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1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5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4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1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2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1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4CC5-0659-497E-A701-674F858C063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64081" y="238896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String Formatting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451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پرینت بدون قالب‌دهی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88" y="1672046"/>
            <a:ext cx="7001787" cy="476664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90206" y="29182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90206" y="205521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90206" y="370298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11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پرینت بدون قالب‌دهی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76" y="1698172"/>
            <a:ext cx="5683094" cy="389035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79976" y="277552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33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%f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36" y="1908093"/>
            <a:ext cx="6506483" cy="346758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41566" y="22856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1566" y="26128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41566" y="294005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1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77" y="2142458"/>
            <a:ext cx="6430272" cy="3191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%e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1566" y="22856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1566" y="26128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41566" y="294005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9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24" y="2037667"/>
            <a:ext cx="6420746" cy="340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%d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1566" y="22856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1566" y="26128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41566" y="294005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84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%s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423" y="2120771"/>
            <a:ext cx="6927669" cy="333849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339738" y="2626547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</a:t>
            </a:r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73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74" y="1886388"/>
            <a:ext cx="8244767" cy="4250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بیش از یک عبارت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95600" y="348869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                   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</a:t>
            </a:r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             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44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640" y="284616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چرا خوانایی مهم است؟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65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646" y="76917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نکته‌ای دیگر: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48" y="1958839"/>
            <a:ext cx="8102956" cy="33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Yekan" panose="00000400000000000000" pitchFamily="2" charset="-78"/>
              </a:rPr>
              <a:t>تمرین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1348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800" dirty="0" smtClean="0">
                <a:cs typeface="B Yekan" panose="00000400000000000000" pitchFamily="2" charset="-78"/>
              </a:rPr>
              <a:t>یک پیام تبلیغاتی ایجاد کنید.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338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90206" y="1722761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Formatting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09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Yekan" panose="00000400000000000000" pitchFamily="2" charset="-78"/>
              </a:rPr>
              <a:t>تمرین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2050" name="Picture 2" descr="https://cs.colby.edu/courses/S21/cs151b/projects/07/title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129246"/>
            <a:ext cx="110109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7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3" y="17105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Concatenation Formatting</a:t>
            </a:r>
            <a:r>
              <a:rPr lang="en-US" sz="3200" b="1" dirty="0"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en-US" sz="3200" b="1" dirty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642" y="2512942"/>
            <a:ext cx="3651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چسباندن یا اتصال رشته‌ها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29691" y="1776549"/>
            <a:ext cx="6871062" cy="3213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01684" y="1946366"/>
            <a:ext cx="65270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name = </a:t>
            </a:r>
            <a:r>
              <a:rPr lang="en-US" dirty="0">
                <a:solidFill>
                  <a:srgbClr val="A31515"/>
                </a:solidFill>
                <a:latin typeface="Source Code Pro" panose="020B050903040302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Source Code Pro" panose="020B0509030403020204" pitchFamily="49" charset="0"/>
              </a:rPr>
              <a:t>Abc</a:t>
            </a:r>
            <a:r>
              <a:rPr lang="en-US" dirty="0">
                <a:solidFill>
                  <a:srgbClr val="A31515"/>
                </a:solidFill>
                <a:latin typeface="Source Code Pro" panose="020B050903040302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year = </a:t>
            </a:r>
            <a:r>
              <a:rPr lang="en-US" dirty="0">
                <a:solidFill>
                  <a:srgbClr val="098658"/>
                </a:solidFill>
                <a:latin typeface="Source Code Pro" panose="020B0509030403020204" pitchFamily="49" charset="0"/>
              </a:rPr>
              <a:t>2014</a:t>
            </a:r>
            <a:endParaRPr lang="en-US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string = </a:t>
            </a:r>
            <a:r>
              <a:rPr lang="en-US" dirty="0">
                <a:solidFill>
                  <a:srgbClr val="A31515"/>
                </a:solidFill>
                <a:latin typeface="Source Code Pro" panose="020B0509030403020204" pitchFamily="49" charset="0"/>
              </a:rPr>
              <a:t>'Hello, '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+ name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print(string)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string = name + </a:t>
            </a:r>
            <a:r>
              <a:rPr lang="en-US" dirty="0">
                <a:solidFill>
                  <a:srgbClr val="A31515"/>
                </a:solidFill>
                <a:latin typeface="Source Code Pro" panose="020B0509030403020204" pitchFamily="49" charset="0"/>
              </a:rPr>
              <a:t>' was started in '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(year)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print(string)</a:t>
            </a:r>
            <a:endParaRPr lang="en-US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9452" y="59012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0C5CE"/>
                </a:solidFill>
                <a:latin typeface="Consolas" panose="020B0609020204030204" pitchFamily="49" charset="0"/>
              </a:rPr>
              <a:t>Hello, </a:t>
            </a:r>
            <a:r>
              <a:rPr lang="en-US" b="1" dirty="0" err="1">
                <a:solidFill>
                  <a:srgbClr val="C0C5CE"/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rgbClr val="C0C5CE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rgbClr val="C0C5CE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C0C5CE"/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rgbClr val="C0C5CE"/>
                </a:solidFill>
                <a:latin typeface="Consolas" panose="020B0609020204030204" pitchFamily="49" charset="0"/>
              </a:rPr>
              <a:t> was </a:t>
            </a:r>
            <a:r>
              <a:rPr lang="en-US" b="1" dirty="0">
                <a:solidFill>
                  <a:srgbClr val="D08770"/>
                </a:solidFill>
                <a:latin typeface="Consolas" panose="020B0609020204030204" pitchFamily="49" charset="0"/>
              </a:rPr>
              <a:t>started</a:t>
            </a:r>
            <a:r>
              <a:rPr lang="en-US" b="1" dirty="0">
                <a:solidFill>
                  <a:srgbClr val="C0C5C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48EAD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C0C5C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08770"/>
                </a:solidFill>
                <a:latin typeface="Consolas" panose="020B0609020204030204" pitchFamily="49" charset="0"/>
              </a:rPr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8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08068" y="1619016"/>
            <a:ext cx="6871062" cy="3213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95599" y="197015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year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2014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'Hello, %s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% name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'%s was started in %d'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% (name, year)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6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515291"/>
            <a:ext cx="10515600" cy="44021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ource Code Pro" panose="020B0509030403020204" pitchFamily="49" charset="0"/>
              </a:rPr>
              <a:t>.format ()</a:t>
            </a:r>
            <a:br>
              <a:rPr lang="en-US" dirty="0" smtClean="0">
                <a:latin typeface="Source Code Pro" panose="020B0509030403020204" pitchFamily="49" charset="0"/>
              </a:rPr>
            </a:b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74348"/>
            <a:ext cx="1135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year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2014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'{} was started in {}'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.format(name, year)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'{0} was started in {1}'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.format(name, year)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YoungWonks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'year'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2014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"{name} was started in {year}."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'year'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print(string)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2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ource Code Pro" panose="020B0509030403020204" pitchFamily="49" charset="0"/>
              </a:rPr>
              <a:t>string formatting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3965" y="2269479"/>
            <a:ext cx="103980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year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2014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was started in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{year}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was started in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YoungWonks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'year'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2014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was started in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'year'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print(string)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75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3532" y="159182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خط فرمان به شکل زیر خواهد بود: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32" y="2443231"/>
            <a:ext cx="6544588" cy="952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23" y="4224543"/>
            <a:ext cx="7259063" cy="94310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708463" y="348473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پاسخ ما: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60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Formatting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40" y="1227599"/>
            <a:ext cx="7086829" cy="53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151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 Yekan</vt:lpstr>
      <vt:lpstr>Calibri</vt:lpstr>
      <vt:lpstr>Calibri Light</vt:lpstr>
      <vt:lpstr>Consolas</vt:lpstr>
      <vt:lpstr>Source Code Pro</vt:lpstr>
      <vt:lpstr>Office Theme</vt:lpstr>
      <vt:lpstr>PowerPoint Presentation</vt:lpstr>
      <vt:lpstr>PowerPoint Presentation</vt:lpstr>
      <vt:lpstr>Concatenation Formatting </vt:lpstr>
      <vt:lpstr>PowerPoint Presentation</vt:lpstr>
      <vt:lpstr>PowerPoint Presentation</vt:lpstr>
      <vt:lpstr>.format () </vt:lpstr>
      <vt:lpstr>string formatting</vt:lpstr>
      <vt:lpstr>بررسی ورودی‌های متفاوت</vt:lpstr>
      <vt:lpstr>Formatting</vt:lpstr>
      <vt:lpstr>پرینت بدون قالب‌دهی</vt:lpstr>
      <vt:lpstr>پرینت بدون قالب‌دهی</vt:lpstr>
      <vt:lpstr>قالب‌دهی %f</vt:lpstr>
      <vt:lpstr>قالب‌دهی %e</vt:lpstr>
      <vt:lpstr>قالب‌دهی %d</vt:lpstr>
      <vt:lpstr>قالب‌دهی %s</vt:lpstr>
      <vt:lpstr>قالب‌دهی بیش از یک عبارت</vt:lpstr>
      <vt:lpstr>چرا خوانایی مهم است؟</vt:lpstr>
      <vt:lpstr>نکته‌ای دیگر:</vt:lpstr>
      <vt:lpstr>تمرین</vt:lpstr>
      <vt:lpstr>تمرین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44</cp:revision>
  <dcterms:created xsi:type="dcterms:W3CDTF">2023-04-27T06:19:58Z</dcterms:created>
  <dcterms:modified xsi:type="dcterms:W3CDTF">2023-11-17T07:31:42Z</dcterms:modified>
</cp:coreProperties>
</file>