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15" r:id="rId4"/>
    <p:sldId id="305" r:id="rId5"/>
    <p:sldId id="306" r:id="rId6"/>
    <p:sldId id="307" r:id="rId7"/>
    <p:sldId id="308" r:id="rId8"/>
    <p:sldId id="309" r:id="rId9"/>
    <p:sldId id="311" r:id="rId10"/>
    <p:sldId id="312" r:id="rId11"/>
    <p:sldId id="313" r:id="rId12"/>
    <p:sldId id="314" r:id="rId13"/>
    <p:sldId id="259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2C88-3F37-4463-8279-4CD5E872743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6" y="1690687"/>
            <a:ext cx="10078132" cy="48842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527008" y="1863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خسته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8771" y="1912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خوابالو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4102" y="1912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بی‌حال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70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22" y="1576846"/>
            <a:ext cx="8686755" cy="4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69" y="1589088"/>
            <a:ext cx="9023774" cy="4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95846" y="1454727"/>
            <a:ext cx="9405257" cy="76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5974" y="2976797"/>
            <a:ext cx="8712926" cy="2493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</a:t>
            </a:r>
            <a:r>
              <a:rPr lang="en-US" sz="2800" dirty="0" smtClean="0">
                <a:latin typeface="Source Code Pro" panose="020B0509030403020204" pitchFamily="49" charset="0"/>
              </a:rPr>
              <a:t>input</a:t>
            </a:r>
            <a:r>
              <a:rPr lang="en-US" sz="2800" dirty="0">
                <a:latin typeface="Source Code Pro" panose="020B0509030403020204" pitchFamily="49" charset="0"/>
              </a:rPr>
              <a:t>(‘Enter a pos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a%2==0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0" y="1569835"/>
            <a:ext cx="6890312" cy="4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01" y="1343797"/>
            <a:ext cx="8541252" cy="49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متغیر بولی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54" y="2656115"/>
            <a:ext cx="7894946" cy="1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5748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896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کم‌تر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بیشتر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مخالف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کوچکتر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627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420078"/>
            <a:ext cx="4197532" cy="1433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8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0" y="1895340"/>
            <a:ext cx="7076547" cy="4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s 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&gt;&gt;&gt; s ==‘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True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&gt;&gt;&gt;s ==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 ‘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False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55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&gt;&gt;&gt; s = ‘Dog’</a:t>
            </a:r>
          </a:p>
          <a:p>
            <a:r>
              <a:rPr lang="en-US" sz="3200" dirty="0"/>
              <a:t>&gt;&gt;&gt; s &gt;‘Horse’</a:t>
            </a:r>
          </a:p>
          <a:p>
            <a:r>
              <a:rPr lang="en-US" sz="3200" dirty="0"/>
              <a:t>False</a:t>
            </a:r>
          </a:p>
          <a:p>
            <a:r>
              <a:rPr lang="en-US" sz="3200" dirty="0"/>
              <a:t>&gt;&gt;&gt; s &lt; ‘Horse’ True</a:t>
            </a:r>
          </a:p>
          <a:p>
            <a:r>
              <a:rPr lang="en-US" sz="3200" dirty="0"/>
              <a:t>&gt;&gt;&gt; s &lt; ‘dog’</a:t>
            </a:r>
          </a:p>
          <a:p>
            <a:r>
              <a:rPr lang="en-US" sz="3200" dirty="0"/>
              <a:t>True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0" y="6488668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‘ 0123456789ABCDEFGHIJKLMNOPQRSTUVWXYZabcdefghijklmnopqrstuvwxyz’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170" y="6119336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این عملگر با توجه به جایگاه کاراکتر در بین حروف الفبا عمل می‌کند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6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3" y="1818515"/>
            <a:ext cx="8087854" cy="43821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57120" y="706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در عمل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0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مساله‌ای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3606" y="1494973"/>
            <a:ext cx="8829040" cy="77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فرض کنید دو رشته‌ی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s1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s2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داریم، برنامه‌ای بنویسید که با توجه به ترتیب حروف الفبا در خط‌های متفاوت آن دو رشته را نمایش دهد.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2" y="2612575"/>
            <a:ext cx="7690394" cy="3860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6012" y="5050970"/>
            <a:ext cx="3473268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آیا این عبارت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است؟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5500" y="4499291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5499" y="494465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85702" y="3642554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5701" y="319207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910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1" y="1690688"/>
            <a:ext cx="7882457" cy="39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201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 Yekan</vt:lpstr>
      <vt:lpstr>Calibri</vt:lpstr>
      <vt:lpstr>Calibri Light</vt:lpstr>
      <vt:lpstr>Source Code Pro</vt:lpstr>
      <vt:lpstr>Office Theme</vt:lpstr>
      <vt:lpstr>نوعی دیگر، بولی boolean</vt:lpstr>
      <vt:lpstr>عملگرهای مقایسه‌ای (رابطه‌ای)</vt:lpstr>
      <vt:lpstr>عملگرهای منطقی</vt:lpstr>
      <vt:lpstr>عملگرهای مقایسه‌ای (رابطه‌ای)</vt:lpstr>
      <vt:lpstr>عملگرهای بولی از مقایسه‌ها</vt:lpstr>
      <vt:lpstr>عملگرهای بولی از مقایسه‌ها</vt:lpstr>
      <vt:lpstr>عملگرهای مقایسه‌ای در عمل</vt:lpstr>
      <vt:lpstr>مساله‌ای دیگر</vt:lpstr>
      <vt:lpstr>and</vt:lpstr>
      <vt:lpstr>or</vt:lpstr>
      <vt:lpstr>عملگر and</vt:lpstr>
      <vt:lpstr>عملگر and</vt:lpstr>
      <vt:lpstr>PowerPoint Presentation</vt:lpstr>
      <vt:lpstr>عملگر not</vt:lpstr>
      <vt:lpstr>عملگر not</vt:lpstr>
      <vt:lpstr>متغیر بولی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اجرای شرطی</dc:title>
  <dc:creator>PC</dc:creator>
  <cp:lastModifiedBy>PC</cp:lastModifiedBy>
  <cp:revision>37</cp:revision>
  <dcterms:created xsi:type="dcterms:W3CDTF">2023-02-27T05:59:07Z</dcterms:created>
  <dcterms:modified xsi:type="dcterms:W3CDTF">2023-11-17T07:37:00Z</dcterms:modified>
</cp:coreProperties>
</file>