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21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37EE-9899-4906-8500-C0A44397AD5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DEFC-12C0-4626-A9FD-792F0F3A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4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37EE-9899-4906-8500-C0A44397AD5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DEFC-12C0-4626-A9FD-792F0F3A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5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37EE-9899-4906-8500-C0A44397AD5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DEFC-12C0-4626-A9FD-792F0F3A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37EE-9899-4906-8500-C0A44397AD5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DEFC-12C0-4626-A9FD-792F0F3A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1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37EE-9899-4906-8500-C0A44397AD5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DEFC-12C0-4626-A9FD-792F0F3A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2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37EE-9899-4906-8500-C0A44397AD5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DEFC-12C0-4626-A9FD-792F0F3A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9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37EE-9899-4906-8500-C0A44397AD5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DEFC-12C0-4626-A9FD-792F0F3A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1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37EE-9899-4906-8500-C0A44397AD5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DEFC-12C0-4626-A9FD-792F0F3A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2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37EE-9899-4906-8500-C0A44397AD5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DEFC-12C0-4626-A9FD-792F0F3A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4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37EE-9899-4906-8500-C0A44397AD5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DEFC-12C0-4626-A9FD-792F0F3A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8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37EE-9899-4906-8500-C0A44397AD5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CDEFC-12C0-4626-A9FD-792F0F3A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1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537EE-9899-4906-8500-C0A44397AD5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CDEFC-12C0-4626-A9FD-792F0F3A1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8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1204685" y="2795452"/>
            <a:ext cx="9144000" cy="1155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tx2"/>
                </a:solidFill>
                <a:latin typeface="Source Code Pro" panose="020B0509030403020204" pitchFamily="49" charset="0"/>
              </a:rPr>
              <a:t>Jupyter</a:t>
            </a:r>
            <a:r>
              <a:rPr lang="en-US" dirty="0">
                <a:solidFill>
                  <a:schemeClr val="tx2"/>
                </a:solidFill>
                <a:latin typeface="Source Code Pro" panose="020B0509030403020204" pitchFamily="49" charset="0"/>
              </a:rPr>
              <a:t> Notebook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204685" y="1479640"/>
            <a:ext cx="9144000" cy="13158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tx2"/>
                </a:solidFill>
                <a:latin typeface="Source Code Pro" panose="020B0509030403020204" pitchFamily="49" charset="0"/>
              </a:rPr>
              <a:t>Colab</a:t>
            </a:r>
            <a:endParaRPr lang="en-US" dirty="0">
              <a:solidFill>
                <a:schemeClr val="tx2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5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144" y="-1574"/>
            <a:ext cx="8522947" cy="685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9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68" y="2168434"/>
            <a:ext cx="9469493" cy="233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6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46" y="483977"/>
            <a:ext cx="8964626" cy="612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1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46" y="483977"/>
            <a:ext cx="8964626" cy="612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8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Code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2</cp:revision>
  <dcterms:created xsi:type="dcterms:W3CDTF">2023-11-17T07:37:15Z</dcterms:created>
  <dcterms:modified xsi:type="dcterms:W3CDTF">2023-11-17T07:38:06Z</dcterms:modified>
</cp:coreProperties>
</file>