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7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0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3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6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0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595890"/>
            <a:ext cx="9144000" cy="92810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PyQT6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6636" y="2377206"/>
            <a:ext cx="7832507" cy="3068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6635" y="2751278"/>
            <a:ext cx="7832506" cy="2694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4291" y="2446480"/>
            <a:ext cx="258547" cy="2355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9109439" y="2551463"/>
            <a:ext cx="25854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3900" y="2674619"/>
            <a:ext cx="2689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Code Styles</a:t>
            </a:r>
            <a:endParaRPr lang="en-US" sz="2800" b="1" dirty="0">
              <a:solidFill>
                <a:srgbClr val="222222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9728" y="351109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camel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9728" y="413234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PEP 8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9728" y="4728376"/>
            <a:ext cx="4044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…practicality beats purity.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6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9747" y="2655873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Source Code Pro" panose="020B0509030403020204" pitchFamily="49" charset="0"/>
              </a:rPr>
              <a:t> Basics of </a:t>
            </a:r>
            <a:r>
              <a:rPr lang="en-US" sz="2800" b="1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PyQt</a:t>
            </a:r>
            <a:endParaRPr lang="en-US" sz="2800" b="1" i="0" dirty="0">
              <a:solidFill>
                <a:srgbClr val="222222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5570" y="2059468"/>
            <a:ext cx="4297971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Widgets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Layout 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Dialogs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Main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Event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0"/>
              </a:rPr>
              <a:t>Signals and slots</a:t>
            </a:r>
          </a:p>
        </p:txBody>
      </p:sp>
    </p:spTree>
    <p:extLst>
      <p:ext uri="{BB962C8B-B14F-4D97-AF65-F5344CB8AC3E}">
        <p14:creationId xmlns:p14="http://schemas.microsoft.com/office/powerpoint/2010/main" val="166023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4734" y="2165221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Source Code Pro" panose="020B0509030403020204" pitchFamily="49" charset="0"/>
              </a:rPr>
              <a:t>Widgets</a:t>
            </a:r>
            <a:endParaRPr lang="en-US" sz="48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4007" y="2719403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2440" y="757165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Buttons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1" y="2688677"/>
            <a:ext cx="5794659" cy="14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75" y="2347054"/>
            <a:ext cx="1956530" cy="2662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02933" y="595743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Labels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5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76" y="2642532"/>
            <a:ext cx="7056000" cy="13976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6246" y="722806"/>
            <a:ext cx="2957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Line edits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1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9" y="1980738"/>
            <a:ext cx="4088260" cy="33311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71217" y="657299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Combo boxes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5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65" y="1980738"/>
            <a:ext cx="3607019" cy="33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8" y="2410690"/>
            <a:ext cx="9882093" cy="18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1047" y="975947"/>
            <a:ext cx="3393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Layout </a:t>
            </a:r>
            <a:r>
              <a:rPr lang="en-US" sz="3600" dirty="0" smtClean="0"/>
              <a:t>Managers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793663" y="2119744"/>
            <a:ext cx="8894618" cy="40732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7227" y="2604655"/>
            <a:ext cx="2043820" cy="623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7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7193" y="1059074"/>
            <a:ext cx="2718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QHBoxLayout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18" y="2981675"/>
            <a:ext cx="552527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4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84793" y="533665"/>
            <a:ext cx="2718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QHBoxLayout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9" y="321676"/>
            <a:ext cx="5868219" cy="6325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86" y="2301529"/>
            <a:ext cx="4027450" cy="1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8964" y="616793"/>
            <a:ext cx="268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QVBoxLayout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38" y="2247226"/>
            <a:ext cx="2396072" cy="3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2709" y="293627"/>
            <a:ext cx="268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QVBoxLayout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3" y="616793"/>
            <a:ext cx="5725324" cy="5915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709" y="2375473"/>
            <a:ext cx="2494370" cy="20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1254" y="349045"/>
            <a:ext cx="2544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QGridLayout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96" y="2272146"/>
            <a:ext cx="4211889" cy="22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6563" y="238209"/>
            <a:ext cx="2544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QGridLayout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4" y="238209"/>
            <a:ext cx="6954220" cy="6287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41" y="2064327"/>
            <a:ext cx="3421729" cy="17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0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5108" y="307482"/>
            <a:ext cx="2722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QFormLayout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5" y="2056109"/>
            <a:ext cx="3517941" cy="25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31253" y="279773"/>
            <a:ext cx="2722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QFormLayout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2" y="926104"/>
            <a:ext cx="4324954" cy="5715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15" y="1640310"/>
            <a:ext cx="3597175" cy="29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34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566" y="1205346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112" y="2507673"/>
            <a:ext cx="2236761" cy="2110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signal</a:t>
            </a:r>
            <a:endParaRPr lang="en-US" sz="3600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621115" y="997527"/>
            <a:ext cx="1530927" cy="2198408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5712" y="2507673"/>
            <a:ext cx="2236761" cy="2110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Source Code Pro" panose="020B0509030403020204" pitchFamily="49" charset="0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3" y="3551229"/>
            <a:ext cx="3740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2072" y="2937164"/>
            <a:ext cx="5500254" cy="848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pip install pyqt6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1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6462" y="1260764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3205" y="3119644"/>
            <a:ext cx="9071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Source Code Pro" panose="020B0509030403020204" pitchFamily="49" charset="0"/>
              </a:rPr>
              <a:t>widget.signal.connect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 err="1">
                <a:latin typeface="Source Code Pro" panose="020B0509030403020204" pitchFamily="49" charset="0"/>
              </a:rPr>
              <a:t>slot_function</a:t>
            </a:r>
            <a:r>
              <a:rPr lang="en-US" sz="3200" dirty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93444" y="429492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3" y="1071265"/>
            <a:ext cx="8973280" cy="5168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879" y="2988178"/>
            <a:ext cx="3572983" cy="15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79" y="1893150"/>
            <a:ext cx="8451559" cy="2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16" y="2697480"/>
            <a:ext cx="5247984" cy="10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10" y="2859332"/>
            <a:ext cx="6228847" cy="13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24" y="2377812"/>
            <a:ext cx="6043923" cy="16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24" y="2377812"/>
            <a:ext cx="6043923" cy="16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10" y="2612618"/>
            <a:ext cx="4161836" cy="18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102</Words>
  <Application>Microsoft Office PowerPoint</Application>
  <PresentationFormat>Widescreen</PresentationFormat>
  <Paragraphs>74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Source Code Pro</vt:lpstr>
      <vt:lpstr>Office Theme</vt:lpstr>
      <vt:lpstr>PyQT6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138</cp:revision>
  <dcterms:created xsi:type="dcterms:W3CDTF">2023-02-11T11:02:28Z</dcterms:created>
  <dcterms:modified xsi:type="dcterms:W3CDTF">2024-02-01T15:59:35Z</dcterms:modified>
</cp:coreProperties>
</file>