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4" r:id="rId6"/>
    <p:sldId id="261" r:id="rId7"/>
    <p:sldId id="269" r:id="rId8"/>
    <p:sldId id="270" r:id="rId9"/>
    <p:sldId id="283" r:id="rId10"/>
    <p:sldId id="285" r:id="rId11"/>
    <p:sldId id="287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تکرار</a:t>
            </a:r>
            <a:r>
              <a:rPr lang="en-US" sz="5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iteration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959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تفاوت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و</a:t>
            </a:r>
            <a:r>
              <a:rPr lang="en-US" sz="2800" b="1" dirty="0" smtClean="0">
                <a:cs typeface="B Yekan" panose="00000400000000000000" pitchFamily="2" charset="-78"/>
              </a:rPr>
              <a:t> </a:t>
            </a:r>
            <a:r>
              <a:rPr lang="fa-IR" sz="2800" b="1" dirty="0" smtClean="0">
                <a:cs typeface="B Yekan" panose="00000400000000000000" pitchFamily="2" charset="-78"/>
              </a:rPr>
              <a:t>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fa-IR" sz="2800" b="1" dirty="0" smtClean="0">
                <a:cs typeface="B Yekan" panose="00000400000000000000" pitchFamily="2" charset="-78"/>
              </a:rPr>
              <a:t> در چیست؟ 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929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25979" y="751114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شکل زیر را درست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3000" y="3037114"/>
            <a:ext cx="11049000" cy="3041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algn="l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</a:p>
          <a:p>
            <a:pPr algn="l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</a:t>
            </a:r>
          </a:p>
          <a:p>
            <a:pPr algn="l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</a:t>
            </a:r>
          </a:p>
          <a:p>
            <a:pPr algn="l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*****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583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72935" y="1458686"/>
            <a:ext cx="977265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ده بار از کاربر مقدار بگیرید و به او بگویید چند عدد در رشته‌اش دارد 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96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832757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شکل زیر را درست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314700"/>
            <a:ext cx="11049000" cy="2943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endParaRPr lang="en-US" sz="3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</a:t>
            </a: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1 2 3</a:t>
            </a:r>
            <a:endParaRPr lang="fa-IR" sz="3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1 2 3 4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95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47057" y="1251857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با استفاده از </a:t>
            </a:r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turtle</a:t>
            </a:r>
            <a:r>
              <a:rPr lang="fa-IR" sz="2800" b="1" dirty="0" smtClean="0">
                <a:cs typeface="B Yekan" panose="00000400000000000000" pitchFamily="2" charset="-78"/>
              </a:rPr>
              <a:t> یک مربع ایجاد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633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2" y="2862183"/>
            <a:ext cx="10707616" cy="21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0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2555017"/>
            <a:ext cx="8732520" cy="27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3" y="2770754"/>
            <a:ext cx="10262574" cy="2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با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86840" y="15044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6840" y="265838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66463" y="15044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fa-IR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نامعین</a:t>
            </a:r>
            <a:endParaRPr lang="en-US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66463" y="25364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fa-IR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معین</a:t>
            </a:r>
            <a:endParaRPr lang="en-US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845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چندتایی‌ها می‌توانند هر شی‌ای باشند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321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09600" y="1920240"/>
            <a:ext cx="11049000" cy="1724660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cs typeface="B Yekan" panose="00000400000000000000" pitchFamily="2" charset="-78"/>
              </a:rPr>
              <a:t>حلقه‌ی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3200" dirty="0" smtClean="0">
                <a:cs typeface="B Yekan" panose="00000400000000000000" pitchFamily="2" charset="-78"/>
              </a:rPr>
              <a:t> </a:t>
            </a:r>
            <a:r>
              <a:rPr lang="en-US" sz="3200" dirty="0" smtClean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چگونه کار می‌کند؟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48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331455"/>
            <a:ext cx="10070283" cy="44521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051560" y="2598420"/>
            <a:ext cx="11049000" cy="1724660"/>
          </a:xfrm>
        </p:spPr>
        <p:txBody>
          <a:bodyPr>
            <a:normAutofit/>
          </a:bodyPr>
          <a:lstStyle/>
          <a:p>
            <a:pPr rtl="1"/>
            <a:r>
              <a:rPr lang="en-US" sz="3200" b="1" dirty="0" smtClean="0">
                <a:cs typeface="B Yekan" panose="00000400000000000000" pitchFamily="2" charset="-78"/>
              </a:rPr>
              <a:t>(    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88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 10 مقدار از کاربر بگیرید.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2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108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 Yekan</vt:lpstr>
      <vt:lpstr>Calibri</vt:lpstr>
      <vt:lpstr>Calibri Light</vt:lpstr>
      <vt:lpstr>Source Code Pro</vt:lpstr>
      <vt:lpstr>Office Theme</vt:lpstr>
      <vt:lpstr>تکرارfor iteration</vt:lpstr>
      <vt:lpstr>حلقه‌ی for</vt:lpstr>
      <vt:lpstr>حلقه‌ی for</vt:lpstr>
      <vt:lpstr>حلقه‌ی for</vt:lpstr>
      <vt:lpstr>تفاوت با while</vt:lpstr>
      <vt:lpstr>چندتایی‌ها می‌توانند هر شی‌ای باشند</vt:lpstr>
      <vt:lpstr>حلقه‌ی for  چگونه کار می‌کند؟</vt:lpstr>
      <vt:lpstr>(   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73</cp:revision>
  <dcterms:created xsi:type="dcterms:W3CDTF">2023-01-29T06:42:44Z</dcterms:created>
  <dcterms:modified xsi:type="dcterms:W3CDTF">2023-02-27T06:44:34Z</dcterms:modified>
</cp:coreProperties>
</file>