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1554480"/>
            <a:ext cx="9144000" cy="936580"/>
          </a:xfrm>
        </p:spPr>
        <p:txBody>
          <a:bodyPr>
            <a:normAutofit fontScale="90000"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تکرار</a:t>
            </a:r>
            <a:r>
              <a:rPr lang="en-US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</a:t>
            </a:r>
            <a:b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9860" y="36532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800" b="1" dirty="0" smtClean="0"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کاربرد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fa-IR" sz="4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رشته با </a:t>
            </a:r>
            <a:r>
              <a:rPr lang="en-US" sz="44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4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54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34352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705077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3188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12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 در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کار می‌کند؟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7" y="214921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list(range(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4182" y="388164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3553" y="308579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</a:t>
            </a:r>
            <a:endParaRPr lang="en-US" sz="4400" b="1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573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می‌توان به لیست تبدیل کرد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7" y="214921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list(range(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4182" y="384245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3553" y="308579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</a:t>
            </a:r>
            <a:endParaRPr lang="en-US" sz="4400" b="1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01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 در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کار می‌کند؟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5" y="2496566"/>
            <a:ext cx="8571735" cy="18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شباهت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16" y="1656242"/>
            <a:ext cx="7968014" cy="47547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96389" y="2814750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6937" y="2814750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5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چرخش حول رشته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9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37" y="2101957"/>
            <a:ext cx="7657039" cy="37057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209006" y="361158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10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2965269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4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4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34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حالت پیش‌فرض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2965269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0525" y="4207695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=0</a:t>
            </a:r>
          </a:p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0,10,1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03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0,10,1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8057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533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929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8057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3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Yekan</vt:lpstr>
      <vt:lpstr>Calibri</vt:lpstr>
      <vt:lpstr>Calibri Light</vt:lpstr>
      <vt:lpstr>Source Code Pro</vt:lpstr>
      <vt:lpstr>Office Theme</vt:lpstr>
      <vt:lpstr>تکرار با تابع  range</vt:lpstr>
      <vt:lpstr>چرخش حول رشته</vt:lpstr>
      <vt:lpstr>تابع range</vt:lpstr>
      <vt:lpstr>تابع range</vt:lpstr>
      <vt:lpstr>حالت پیش‌فرض range</vt:lpstr>
      <vt:lpstr>نتیجه چه می‌شود؟</vt:lpstr>
      <vt:lpstr>نتیجه چه می‌شود؟</vt:lpstr>
      <vt:lpstr>نتیجه چه می‌شود؟</vt:lpstr>
      <vt:lpstr>نتیجه چه می‌شود؟</vt:lpstr>
      <vt:lpstr>نتیجه چه می‌شود؟</vt:lpstr>
      <vt:lpstr>نتیجه چه می‌شود؟</vt:lpstr>
      <vt:lpstr>فقط در for کار می‌کند؟</vt:lpstr>
      <vt:lpstr>می‌توان به لیست تبدیل کرد</vt:lpstr>
      <vt:lpstr>فقط در for کار می‌کند؟</vt:lpstr>
      <vt:lpstr>شباهت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97</cp:revision>
  <dcterms:created xsi:type="dcterms:W3CDTF">2023-01-29T06:42:44Z</dcterms:created>
  <dcterms:modified xsi:type="dcterms:W3CDTF">2023-02-27T06:41:08Z</dcterms:modified>
</cp:coreProperties>
</file>