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Fistum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Mohammad Malik Hidayatulloh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About Quantum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Quantum asluhu quanta yang berarti paket-paket (diskrit).</a:t>
            </a:r>
            <a:endParaRPr lang="en-US"/>
          </a:p>
          <a:p>
            <a:r>
              <a:rPr lang="en-US"/>
              <a:t>Diinisialisasi oleh fisika modern (Relativitas, dualisme Gelombang Partikel dan teori-teori atom)</a:t>
            </a:r>
            <a:endParaRPr lang="en-US"/>
          </a:p>
          <a:p>
            <a:r>
              <a:rPr lang="en-US"/>
              <a:t>Fokusnya pada sifat gelombangnya: panjang gelombang, amplitudo, osilasi, sudut fase, frekuensi, periode, kecepatan... lanjut ada energi, momentum, potensial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Fungsi Gelombang (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Ψ</a:t>
            </a:r>
            <a:r>
              <a:rPr lang="en-US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WPS Presentation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SimSun</vt:lpstr>
      <vt:lpstr>Times New Roman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malik</cp:lastModifiedBy>
  <cp:revision>7</cp:revision>
  <dcterms:created xsi:type="dcterms:W3CDTF">2022-03-15T04:36:14Z</dcterms:created>
  <dcterms:modified xsi:type="dcterms:W3CDTF">2022-03-15T04:36:14Z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