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8" r:id="rId14"/>
    <p:sldId id="26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Gerak Lurus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Kesimpulan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/>
                  <a:t>Syarat: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en-US"/>
                  <a:t>v yang posisi awalnya di x=0 harus lebih besar dari v yang posisi awalnya di +x</a:t>
                </a: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𝑡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Ketemuan Berangkat lebih dulu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2m/s B 1m/s. A berangkat 2 detik lebih dahulu. jarak A dan B mula-mula 16m. kapan dan dimana kedua benda ini akan bertemu?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setelah A berjalan 2 detik, berarti sudah menempuh jarak 4 m. baru kemudian A dan B jalan sama-sama. jaraknya berarti tinggal 12 m. perdetiknya A menempuh 2m dan B menempuh 1 m. berarti keduanya bertemu setelah tA=2+4=6detik dan tB=4detik.</a:t>
            </a:r>
            <a:endParaRPr lang="en-US"/>
          </a:p>
          <a:p>
            <a:r>
              <a:rPr lang="en-US"/>
              <a:t>dimananya tergantung mau ngambil dari A atau B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ulangi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/>
                  <a:t>A 2m/s, B 3m/s. jarak AB 21m. A berjalan 3 detik lebih dulu. kapan dan dimana AB bertemu?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𝑆𝑎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12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𝑆𝑏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9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𝑡𝑏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𝑥−𝑣𝑎𝑡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𝑣𝑎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𝑣𝑏</m:t>
                        </m:r>
                      </m:den>
                    </m:f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𝑡𝑎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𝑡𝑏</m:t>
                    </m:r>
                  </m:oMath>
                </a14:m>
                <a:endParaRPr lang="en-US"/>
              </a:p>
              <a:p>
                <a:r>
                  <a:rPr lang="en-US"/>
                  <a:t>A 5m/s 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Ketemuan(berlawanan arah)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bergerak ke kanan dengan v=2m/s, B bergerak ke kiri dengan v=3m/s. A dan B dalam 1 garis lurus. Jarak Antara A dan B pada waktu t=0 adalah 20m Pada detik ke berapa dan dimana A dan B bertemu?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Cara Polos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Setiap detiknya:</a:t>
            </a:r>
            <a:endParaRPr lang="en-US"/>
          </a:p>
          <a:p>
            <a:pPr marL="0" indent="0">
              <a:buNone/>
            </a:pPr>
            <a:r>
              <a:rPr lang="en-US"/>
              <a:t>A menempuh jarak 2 m</a:t>
            </a:r>
            <a:endParaRPr lang="en-US"/>
          </a:p>
          <a:p>
            <a:pPr marL="0" indent="0">
              <a:buNone/>
            </a:pPr>
            <a:r>
              <a:rPr lang="en-US"/>
              <a:t>B menempuh jarak 3 m</a:t>
            </a:r>
            <a:endParaRPr lang="en-US"/>
          </a:p>
          <a:p>
            <a:pPr marL="0" indent="0">
              <a:buNone/>
            </a:pPr>
            <a:r>
              <a:rPr lang="en-US"/>
              <a:t>t=1 --&gt; A=2m, B=3m	A+B=5m</a:t>
            </a:r>
            <a:endParaRPr lang="en-US"/>
          </a:p>
          <a:p>
            <a:pPr marL="0" indent="0">
              <a:buNone/>
            </a:pPr>
            <a:r>
              <a:rPr lang="en-US"/>
              <a:t>t=2 --&gt; A=4m, B=6m	A+B=10m</a:t>
            </a:r>
            <a:endParaRPr lang="en-US"/>
          </a:p>
          <a:p>
            <a:pPr marL="0" indent="0">
              <a:buNone/>
            </a:pPr>
            <a:r>
              <a:rPr lang="en-US"/>
              <a:t>t=3 --&gt; A=6m, B=9m	A+B=15m</a:t>
            </a:r>
            <a:endParaRPr lang="en-US"/>
          </a:p>
          <a:p>
            <a:pPr marL="0" indent="0">
              <a:buNone/>
            </a:pPr>
            <a:r>
              <a:rPr lang="en-US"/>
              <a:t>t=4 --&gt; A=8m, B=12m	A+B=20m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Cara analisis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/>
              <a:t>SA=SB</a:t>
            </a:r>
            <a:endParaRPr lang="en-US"/>
          </a:p>
          <a:p>
            <a:pPr marL="0" indent="0" algn="ctr">
              <a:buNone/>
            </a:pPr>
            <a:r>
              <a:rPr lang="en-US"/>
              <a:t>X0A+XtA=X0B+XtB</a:t>
            </a:r>
            <a:endParaRPr lang="en-US"/>
          </a:p>
          <a:p>
            <a:pPr marL="0" indent="0" algn="ctr">
              <a:buNone/>
            </a:pPr>
            <a:r>
              <a:rPr lang="en-US"/>
              <a:t>0+v0At=20-v0Bt</a:t>
            </a:r>
            <a:endParaRPr lang="en-US"/>
          </a:p>
          <a:p>
            <a:pPr marL="0" indent="0" algn="ctr">
              <a:buNone/>
            </a:pPr>
            <a:r>
              <a:rPr lang="en-US"/>
              <a:t>2t=20-3t</a:t>
            </a:r>
            <a:endParaRPr lang="en-US"/>
          </a:p>
          <a:p>
            <a:pPr marL="0" indent="0" algn="ctr">
              <a:buNone/>
            </a:pPr>
            <a:r>
              <a:rPr lang="en-US"/>
              <a:t>5t=20</a:t>
            </a:r>
            <a:endParaRPr lang="en-US"/>
          </a:p>
          <a:p>
            <a:pPr marL="0" indent="0" algn="ctr">
              <a:buNone/>
            </a:pPr>
            <a:r>
              <a:rPr lang="en-US"/>
              <a:t>t=4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Ulang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v0A=2m/s</a:t>
            </a:r>
            <a:endParaRPr lang="en-US"/>
          </a:p>
          <a:p>
            <a:pPr marL="0" indent="0">
              <a:buNone/>
            </a:pPr>
            <a:r>
              <a:rPr lang="en-US"/>
              <a:t>v0B=5m/s</a:t>
            </a:r>
            <a:endParaRPr lang="en-US"/>
          </a:p>
          <a:p>
            <a:pPr marL="0" indent="0">
              <a:buNone/>
            </a:pPr>
            <a:r>
              <a:rPr lang="en-US"/>
              <a:t>SAB=35 m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t=7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Kesimpulan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i="1">
                    <a:latin typeface="DejaVu Math TeX Gyre" panose="02000503000000000000" charset="0"/>
                    <a:cs typeface="DejaVu Math TeX Gyre" panose="02000503000000000000" charset="0"/>
                  </a:rPr>
                  <a:t>Kapan?</a:t>
                </a: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𝑡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en-US"/>
                  <a:t>Dimana?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Jarak A --&gt;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en-US">
                    <a:sym typeface="+mn-ea"/>
                  </a:rPr>
                  <a:t>Jarak B --&gt;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Berkejaran(searah)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 bergerak ke kanan dengan v</a:t>
            </a:r>
            <a:r>
              <a:rPr lang="en-US" baseline="-25000"/>
              <a:t>0A</a:t>
            </a:r>
            <a:r>
              <a:rPr lang="en-US"/>
              <a:t>=3m/s. B bergerak ke kiri dengan v</a:t>
            </a:r>
            <a:r>
              <a:rPr lang="en-US" baseline="-25000"/>
              <a:t>0B</a:t>
            </a:r>
            <a:r>
              <a:rPr lang="en-US"/>
              <a:t>=1m/s. S</a:t>
            </a:r>
            <a:r>
              <a:rPr lang="en-US" baseline="-25000"/>
              <a:t>0AB</a:t>
            </a:r>
            <a:r>
              <a:rPr lang="en-US"/>
              <a:t> = 6m. Kapan dan dimana A menyusul B?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79700" y="3158490"/>
            <a:ext cx="956310" cy="956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459980" y="3158490"/>
            <a:ext cx="956310" cy="956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cxnSp>
        <p:nvCxnSpPr>
          <p:cNvPr id="6" name="Straight Connector 5"/>
          <p:cNvCxnSpPr>
            <a:stCxn id="4" idx="4"/>
            <a:endCxn id="5" idx="4"/>
          </p:cNvCxnSpPr>
          <p:nvPr/>
        </p:nvCxnSpPr>
        <p:spPr>
          <a:xfrm>
            <a:off x="3157855" y="4114800"/>
            <a:ext cx="478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636010" y="3632835"/>
            <a:ext cx="76200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416290" y="3632835"/>
            <a:ext cx="76200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Cara Polos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Setiap detiknya: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A menempuh jarak 3 m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B menempuh jarak 1 m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t=1 --&gt; A=0+3m,	B=6+1=7m	A-B=-4m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t=2 --&gt; A=3+3=6m,	B=7+1=8m	A-B=-2m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t=3 --&gt; A=6+3=9m,	B=8+1=9m	A-B=0m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Berarti pada t=3s, dan x=9m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Ulang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1659</Words>
  <Application>WPS Presentation</Application>
  <PresentationFormat>宽屏</PresentationFormat>
  <Paragraphs>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DejaVu Math TeX Gyre</vt:lpstr>
      <vt:lpstr>Arial Black</vt:lpstr>
      <vt:lpstr>Microsoft YaHei</vt:lpstr>
      <vt:lpstr>Droid Sans Fallback</vt:lpstr>
      <vt:lpstr>Arial Unicode MS</vt:lpstr>
      <vt:lpstr>SimSun</vt:lpstr>
      <vt:lpstr>Office Theme</vt:lpstr>
      <vt:lpstr>Gerak Lurus</vt:lpstr>
      <vt:lpstr>Ketemuan(berlawanan arah)</vt:lpstr>
      <vt:lpstr>Cara Polos</vt:lpstr>
      <vt:lpstr>Cara analisis</vt:lpstr>
      <vt:lpstr>Ulang</vt:lpstr>
      <vt:lpstr>Kesimpulan</vt:lpstr>
      <vt:lpstr>Berkejaran(searah)</vt:lpstr>
      <vt:lpstr>Cara Polos</vt:lpstr>
      <vt:lpstr>Ulang</vt:lpstr>
      <vt:lpstr>Kesimpulan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malik</cp:lastModifiedBy>
  <cp:revision>8</cp:revision>
  <dcterms:created xsi:type="dcterms:W3CDTF">2022-05-04T11:37:20Z</dcterms:created>
  <dcterms:modified xsi:type="dcterms:W3CDTF">2022-05-04T11:37:20Z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