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70" r:id="rId2"/>
    <p:sldId id="271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907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3A565-32B3-4641-8BE3-CA16FD87FF61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33F71-B6E8-47F6-8613-3FDF6E161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99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764B29-D962-5140-8B45-C7D8EA4920D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71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77E74-E17D-924D-AE5B-AF5DE855CA1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80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E7355F2F-B962-3A43-8D34-9115430879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7/18/2018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7CE3DBC1-4CD8-A64F-AA79-609AF634D4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94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E7355F2F-B962-3A43-8D34-9115430879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7/18/2018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7CE3DBC1-4CD8-A64F-AA79-609AF634D4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2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E7355F2F-B962-3A43-8D34-9115430879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7/18/2018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7CE3DBC1-4CD8-A64F-AA79-609AF634D4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11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E7355F2F-B962-3A43-8D34-9115430879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7/18/2018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7CE3DBC1-4CD8-A64F-AA79-609AF634D4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4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E7355F2F-B962-3A43-8D34-9115430879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7/18/2018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7CE3DBC1-4CD8-A64F-AA79-609AF634D4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45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E7355F2F-B962-3A43-8D34-9115430879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7/18/2018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7CE3DBC1-4CD8-A64F-AA79-609AF634D4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26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E7355F2F-B962-3A43-8D34-9115430879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7/18/2018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7CE3DBC1-4CD8-A64F-AA79-609AF634D4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37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E7355F2F-B962-3A43-8D34-9115430879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7/18/2018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7CE3DBC1-4CD8-A64F-AA79-609AF634D4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82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E7355F2F-B962-3A43-8D34-9115430879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7/18/2018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7CE3DBC1-4CD8-A64F-AA79-609AF634D4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84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E7355F2F-B962-3A43-8D34-9115430879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7/18/2018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7CE3DBC1-4CD8-A64F-AA79-609AF634D4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98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E7355F2F-B962-3A43-8D34-9115430879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7/18/2018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7CE3DBC1-4CD8-A64F-AA79-609AF634D4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95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E7355F2F-B962-3A43-8D34-9115430879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7/18/2018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7CE3DBC1-4CD8-A64F-AA79-609AF634D4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36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1" descr="PCoA_noNovDe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52600"/>
            <a:ext cx="64770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Dust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Bacterial (16S) Communities Differed </a:t>
            </a: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Between Sites</a:t>
            </a:r>
          </a:p>
        </p:txBody>
      </p:sp>
      <p:sp>
        <p:nvSpPr>
          <p:cNvPr id="81924" name="TextBox 10"/>
          <p:cNvSpPr txBox="1">
            <a:spLocks noChangeArrowheads="1"/>
          </p:cNvSpPr>
          <p:nvPr/>
        </p:nvSpPr>
        <p:spPr bwMode="auto">
          <a:xfrm>
            <a:off x="8610600" y="2133601"/>
            <a:ext cx="1282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/>
            <a:r>
              <a:rPr lang="en-US" sz="2400">
                <a:solidFill>
                  <a:prstClr val="black"/>
                </a:solidFill>
                <a:latin typeface="Arial" charset="0"/>
              </a:rPr>
              <a:t>Legend</a:t>
            </a:r>
          </a:p>
        </p:txBody>
      </p:sp>
      <p:pic>
        <p:nvPicPr>
          <p:cNvPr id="81925" name="Picture 2" descr="PCoA_Key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2590800"/>
            <a:ext cx="1460500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2057400" y="4495800"/>
            <a:ext cx="5562600" cy="1600200"/>
          </a:xfrm>
          <a:prstGeom prst="ellipse">
            <a:avLst/>
          </a:prstGeom>
          <a:noFill/>
          <a:ln w="19050">
            <a:solidFill>
              <a:srgbClr val="F79646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667000" y="3657600"/>
            <a:ext cx="3810000" cy="13716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724400" y="2590800"/>
            <a:ext cx="1447800" cy="1295400"/>
          </a:xfrm>
          <a:prstGeom prst="ellipse">
            <a:avLst/>
          </a:prstGeom>
          <a:noFill/>
          <a:ln w="19050">
            <a:solidFill>
              <a:srgbClr val="9BBB59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657600" y="1981200"/>
            <a:ext cx="838200" cy="762000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1930" name="TextBox 10"/>
          <p:cNvSpPr txBox="1">
            <a:spLocks noChangeArrowheads="1"/>
          </p:cNvSpPr>
          <p:nvPr/>
        </p:nvSpPr>
        <p:spPr bwMode="auto">
          <a:xfrm>
            <a:off x="2895601" y="6248400"/>
            <a:ext cx="550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457200"/>
            <a:r>
              <a:rPr lang="en-US" sz="1800">
                <a:solidFill>
                  <a:prstClr val="black"/>
                </a:solidFill>
                <a:latin typeface="Arial" charset="0"/>
              </a:rPr>
              <a:t>Principal Coordinates Analysis; Unweighted UniFrac</a:t>
            </a:r>
          </a:p>
        </p:txBody>
      </p:sp>
    </p:spTree>
    <p:extLst>
      <p:ext uri="{BB962C8B-B14F-4D97-AF65-F5344CB8AC3E}">
        <p14:creationId xmlns:p14="http://schemas.microsoft.com/office/powerpoint/2010/main" val="362458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pPr marL="54864">
              <a:defRPr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Dust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Soil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Bacterial (16S) Communities Differed Across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ites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3971" name="Picture 3" descr="Screen Shot 2015-02-25 at 11.32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950" y="1371600"/>
            <a:ext cx="6388100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29500" y="2895600"/>
            <a:ext cx="10795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>
              <a:defRPr/>
            </a:pPr>
            <a:r>
              <a:rPr lang="en-US" dirty="0">
                <a:solidFill>
                  <a:prstClr val="white"/>
                </a:solidFill>
                <a:latin typeface="Rockwell"/>
              </a:rPr>
              <a:t>Dust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6800" y="2057400"/>
            <a:ext cx="10795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>
              <a:defRPr/>
            </a:pPr>
            <a:r>
              <a:rPr lang="en-US" dirty="0">
                <a:solidFill>
                  <a:prstClr val="white"/>
                </a:solidFill>
                <a:latin typeface="Rockwell"/>
              </a:rPr>
              <a:t>Soil</a:t>
            </a:r>
          </a:p>
        </p:txBody>
      </p:sp>
    </p:spTree>
    <p:extLst>
      <p:ext uri="{BB962C8B-B14F-4D97-AF65-F5344CB8AC3E}">
        <p14:creationId xmlns:p14="http://schemas.microsoft.com/office/powerpoint/2010/main" val="119568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2-25 at 11.30.21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93"/>
          <a:stretch/>
        </p:blipFill>
        <p:spPr>
          <a:xfrm>
            <a:off x="2906306" y="1108568"/>
            <a:ext cx="6579955" cy="540512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73317" y="3204767"/>
            <a:ext cx="947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3366FF"/>
                </a:solidFill>
                <a:latin typeface="Calibri"/>
              </a:rPr>
              <a:t>Soil</a:t>
            </a:r>
            <a:endParaRPr lang="en-US" sz="2000" dirty="0">
              <a:solidFill>
                <a:srgbClr val="3366FF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6751" y="4264177"/>
            <a:ext cx="94740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FF0000"/>
                </a:solidFill>
                <a:latin typeface="Calibri"/>
              </a:rPr>
              <a:t>Dust</a:t>
            </a:r>
            <a:endParaRPr lang="en-US" sz="2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26364" y="152400"/>
            <a:ext cx="8607304" cy="1143000"/>
          </a:xfrm>
        </p:spPr>
        <p:txBody>
          <a:bodyPr>
            <a:normAutofit fontScale="90000"/>
          </a:bodyPr>
          <a:lstStyle/>
          <a:p>
            <a:pPr marL="54864">
              <a:defRPr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Dust bacterial (16S) communities were less “species” rich than corresponding soil communities</a:t>
            </a:r>
            <a:endParaRPr lang="en-U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24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11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MS PGothic</vt:lpstr>
      <vt:lpstr>Arial</vt:lpstr>
      <vt:lpstr>Calibri</vt:lpstr>
      <vt:lpstr>Rockwell</vt:lpstr>
      <vt:lpstr>1_Office Theme</vt:lpstr>
      <vt:lpstr>Dust Bacterial (16S) Communities Differed Between Sites</vt:lpstr>
      <vt:lpstr>Dust and Soil Bacterial (16S) Communities Differed Across Sites</vt:lpstr>
      <vt:lpstr>Dust bacterial (16S) communities were less “species” rich than corresponding soil communities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Dust Bacterial (16S) Communities Differed Between Sites</dc:title>
  <dc:creator>Stephen Hart</dc:creator>
  <cp:lastModifiedBy>Stephen Hart</cp:lastModifiedBy>
  <cp:revision>1</cp:revision>
  <dcterms:created xsi:type="dcterms:W3CDTF">2018-07-18T19:21:01Z</dcterms:created>
  <dcterms:modified xsi:type="dcterms:W3CDTF">2018-07-18T19:21:44Z</dcterms:modified>
</cp:coreProperties>
</file>