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81ebe1d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81ebe1d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edee94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cedee94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Topology Optimization and ML </a:t>
            </a:r>
            <a:r>
              <a:rPr lang="en"/>
              <a:t>methods</a:t>
            </a:r>
            <a:r>
              <a:rPr lang="en"/>
              <a:t>	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Manoj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Update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Next 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a python library for 2D Topology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Revamp Topology Optimization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Targets: SIMP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2 Targets: Revamp Topology Optimization Code and Training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3 Targets: Try something new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Week 4 Targets: </a:t>
            </a:r>
            <a:r>
              <a:rPr lang="en"/>
              <a:t>Training Parameters Optimization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