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2F1AC-E2FB-4E1D-9D29-AB19D418333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9DE7-96BC-4526-84C1-136CE5BCAE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D9DE7-96BC-4526-84C1-136CE5BCAEF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D9DE7-96BC-4526-84C1-136CE5BCAEF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D9DE7-96BC-4526-84C1-136CE5BCAEF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D9DE7-96BC-4526-84C1-136CE5BCAEF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C0FC-7E57-4092-9213-D82ACA47A6A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7A3D-6281-43E5-981E-AA7D2DBE48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CSE678 – Checkpoint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Abhishek</a:t>
            </a:r>
            <a:r>
              <a:rPr lang="en-US" dirty="0" smtClean="0"/>
              <a:t> and Ananth (#6)</a:t>
            </a:r>
          </a:p>
          <a:p>
            <a:r>
              <a:rPr lang="en-US" dirty="0" smtClean="0"/>
              <a:t>5/9/2012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24507" y="1600200"/>
            <a:ext cx="7094986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RTT/RTO computation</a:t>
            </a:r>
          </a:p>
          <a:p>
            <a:r>
              <a:rPr lang="en-US" dirty="0" smtClean="0"/>
              <a:t>Checksum computation</a:t>
            </a:r>
          </a:p>
          <a:p>
            <a:r>
              <a:rPr lang="en-US" dirty="0" smtClean="0"/>
              <a:t>Timer </a:t>
            </a:r>
          </a:p>
          <a:p>
            <a:r>
              <a:rPr lang="en-US" dirty="0" smtClean="0"/>
              <a:t>Sliding window that sends 1 packet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yet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sliding window to 20</a:t>
            </a:r>
          </a:p>
          <a:p>
            <a:r>
              <a:rPr lang="en-US" dirty="0" smtClean="0"/>
              <a:t>Integrate RTO, checksum and the ACK from TCPD-client into the overall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CSE678 – Checkpoint presentation</vt:lpstr>
      <vt:lpstr>Architecture</vt:lpstr>
      <vt:lpstr>Tasks completed</vt:lpstr>
      <vt:lpstr>Tasks yet to complete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CSE678 – Checkpoint presentation</dc:title>
  <dc:creator>Mahadevan</dc:creator>
  <cp:lastModifiedBy>Mahadevan</cp:lastModifiedBy>
  <cp:revision>1</cp:revision>
  <dcterms:created xsi:type="dcterms:W3CDTF">2012-05-09T17:12:15Z</dcterms:created>
  <dcterms:modified xsi:type="dcterms:W3CDTF">2012-05-09T17:22:26Z</dcterms:modified>
</cp:coreProperties>
</file>