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93" r:id="rId3"/>
    <p:sldId id="494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3D088B-BDFD-4223-AE4D-DB0BE7073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0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5A83C0-C1B7-4050-919E-09FADA1F8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0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6B0E28-CEEB-4EB7-A060-4DA5C64D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59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E52A6-B79B-4665-949F-CE062419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81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5F0BE6-9471-4FD6-A5F2-A13459A6D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52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2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EF54672-36DD-474B-9133-0E4064BA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2FFC06B-B731-403D-B885-1892D1D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CFDAD2-61B6-456B-988A-84FD45CB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еленетите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02EA266-5BBD-4AD8-B81B-F74C02CC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8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2E35A-1656-41D6-8E64-F7EA6F7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2990673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06591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802597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589F6-8BEA-4331-89FE-586F6195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A655771-5665-4D76-8FD1-1639A9A12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10504C-7362-4ED2-94D3-F6774EBB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3F6067-1A07-447A-9FEA-01B4EE65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91831A-F44B-4FED-801F-004F92DF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A6A8B3-37F1-4C9A-84CA-A218FBD60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2229768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CBB747-926E-4EF2-8BD3-ABEC2E0A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8EDFB-E27E-4B1A-ABF1-2E07249F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F30766-B6A2-4400-8155-8D8B0CF0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905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A38751-2BD1-4246-A052-A189436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1350</Words>
  <Application>Microsoft Office PowerPoint</Application>
  <PresentationFormat>Custom</PresentationFormat>
  <Paragraphs>200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 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Въвеждане и извеждане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2019-12-16T19:13:18Z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