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Сортиране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r>
              <a:rPr lang="bg-BG" dirty="0"/>
              <a:t>Най-често в сортираното множество елементите са подредени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  <a:r>
              <a:rPr lang="bg-BG" dirty="0"/>
              <a:t>. Това означава, че ако два елемента имат една и съща стойност по даден признак, т.е. са равни, то може да бъдат подредени според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. Тогава говорим за подредба по повече от един критерий, като има значение кой критерий е първи и кой втори.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pPr>
              <a:lnSpc>
                <a:spcPct val="100000"/>
              </a:lnSpc>
            </a:pPr>
            <a:r>
              <a:rPr lang="bg-BG" dirty="0"/>
              <a:t>Основните особености на едно сортиране са: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019799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using System;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static void Main()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int[] </a:t>
            </a:r>
            <a:r>
              <a:rPr lang="en-US" sz="1400" dirty="0">
                <a:solidFill>
                  <a:schemeClr val="tx1"/>
                </a:solidFill>
              </a:rPr>
              <a:t>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400" dirty="0">
                <a:solidFill>
                  <a:schemeClr val="tx1"/>
                </a:solidFill>
              </a:rPr>
              <a:t>; i++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>
                <a:solidFill>
                  <a:schemeClr val="tx1"/>
                </a:solidFill>
              </a:rPr>
              <a:t>for (int j = 0; j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4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>
                <a:solidFill>
                  <a:schemeClr val="tx1"/>
                </a:solidFill>
              </a:rPr>
              <a:t>if 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&gt;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int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Console.Write(arr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0" dirty="0"/>
              <a:t>Сортиране чрез вмъкване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1562</Words>
  <Application>Microsoft Office PowerPoint</Application>
  <PresentationFormat>Custom</PresentationFormat>
  <Paragraphs>235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Сортиране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2019-12-16T19:16:33Z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