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594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86D6-6E31-4585-82F7-B474E77CC0E6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Conclusion" id="{D1E01EFB-3DDD-4CB0-8D1F-8E7E2CA2CF89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E362C5-A572-4A12-965C-7B2DA9EE66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7531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F215AE8-A467-403F-8775-6B6C2EAE4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400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DE31DB-E929-4986-970D-459458B9BE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008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665412" y="761999"/>
            <a:ext cx="8900899" cy="173826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Релационен модел и проектиране на бази данни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5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E4C559E-735A-430F-A439-CDDA39C4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bg-BG" dirty="0"/>
              <a:t>Проектиране на бази данни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/>
              <a:t>Основни концепции</a:t>
            </a:r>
            <a:endParaRPr lang="en-US" dirty="0"/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0EA4E5-1BD1-4B04-82D1-FC007E6CD7B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5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Стъпки в процеса на проектирането на бази данни: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Идентифициране на видовете данни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Идентифициране на колоните в таблицата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Задаване на основен ключ за всяка таблица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Идентифициране и моделиране на отношенията</a:t>
            </a:r>
          </a:p>
          <a:p>
            <a:pPr marL="1163638" lvl="2" indent="-514350">
              <a:lnSpc>
                <a:spcPct val="100000"/>
              </a:lnSpc>
            </a:pPr>
            <a:r>
              <a:rPr lang="bg-BG" dirty="0"/>
              <a:t>Множество на данните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Задаване на други ограничения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Наливане на информация в таблиците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при проектирането на бази данни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645098" y="2402650"/>
            <a:ext cx="3931738" cy="330517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90E39F5-0752-42A5-B463-971288908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Таблиците обикновено представят обекти от реалния живот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спецификацията те най-често са подадени като съществителни имена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Видове данни: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Ученици</a:t>
            </a:r>
            <a:r>
              <a:rPr lang="bg-BG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Курсове</a:t>
            </a:r>
            <a:r>
              <a:rPr lang="bg-BG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Градове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данните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4682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име, </a:t>
            </a: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снимка и дата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4494212" y="39109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3732212" y="4191000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656012" y="4593087"/>
            <a:ext cx="1371600" cy="34673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3FD65C7-9E5A-4D85-BB2C-E61560B2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Колоните са пояснения към данните в текста на спецификацията, например: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Учениците имат следните характеристики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Име, номер, снимка, дата на записване и списък от курсове, които посещават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Идентифициране на колоните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име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снимка</a:t>
            </a: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дата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549015" cy="36120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46412" y="4204174"/>
            <a:ext cx="820897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4215563" y="4177489"/>
            <a:ext cx="11168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5713412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A4426E7-ECF8-4125-9DF0-498488553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Винаги дефинирайте допълнителна колона за основен ключ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Не ползвайте съществуваща колона (например номер на ученика)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Трябва да е цяло число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Трябва да е деклариран като основен ключ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Използвайте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, за да използвайте автоматично нарастване на стойността за всеки следващ запис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Поставете основния ключ като първа колона</a:t>
            </a: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Изключения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Данни, които имат добре известна идентификация, например държави (</a:t>
            </a:r>
            <a:r>
              <a:rPr lang="en-US" dirty="0"/>
              <a:t>BG, DE, US) </a:t>
            </a:r>
            <a:r>
              <a:rPr lang="bg-BG" dirty="0"/>
              <a:t>и валути</a:t>
            </a:r>
            <a:r>
              <a:rPr lang="en-US" dirty="0"/>
              <a:t>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основния ключ?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BDD4039-AEC6-4485-8D25-35EDF833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Взаимоотношенията са зависимости между данните: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които се обучават в различни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много-към-много взаимоотношение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взаимоотношения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име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снимка</a:t>
            </a: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дата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291813" y="2634387"/>
            <a:ext cx="1269199" cy="3550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3503612" y="3429000"/>
            <a:ext cx="1163945" cy="303988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442910" y="300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30BA26B-A28D-4C33-9286-91A951B4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Взаимоотношенията са зависимости между данните: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ru-RU" dirty="0"/>
              <a:t>ученици, които се обучават в различни курсове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много към много взаимоотношение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"</a:t>
            </a:r>
            <a:r>
              <a:rPr lang="ru-RU" dirty="0"/>
              <a:t>Курсовете се провеждат в различни градове</a:t>
            </a:r>
            <a:r>
              <a:rPr lang="bg-BG" dirty="0"/>
              <a:t>" – много-към-един</a:t>
            </a:r>
            <a:r>
              <a:rPr lang="en-US" dirty="0"/>
              <a:t> (</a:t>
            </a:r>
            <a:r>
              <a:rPr lang="bg-BG" dirty="0"/>
              <a:t>или много-към-много</a:t>
            </a:r>
            <a:r>
              <a:rPr lang="en-US" dirty="0"/>
              <a:t>) </a:t>
            </a:r>
            <a:r>
              <a:rPr lang="bg-BG" dirty="0"/>
              <a:t>взаимоотношение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релации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92576" y="1896879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име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снимка</a:t>
            </a: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дата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: Rounded Corners 14"/>
          <p:cNvSpPr/>
          <p:nvPr/>
        </p:nvSpPr>
        <p:spPr>
          <a:xfrm>
            <a:off x="4291813" y="2290386"/>
            <a:ext cx="1269199" cy="3550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503612" y="3084999"/>
            <a:ext cx="1163945" cy="303988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/>
          <p:cNvSpPr/>
          <p:nvPr/>
        </p:nvSpPr>
        <p:spPr>
          <a:xfrm>
            <a:off x="3442910" y="2658795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798CF93-C8A3-461A-BC06-E27855E5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Релационен модел и проектиране на бази данни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814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7154</TotalTime>
  <Words>632</Words>
  <Application>Microsoft Office PowerPoint</Application>
  <PresentationFormat>Custom</PresentationFormat>
  <Paragraphs>84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Проектиране на бази данни</vt:lpstr>
      <vt:lpstr>Стъпки при проектирането на бази данни</vt:lpstr>
      <vt:lpstr>Идентифициране на данните</vt:lpstr>
      <vt:lpstr>Идентифициране на колоните</vt:lpstr>
      <vt:lpstr>Как да изберем основния ключ?</vt:lpstr>
      <vt:lpstr>Идентифициране на взаимоотношения</vt:lpstr>
      <vt:lpstr>Идентифициране на релации</vt:lpstr>
      <vt:lpstr>Релационен модел и проектиране на бази данни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2019-12-17T10:53:12Z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