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9"/>
  </p:notesMasterIdLst>
  <p:handoutMasterIdLst>
    <p:handoutMasterId r:id="rId10"/>
  </p:handoutMasterIdLst>
  <p:sldIdLst>
    <p:sldId id="402" r:id="rId3"/>
    <p:sldId id="465" r:id="rId4"/>
    <p:sldId id="482" r:id="rId5"/>
    <p:sldId id="464" r:id="rId6"/>
    <p:sldId id="481" r:id="rId7"/>
    <p:sldId id="483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546DB87-7561-4CFE-AD8E-2B7B70EDE42A}">
          <p14:sldIdLst>
            <p14:sldId id="402"/>
            <p14:sldId id="465"/>
          </p14:sldIdLst>
        </p14:section>
        <p14:section name="Представяне на темата" id="{027B5275-CD00-41A9-925B-36B38328E75C}">
          <p14:sldIdLst>
            <p14:sldId id="482"/>
          </p14:sldIdLst>
        </p14:section>
        <p14:section name="Заключения" id="{4E923623-A2ED-4C96-8BD5-C899CD9EB5F1}">
          <p14:sldIdLst>
            <p14:sldId id="464"/>
            <p14:sldId id="481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F3081E1-B9FC-40A1-BB24-DA69E6A7F3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992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5B5E9F6-13CE-4D95-AC53-FDD155B74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3985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B073E3E-6FA3-4376-963C-3D440C3174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219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13B19F-0CE9-4AE5-9E53-79736412A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44760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4009EE-1C42-4DFF-A406-05D0AD1EC8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2634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en-US" dirty="0">
                <a:latin typeface="+mn-ea"/>
              </a:rPr>
              <a:t>[</a:t>
            </a:r>
            <a:r>
              <a:rPr lang="bg-BG" dirty="0">
                <a:latin typeface="+mn-ea"/>
              </a:rPr>
              <a:t>Заглавие на презентацията</a:t>
            </a:r>
            <a:r>
              <a:rPr lang="en-US" dirty="0">
                <a:latin typeface="+mn-ea"/>
              </a:rPr>
              <a:t>]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en-US" altLang="en-US" dirty="0">
                <a:latin typeface="+mn-ea"/>
              </a:rPr>
              <a:t>[</a:t>
            </a:r>
            <a:r>
              <a:rPr lang="bg-BG" altLang="en-US" dirty="0">
                <a:latin typeface="+mn-ea"/>
              </a:rPr>
              <a:t>Подзаглавие</a:t>
            </a:r>
            <a:r>
              <a:rPr lang="en-US" altLang="en-US" dirty="0">
                <a:latin typeface="+mn-ea"/>
              </a:rPr>
              <a:t>]</a:t>
            </a:r>
            <a:endParaRPr lang="x-none" altLang="en-US" dirty="0">
              <a:latin typeface="+mn-ea"/>
            </a:endParaRP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721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Най-важното от презентацията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AA84471-ABF6-4C8E-8D98-64C0749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8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45A33EA-8114-443F-BCB5-0B087C19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3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Като съдържанието, но с изводи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EA49C6E-304A-453E-B883-E30767B08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ea"/>
              </a:rPr>
              <a:t>[</a:t>
            </a:r>
            <a:r>
              <a:rPr lang="bg-BG" dirty="0">
                <a:latin typeface="+mn-ea"/>
              </a:rPr>
              <a:t>Заглавието на презентацията</a:t>
            </a:r>
            <a:r>
              <a:rPr lang="en-US" dirty="0">
                <a:latin typeface="+mn-ea"/>
              </a:rPr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7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26DF23D-9D76-4F50-AFD6-57154E542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86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235</Words>
  <Application>Microsoft Office PowerPoint</Application>
  <PresentationFormat>Custom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Wingdings 2</vt:lpstr>
      <vt:lpstr>SoftUni 16x9</vt:lpstr>
      <vt:lpstr>[Заглавие на презентацията]</vt:lpstr>
      <vt:lpstr>Съдържание</vt:lpstr>
      <vt:lpstr>PowerPoint Presentation</vt:lpstr>
      <vt:lpstr>Обобщение</vt:lpstr>
      <vt:lpstr>[Заглавието на презентацията]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2019-12-16T13:28:55Z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