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64" r:id="rId15"/>
    <p:sldId id="494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40832A2-C997-4DE2-81B8-D31DA42AA19A}">
          <p14:sldIdLst>
            <p14:sldId id="402"/>
          </p14:sldIdLst>
        </p14:section>
        <p14:section name="LINQ" id="{356FC7A2-8255-4825-893C-67C49041BAF3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Conclusion" id="{77AD7D84-4D04-4D90-ACAA-C873C65A4183}">
          <p14:sldIdLst>
            <p14:sldId id="464"/>
            <p14:sldId id="4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D405225-8C50-4138-8157-4A679836B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413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334357-F7F5-4638-BB6F-E5FAD23F0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5587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82C07D4-9C40-469F-9CCA-23CC3FD09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3921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1A99C73-D80D-4267-9F63-0A3D492C65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517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10093"/>
            <a:ext cx="5592630" cy="2598134"/>
            <a:chOff x="745783" y="3551221"/>
            <a:chExt cx="5592630" cy="2598134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9615" y="3551221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279016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4590" y="1712317"/>
            <a:ext cx="10551720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02111">
            <a:off x="5135474" y="3381416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29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Вземане</a:t>
            </a:r>
            <a:r>
              <a:rPr lang="en-US" dirty="0"/>
              <a:t> / </a:t>
            </a:r>
            <a:r>
              <a:rPr lang="bg-BG" dirty="0"/>
              <a:t>Пропускане на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bg-BG" dirty="0"/>
              <a:t> можем да вземем определен брой елементи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bg-BG" dirty="0"/>
              <a:t> можем да пропуснем определен брой: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820679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563879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31DED27-86AB-4CDD-B780-4C11D175F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 най-големите 3 от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C009F974-E820-43EB-B2C6-45D459A6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1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1810FB8-F349-41F9-93A3-1DC4FF443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600" noProof="1">
                <a:sym typeface="Wingdings" panose="05000000000000000000" pitchFamily="2" charset="2"/>
              </a:rPr>
              <a:t> </a:t>
            </a:r>
            <a:r>
              <a:rPr lang="bg-BG" sz="3600" noProof="1">
                <a:sym typeface="Wingdings" panose="05000000000000000000" pitchFamily="2" charset="2"/>
              </a:rPr>
              <a:t>сериозно опростява обработката</a:t>
            </a:r>
            <a:r>
              <a:rPr lang="en-US" sz="3600" noProof="1">
                <a:sym typeface="Wingdings" panose="05000000000000000000" pitchFamily="2" charset="2"/>
              </a:rPr>
              <a:t> </a:t>
            </a:r>
            <a:r>
              <a:rPr lang="bg-BG" sz="3600" noProof="1">
                <a:sym typeface="Wingdings" panose="05000000000000000000" pitchFamily="2" charset="2"/>
              </a:rPr>
              <a:t>на данни</a:t>
            </a:r>
          </a:p>
          <a:p>
            <a:pPr>
              <a:spcBef>
                <a:spcPts val="0"/>
              </a:spcBef>
            </a:pPr>
            <a:r>
              <a:rPr lang="bg-BG" sz="3600" noProof="1">
                <a:sym typeface="Wingdings" panose="05000000000000000000" pitchFamily="2" charset="2"/>
              </a:rPr>
              <a:t>Част от поддържаните операции са: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Намиране на минимум/максимум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Сумиране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Средноаритметично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Сортиране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Извличане на няколко елемента и др.</a:t>
            </a:r>
          </a:p>
          <a:p>
            <a:pPr>
              <a:spcBef>
                <a:spcPts val="0"/>
              </a:spcBef>
            </a:pPr>
            <a:endParaRPr lang="en-US" sz="36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F7EE609-3B85-44BE-AB1E-A8FC54F2D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Речници, ламбда</a:t>
            </a:r>
            <a:r>
              <a:rPr lang="en-US" dirty="0"/>
              <a:t> </a:t>
            </a:r>
            <a:r>
              <a:rPr lang="bg-BG" dirty="0"/>
              <a:t>изрази и </a:t>
            </a:r>
            <a:r>
              <a:rPr lang="en-US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1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533DC3C-D70D-4110-9C8B-BF06527E8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4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093368"/>
            <a:ext cx="10263928" cy="820600"/>
          </a:xfrm>
        </p:spPr>
        <p:txBody>
          <a:bodyPr/>
          <a:lstStyle/>
          <a:p>
            <a:r>
              <a:rPr lang="bg-BG" dirty="0"/>
              <a:t>Ламбда функции и</a:t>
            </a:r>
            <a:r>
              <a:rPr lang="en-US" dirty="0"/>
              <a:t>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059904"/>
            <a:ext cx="10263928" cy="1339204"/>
          </a:xfrm>
        </p:spPr>
        <p:txBody>
          <a:bodyPr/>
          <a:lstStyle/>
          <a:p>
            <a:pPr lvl="0"/>
            <a:r>
              <a:rPr lang="en-US" dirty="0"/>
              <a:t>LINQ </a:t>
            </a:r>
            <a:r>
              <a:rPr lang="bg-BG" dirty="0"/>
              <a:t>в действие</a:t>
            </a:r>
            <a:r>
              <a:rPr lang="en-US" dirty="0"/>
              <a:t>: </a:t>
            </a:r>
            <a:r>
              <a:rPr lang="bg-BG" dirty="0"/>
              <a:t>филтриране,</a:t>
            </a:r>
            <a:r>
              <a:rPr lang="en-US" dirty="0"/>
              <a:t> </a:t>
            </a:r>
            <a:r>
              <a:rPr lang="bg-BG" dirty="0"/>
              <a:t>разпределяне, подреждане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1698579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171548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279425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84F0C29-CEB1-47DB-8DB5-56A79F6B9D1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най-малкия</a:t>
            </a:r>
            <a:r>
              <a:rPr lang="en-US" sz="3200" dirty="0"/>
              <a:t> </a:t>
            </a:r>
            <a:r>
              <a:rPr lang="bg-BG" sz="3200" dirty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/>
              <a:t> – </a:t>
            </a:r>
            <a:r>
              <a:rPr lang="bg-BG" sz="3200" dirty="0"/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най-големия</a:t>
            </a:r>
            <a:r>
              <a:rPr lang="en-US" sz="3200" dirty="0"/>
              <a:t> </a:t>
            </a:r>
            <a:r>
              <a:rPr lang="bg-BG" sz="3200" dirty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sz="3200" dirty="0"/>
              <a:t> </a:t>
            </a:r>
            <a:r>
              <a:rPr lang="bg-BG" sz="3200" dirty="0"/>
              <a:t>на всички елементи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средноаритметичното</a:t>
            </a:r>
            <a:r>
              <a:rPr lang="en-US" sz="3200" dirty="0"/>
              <a:t> </a:t>
            </a:r>
            <a:r>
              <a:rPr lang="bg-BG" sz="3200" dirty="0"/>
              <a:t>на всички елементи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поредици с </a:t>
            </a:r>
            <a:r>
              <a:rPr lang="en-US" dirty="0"/>
              <a:t>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676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242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495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867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523D6B3-559A-4FCF-993A-61B6A357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цели числа и извежда техните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минимум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максимум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средноаритметично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Sum, Min, Max, Average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9A2AF06-A2CD-4D3E-B012-40A041443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изведете максимум и средноаритметично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1" y="1164608"/>
            <a:ext cx="6082352" cy="12737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Добавете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може да използваме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LINQ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функциите като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0E6FFC4-EAE8-4FA3-844C-04D77CD1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колекции от един ред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въвеждане на колекции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къса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дълга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51016EA-6A12-4E55-9B42-DFE484AF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преобразуване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01741F8-59E8-4C21-96FB-CFE0D4C7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 сортираме в нарастващ ред:</a:t>
            </a: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Чрез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сортираме в намалящ ред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348F014-FD55-4323-8ADE-B05D102C1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8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колекции по няколко признака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можем да сортираме по няколко признака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B0B5B8-2E02-469C-9F06-67F541CA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7144</TotalTime>
  <Words>1123</Words>
  <Application>Microsoft Office PowerPoint</Application>
  <PresentationFormat>Custom</PresentationFormat>
  <Paragraphs>176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Ламбда функции и LINQ</vt:lpstr>
      <vt:lpstr>Обработка на поредици с LINQ</vt:lpstr>
      <vt:lpstr>Задача: Sum, Min, Max, Average</vt:lpstr>
      <vt:lpstr>Решение: Sum, Min, Max, Average</vt:lpstr>
      <vt:lpstr>Въвеждане на колекции от един ред</vt:lpstr>
      <vt:lpstr>Преобразуване на колекции</vt:lpstr>
      <vt:lpstr>Сортиране на колекции</vt:lpstr>
      <vt:lpstr>Сортиране на колекции по няколко признака</vt:lpstr>
      <vt:lpstr>Вземане / Пропускане на елементи от колекция</vt:lpstr>
      <vt:lpstr>Задача: Най-големите 3 числа</vt:lpstr>
      <vt:lpstr>Задача: Най-големите 3 числа</vt:lpstr>
      <vt:lpstr>Какво научихме днес?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2019-12-16T19:02:08Z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