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1"/>
  </p:notesMasterIdLst>
  <p:handoutMasterIdLst>
    <p:handoutMasterId r:id="rId12"/>
  </p:handoutMasterIdLst>
  <p:sldIdLst>
    <p:sldId id="394" r:id="rId3"/>
    <p:sldId id="606" r:id="rId4"/>
    <p:sldId id="607" r:id="rId5"/>
    <p:sldId id="608" r:id="rId6"/>
    <p:sldId id="609" r:id="rId7"/>
    <p:sldId id="610" r:id="rId8"/>
    <p:sldId id="594" r:id="rId9"/>
    <p:sldId id="481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364AA90-074D-4A4F-9464-5F0A5D9E602C}">
          <p14:sldIdLst>
            <p14:sldId id="394"/>
            <p14:sldId id="606"/>
            <p14:sldId id="607"/>
            <p14:sldId id="608"/>
            <p14:sldId id="609"/>
            <p14:sldId id="610"/>
          </p14:sldIdLst>
        </p14:section>
        <p14:section name="Conclusion" id="{9B97F5DC-5909-46A4-A95E-DEDDD036EC8B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C85A76F-9A69-4379-A377-8B744ADF7C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61613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9BA9628-AC6A-4E09-84CD-B027ED6932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7974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Moq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Moq</a:t>
            </a:r>
            <a:r>
              <a:rPr lang="en-US" noProof="1"/>
              <a:t> (pronounced "Mock You") is an open-source mocking framework</a:t>
            </a:r>
          </a:p>
          <a:p>
            <a:pPr lvl="1"/>
            <a:r>
              <a:rPr lang="en-US" noProof="1"/>
              <a:t>Facilitates the mocking process by providing an API for creating fake objects (mocks)</a:t>
            </a:r>
          </a:p>
          <a:p>
            <a:pPr lvl="1"/>
            <a:r>
              <a:rPr lang="en-US" noProof="1"/>
              <a:t>No need to create fake classes for every possible test scenario</a:t>
            </a:r>
          </a:p>
          <a:p>
            <a:pPr lvl="1"/>
            <a:r>
              <a:rPr lang="en-US" noProof="1"/>
              <a:t>Can mock almost any type, not just interfaces</a:t>
            </a:r>
          </a:p>
          <a:p>
            <a:pPr lvl="2"/>
            <a:r>
              <a:rPr lang="en-US" noProof="1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noProof="1"/>
              <a:t>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6C08361-DD33-4DCA-8907-FEE8A69213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22766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4E06283-400C-45DC-9ED6-33963488F6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22994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0560E42-C89F-44CD-BDA5-52C57DAE21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24904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CC30E4F-E1A8-42C3-B471-7B3F47962B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65810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2.jpeg"/><Relationship Id="rId4" Type="http://schemas.openxmlformats.org/officeDocument/2006/relationships/image" Target="../media/image9.png"/><Relationship Id="rId9" Type="http://schemas.openxmlformats.org/officeDocument/2006/relationships/hyperlink" Target="https://it-kariera.mon.bg/e-lear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622514" y="744050"/>
            <a:ext cx="10937855" cy="13350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Имитиране на обекти при тестване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8908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8091"/>
            <a:ext cx="11804822" cy="5570355"/>
          </a:xfrm>
        </p:spPr>
        <p:txBody>
          <a:bodyPr>
            <a:noAutofit/>
          </a:bodyPr>
          <a:lstStyle/>
          <a:p>
            <a:r>
              <a:rPr lang="bg-BG" dirty="0"/>
              <a:t>Имитиращите обекти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mocking objects</a:t>
            </a:r>
            <a:r>
              <a:rPr lang="en-US" dirty="0"/>
              <a:t>)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симулират поведение</a:t>
            </a:r>
            <a:r>
              <a:rPr lang="en-US" dirty="0"/>
              <a:t> </a:t>
            </a:r>
            <a:r>
              <a:rPr lang="bg-BG" dirty="0"/>
              <a:t>на истински обекти</a:t>
            </a:r>
            <a:endParaRPr lang="en-US" dirty="0"/>
          </a:p>
          <a:p>
            <a:pPr lvl="1"/>
            <a:r>
              <a:rPr lang="bg-BG" dirty="0"/>
              <a:t>Обектът предоставя недетерминистични резултати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Има състояния, които са трудни за създаване или възпроизвеждане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Бавен 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Не съществува все още или може да си промени поведението</a:t>
            </a:r>
            <a:r>
              <a:rPr lang="en-US" dirty="0"/>
              <a:t>;</a:t>
            </a:r>
          </a:p>
          <a:p>
            <a:pPr lvl="1"/>
            <a:r>
              <a:rPr lang="bg-BG" dirty="0"/>
              <a:t>Налага се да съдържа информация и методи изцяло за тестови цели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Имитиране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8773B0D-9FBC-46AA-BD4C-3BBE5EF0B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99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Moq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058091"/>
            <a:ext cx="11804822" cy="5570355"/>
          </a:xfrm>
        </p:spPr>
        <p:txBody>
          <a:bodyPr>
            <a:noAutofit/>
          </a:bodyPr>
          <a:lstStyle/>
          <a:p>
            <a:r>
              <a:rPr lang="en-US" noProof="1"/>
              <a:t>Moq</a:t>
            </a:r>
            <a:r>
              <a:rPr lang="en-US" dirty="0"/>
              <a:t> </a:t>
            </a:r>
            <a:r>
              <a:rPr lang="bg-BG" dirty="0"/>
              <a:t>ни предоставя лесен начин за създаване 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имитиращи обекти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Лесен за ползване</a:t>
            </a:r>
            <a:endParaRPr lang="en-US" dirty="0"/>
          </a:p>
          <a:p>
            <a:pPr lvl="1"/>
            <a:r>
              <a:rPr lang="bg-BG" dirty="0"/>
              <a:t>Силно типизиран</a:t>
            </a:r>
            <a:endParaRPr lang="en-US" dirty="0"/>
          </a:p>
          <a:p>
            <a:pPr lvl="1"/>
            <a:r>
              <a:rPr lang="bg-BG" dirty="0"/>
              <a:t>Минималистичен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2541" y="4584967"/>
            <a:ext cx="11397996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Mock&lt;IContainer&gt;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mockContainer 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Mock&lt;IContainer&gt;();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Mock&lt;ICustomerView&gt;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mockView 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Mock&lt;ICustomerView&gt;();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33AF170-8A55-4673-B379-58FC466A5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80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8091"/>
            <a:ext cx="11804822" cy="5570355"/>
          </a:xfrm>
        </p:spPr>
        <p:txBody>
          <a:bodyPr>
            <a:noAutofit/>
          </a:bodyPr>
          <a:lstStyle/>
          <a:p>
            <a:pPr marL="377887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имитация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2576" y="1365818"/>
            <a:ext cx="1083203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fakeTarget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.Setup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=&gt; p.TakeAttack(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It.IsAny&lt;int&gt;()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.Callback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(() =&gt; hero.Weapon.DurabilityPoints -=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.Setup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=&gt; p.Health)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.Returns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(0);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11CEEF6-E1FC-46E3-9D05-698318032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19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>
                <a:latin typeface="+mj-lt"/>
              </a:rPr>
              <a:t>Включете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Moq</a:t>
            </a:r>
            <a:r>
              <a:rPr lang="en-US" dirty="0">
                <a:latin typeface="+mj-lt"/>
              </a:rPr>
              <a:t> </a:t>
            </a:r>
            <a:r>
              <a:rPr lang="bg-BG" dirty="0">
                <a:latin typeface="+mj-lt"/>
              </a:rPr>
              <a:t>в проекта</a:t>
            </a:r>
            <a:endParaRPr lang="en-US" dirty="0">
              <a:latin typeface="+mj-lt"/>
            </a:endParaRPr>
          </a:p>
          <a:p>
            <a:r>
              <a:rPr lang="bg-BG" dirty="0">
                <a:latin typeface="+mj-lt"/>
              </a:rPr>
              <a:t>Имитирайте фалшификатите от предната задача</a:t>
            </a:r>
            <a:endParaRPr lang="en-US" dirty="0">
              <a:latin typeface="+mj-lt"/>
            </a:endParaRPr>
          </a:p>
          <a:p>
            <a:r>
              <a:rPr lang="bg-BG" dirty="0"/>
              <a:t>Тествайте дали героят</a:t>
            </a:r>
            <a:r>
              <a:rPr lang="en-US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получава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XP</a:t>
            </a:r>
            <a:r>
              <a:rPr lang="en-US" dirty="0"/>
              <a:t> </a:t>
            </a:r>
            <a:r>
              <a:rPr lang="bg-BG" dirty="0"/>
              <a:t>когато</a:t>
            </a:r>
            <a:r>
              <a:rPr lang="en-US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мишената умре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Имитация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5866284-58FD-4197-91BA-F1890ED24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5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Имитация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151121"/>
            <a:ext cx="1084049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HeroGainsExperienceAfterAttackIfTargetDies()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fakeTarget = 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fakeTarget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.Setup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=&gt; p.Health)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.Returns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fakeTarget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.Setup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=&gt; p.GiveExperience()).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fakeTarget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.Setup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=&gt; p.IsDead()).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(true);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Mock&lt;IWeapon&gt;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fakeWeapon = 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Mock&lt;IWeapon&gt;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Hero hero = new Hero("Pesho", fakeWeapon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.Object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hero.Attack(fakeTarget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.Object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Assert.AreEqual(20, hero.Experience);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A57BD08-1A21-463E-972C-D484E6F21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03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Имитиране на обекти</a:t>
            </a:r>
            <a:r>
              <a:rPr lang="en-US" sz="4400" dirty="0"/>
              <a:t> </a:t>
            </a:r>
            <a:r>
              <a:rPr lang="bg-BG" sz="4400" dirty="0"/>
              <a:t>при тестване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7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6309FBA-D20B-4D01-86D4-043342205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396590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7156</TotalTime>
  <Words>596</Words>
  <Application>Microsoft Office PowerPoint</Application>
  <PresentationFormat>Custom</PresentationFormat>
  <Paragraphs>93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Имитиране</vt:lpstr>
      <vt:lpstr>Moq</vt:lpstr>
      <vt:lpstr>Пример за имитация</vt:lpstr>
      <vt:lpstr>Задача: Имитация</vt:lpstr>
      <vt:lpstr>Решение: Имитация</vt:lpstr>
      <vt:lpstr>Имитиране на обекти при тестване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2019-12-17T08:45:58Z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