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394" r:id="rId3"/>
    <p:sldId id="571" r:id="rId4"/>
    <p:sldId id="576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4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3D125D-60DD-461D-99BE-2E5A63F7D5D1}">
          <p14:sldIdLst>
            <p14:sldId id="394"/>
            <p14:sldId id="571"/>
          </p14:sldIdLst>
        </p14:section>
        <p14:section name="Defining Classes" id="{565551B0-EC22-46FC-A3A0-F2DC718FFA6F}">
          <p14:sldIdLst>
            <p14:sldId id="576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Conclusion" id="{6CFF13DA-2F81-43F6-BEDA-7B86D650F982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C68BE4C-649F-4B3D-8DEA-D027CC2ED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366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1C26C8E-4AD9-4335-9992-4BF8784E5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8456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82830CF-3C97-4ACF-8828-AE763AC16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118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DF0E79-5928-4449-A75A-F46E52886D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444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CF29BEE-0380-4C0D-9A31-5CD250B1EE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3408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35CECCE-3194-4574-9F8C-D7C616462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3622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ACE939D-DC63-4039-999A-05649C43FF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722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C6958D1-8DD9-4DF5-9AE7-F044ABF2C5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6420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15FDDF-4E4F-4B16-B4C5-68F616C7A4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8935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0B94FAE-C5B9-4254-8026-FA376B403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522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3DE1543-0C42-48F8-BE79-AEF34AD17C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4558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3FAC7E1-0157-4A63-9755-26048F9C2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468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B05987A-B63B-4AB7-ABB0-B1B3A28BA2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553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8D26AB4-AAF9-462E-A9E5-9599AEA00B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88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D01B4F4-B122-4873-B9D6-B7898FA13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334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Дефиниране на класове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9892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066800"/>
            <a:ext cx="11263200" cy="55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chemeClr val="tx2"/>
                </a:solidFill>
              </a:rPr>
              <a:t>class </a:t>
            </a:r>
            <a:r>
              <a:rPr lang="en-US" sz="2500" dirty="0" err="1">
                <a:solidFill>
                  <a:schemeClr val="tx2"/>
                </a:solidFill>
              </a:rPr>
              <a:t>BankAccount</a:t>
            </a:r>
            <a:r>
              <a:rPr lang="en-US" sz="2500" dirty="0">
                <a:solidFill>
                  <a:schemeClr val="tx2"/>
                </a:solidFill>
              </a:rPr>
              <a:t> {</a:t>
            </a:r>
          </a:p>
          <a:p>
            <a:r>
              <a:rPr lang="bg-BG" sz="2500" dirty="0"/>
              <a:t>  </a:t>
            </a:r>
            <a:r>
              <a:rPr lang="en-US" sz="2500" dirty="0"/>
              <a:t>private </a:t>
            </a:r>
            <a:r>
              <a:rPr lang="en-US" sz="2500" dirty="0" err="1"/>
              <a:t>int</a:t>
            </a:r>
            <a:r>
              <a:rPr lang="en-US" sz="2500" dirty="0"/>
              <a:t> id;</a:t>
            </a:r>
          </a:p>
          <a:p>
            <a:r>
              <a:rPr lang="en-US" sz="2500" dirty="0"/>
              <a:t> </a:t>
            </a:r>
            <a:r>
              <a:rPr lang="bg-BG" sz="2500" dirty="0"/>
              <a:t> </a:t>
            </a:r>
            <a:r>
              <a:rPr lang="en-US" sz="2500" dirty="0"/>
              <a:t>private double balance;</a:t>
            </a:r>
          </a:p>
          <a:p>
            <a:endParaRPr lang="en-US" sz="2500" dirty="0"/>
          </a:p>
          <a:p>
            <a:r>
              <a:rPr lang="bg-BG" sz="2500" dirty="0"/>
              <a:t>  </a:t>
            </a:r>
            <a:r>
              <a:rPr lang="en-US" sz="2500" dirty="0"/>
              <a:t>public </a:t>
            </a:r>
            <a:r>
              <a:rPr lang="en-US" sz="2500" dirty="0" err="1"/>
              <a:t>int</a:t>
            </a:r>
            <a:r>
              <a:rPr lang="en-US" sz="2500" dirty="0"/>
              <a:t> ID</a:t>
            </a:r>
            <a:r>
              <a:rPr lang="bg-BG" sz="2500" dirty="0"/>
              <a:t> </a:t>
            </a:r>
            <a:r>
              <a:rPr lang="en-US" sz="2500" dirty="0"/>
              <a:t>{</a:t>
            </a:r>
          </a:p>
          <a:p>
            <a:r>
              <a:rPr lang="en-US" sz="2500" dirty="0"/>
              <a:t> </a:t>
            </a:r>
            <a:r>
              <a:rPr lang="bg-BG" sz="2500" dirty="0"/>
              <a:t>   </a:t>
            </a:r>
            <a:r>
              <a:rPr lang="en-US" sz="2500" dirty="0"/>
              <a:t>get { return id; }</a:t>
            </a:r>
          </a:p>
          <a:p>
            <a:r>
              <a:rPr lang="bg-BG" sz="2500" dirty="0"/>
              <a:t>    </a:t>
            </a:r>
            <a:r>
              <a:rPr lang="en-US" sz="2500" dirty="0"/>
              <a:t>set { id = value; }</a:t>
            </a:r>
            <a:endParaRPr lang="bg-BG" sz="2500" dirty="0"/>
          </a:p>
          <a:p>
            <a:r>
              <a:rPr lang="bg-BG" sz="2500" dirty="0"/>
              <a:t>  </a:t>
            </a:r>
            <a:r>
              <a:rPr lang="en-US" sz="2500" dirty="0"/>
              <a:t>}</a:t>
            </a:r>
          </a:p>
          <a:p>
            <a:endParaRPr lang="en-US" sz="2500" dirty="0"/>
          </a:p>
          <a:p>
            <a:r>
              <a:rPr lang="bg-BG" sz="2500" dirty="0"/>
              <a:t>  </a:t>
            </a:r>
            <a:r>
              <a:rPr lang="en-US" sz="2500" dirty="0"/>
              <a:t>public double Balance</a:t>
            </a:r>
            <a:r>
              <a:rPr lang="bg-BG" sz="2500" dirty="0"/>
              <a:t> </a:t>
            </a:r>
            <a:r>
              <a:rPr lang="en-US" sz="2500" dirty="0"/>
              <a:t>{</a:t>
            </a:r>
          </a:p>
          <a:p>
            <a:r>
              <a:rPr lang="en-US" sz="2500" dirty="0"/>
              <a:t>  </a:t>
            </a:r>
            <a:r>
              <a:rPr lang="bg-BG" sz="2500" dirty="0"/>
              <a:t>  </a:t>
            </a:r>
            <a:r>
              <a:rPr lang="en-US" sz="2500" dirty="0"/>
              <a:t>get { return balance; }</a:t>
            </a:r>
          </a:p>
          <a:p>
            <a:r>
              <a:rPr lang="bg-BG" sz="2500" dirty="0"/>
              <a:t>    </a:t>
            </a:r>
            <a:r>
              <a:rPr lang="en-US" sz="2500" dirty="0"/>
              <a:t>set { balance = value; }</a:t>
            </a:r>
          </a:p>
          <a:p>
            <a:r>
              <a:rPr lang="bg-BG" sz="2500" dirty="0"/>
              <a:t>  </a:t>
            </a:r>
            <a:r>
              <a:rPr lang="en-US" sz="2500" dirty="0"/>
              <a:t>}</a:t>
            </a:r>
            <a:endParaRPr lang="bg-BG" sz="2500" dirty="0">
              <a:solidFill>
                <a:schemeClr val="tx2"/>
              </a:solidFill>
            </a:endParaRPr>
          </a:p>
          <a:p>
            <a:r>
              <a:rPr lang="en-US" sz="25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BA4B8CC-3525-4B49-B76D-E35B4002C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2246780"/>
            <a:ext cx="104394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Person {</a:t>
            </a:r>
            <a:endParaRPr lang="bg-BG" sz="2800" dirty="0"/>
          </a:p>
          <a:p>
            <a:r>
              <a:rPr lang="bg-BG" sz="2800" dirty="0"/>
              <a:t>  //</a:t>
            </a:r>
            <a:r>
              <a:rPr lang="en-US" sz="2800" dirty="0"/>
              <a:t>TODO: </a:t>
            </a:r>
            <a:r>
              <a:rPr lang="bg-BG" sz="2800" dirty="0"/>
              <a:t>добавете полета за име и възраст</a:t>
            </a:r>
            <a:endParaRPr lang="en-US" sz="2800" dirty="0"/>
          </a:p>
          <a:p>
            <a:r>
              <a:rPr lang="en-US" sz="2800" dirty="0"/>
              <a:t>  private List&lt;</a:t>
            </a:r>
            <a:r>
              <a:rPr lang="en-US" sz="2800" dirty="0" err="1"/>
              <a:t>BankAccount</a:t>
            </a:r>
            <a:r>
              <a:rPr lang="en-US" sz="2800" dirty="0"/>
              <a:t>&gt; accounts</a:t>
            </a:r>
            <a:r>
              <a:rPr lang="bg-BG" sz="2800" dirty="0"/>
              <a:t> </a:t>
            </a:r>
            <a:r>
              <a:rPr lang="en-US" sz="2800" dirty="0"/>
              <a:t>=</a:t>
            </a:r>
            <a:br>
              <a:rPr lang="en-US" sz="2800" dirty="0"/>
            </a:br>
            <a:r>
              <a:rPr lang="en-US" sz="2800" dirty="0"/>
              <a:t>	new List&lt;</a:t>
            </a:r>
            <a:r>
              <a:rPr lang="en-US" sz="2800" dirty="0" err="1"/>
              <a:t>BankAccount</a:t>
            </a:r>
            <a:r>
              <a:rPr lang="en-US" sz="2800" dirty="0"/>
              <a:t>&gt;();</a:t>
            </a:r>
          </a:p>
          <a:p>
            <a:r>
              <a:rPr lang="bg-BG" sz="2800" dirty="0"/>
              <a:t>  //</a:t>
            </a:r>
            <a:r>
              <a:rPr lang="en-US" sz="2800" dirty="0"/>
              <a:t>TODO: </a:t>
            </a:r>
            <a:r>
              <a:rPr lang="bg-BG" sz="2800" dirty="0"/>
              <a:t>добавете свойства за име и възраст</a:t>
            </a:r>
          </a:p>
          <a:p>
            <a:r>
              <a:rPr lang="bg-BG" sz="2800" dirty="0"/>
              <a:t>  </a:t>
            </a:r>
            <a:r>
              <a:rPr lang="en-US" sz="2800" dirty="0"/>
              <a:t>public List&lt;</a:t>
            </a:r>
            <a:r>
              <a:rPr lang="en-US" sz="2800" dirty="0" err="1"/>
              <a:t>BankAccount</a:t>
            </a:r>
            <a:r>
              <a:rPr lang="en-US" sz="2800" dirty="0"/>
              <a:t>&gt; Accounts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/>
              <a:t>get { return accounts; }</a:t>
            </a:r>
          </a:p>
          <a:p>
            <a:r>
              <a:rPr lang="bg-BG" sz="2800" dirty="0"/>
              <a:t>    </a:t>
            </a:r>
            <a:r>
              <a:rPr lang="en-US" sz="2800" dirty="0"/>
              <a:t>set { accounts = value; }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953276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Person.cs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добавете поле, в което ще се пази списък от банковите сметки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както и свойство: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6D5EAA2-0F0B-4711-8F60-31B66348E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(4)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2667000"/>
            <a:ext cx="112632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class Person {</a:t>
            </a:r>
            <a:endParaRPr lang="bg-BG" sz="2800" dirty="0"/>
          </a:p>
          <a:p>
            <a:r>
              <a:rPr lang="bg-BG" sz="2800" dirty="0"/>
              <a:t>  //...</a:t>
            </a:r>
          </a:p>
          <a:p>
            <a:r>
              <a:rPr lang="bg-BG" sz="2800" dirty="0"/>
              <a:t>  </a:t>
            </a:r>
            <a:r>
              <a:rPr lang="en-US" sz="2800" dirty="0"/>
              <a:t>public double </a:t>
            </a:r>
            <a:r>
              <a:rPr lang="en-US" sz="2800" dirty="0" err="1"/>
              <a:t>GetBalance</a:t>
            </a:r>
            <a:r>
              <a:rPr lang="en-US" sz="2800" dirty="0"/>
              <a:t>()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bg-BG" sz="2800" dirty="0"/>
              <a:t>  </a:t>
            </a:r>
            <a:r>
              <a:rPr lang="en-US" sz="2800" dirty="0"/>
              <a:t>return </a:t>
            </a:r>
            <a:r>
              <a:rPr lang="en-US" sz="2800" dirty="0" err="1"/>
              <a:t>accounts.Sum</a:t>
            </a:r>
            <a:r>
              <a:rPr lang="en-US" sz="2800" dirty="0"/>
              <a:t>(element =&gt; </a:t>
            </a:r>
            <a:r>
              <a:rPr lang="en-US" sz="2800" dirty="0" err="1"/>
              <a:t>element.Balance</a:t>
            </a:r>
            <a:r>
              <a:rPr lang="en-US" sz="2800" dirty="0"/>
              <a:t>);</a:t>
            </a:r>
          </a:p>
          <a:p>
            <a:r>
              <a:rPr lang="bg-BG" sz="2800" dirty="0"/>
              <a:t>  </a:t>
            </a:r>
            <a:r>
              <a:rPr lang="en-US" sz="2800" dirty="0"/>
              <a:t>}</a:t>
            </a:r>
            <a:endParaRPr lang="bg-BG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Person.cs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добавете метода, който ще изчислява стойността на сумата от балансите на всички сметки: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A5EBD67-2F25-4732-B76D-55BAB44D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Създайте три обекта от клас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.</a:t>
            </a:r>
          </a:p>
          <a:p>
            <a:r>
              <a:rPr lang="bg-BG" dirty="0"/>
              <a:t>Създайте един обект от клас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bg-BG" dirty="0"/>
              <a:t>, задайте му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и баланс и го добавете към първия човек, използвайки метода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Add()</a:t>
            </a:r>
            <a:r>
              <a:rPr lang="en-US" dirty="0"/>
              <a:t> - </a:t>
            </a:r>
            <a:r>
              <a:rPr lang="bg-BG" dirty="0"/>
              <a:t>не забравяйте, че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.Accounts</a:t>
            </a:r>
            <a:r>
              <a:rPr lang="en-US" dirty="0"/>
              <a:t> </a:t>
            </a:r>
            <a:r>
              <a:rPr lang="bg-BG" dirty="0"/>
              <a:t>е списък и има метод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/>
              <a:t>Аналогично за втория човек създайте две сметки и му ги добавете, а за третия – три</a:t>
            </a:r>
            <a:r>
              <a:rPr lang="en-US" dirty="0"/>
              <a:t>;</a:t>
            </a:r>
            <a:endParaRPr lang="bg-BG" dirty="0"/>
          </a:p>
          <a:p>
            <a:r>
              <a:rPr lang="bg-BG" dirty="0"/>
              <a:t>Изкарайте трите суми – състоянието на първия, втория и третия човек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1580A52-F85F-4281-80CB-998B86B87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Дефиниране на класове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4CDE50B-658A-4A6D-A317-5E88E4FCA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6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клас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обекти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Дефиниране на по-сложен клас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AE3FA6F-94E0-4255-84F6-205BB5F5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, като за него пазете информация за името и възрастта на човек и реализирайте единствено действието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bg-BG" dirty="0"/>
              <a:t>, което отпечатва представяне на човека. След това създайте и използвайте обект от класа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dirty="0"/>
              <a:t>Person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D1032D4-D510-4367-8342-D7C214367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първо да създадем файл за този клас: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[Add Class] </a:t>
            </a:r>
            <a:r>
              <a:rPr lang="bg-BG" dirty="0">
                <a:sym typeface="Wingdings" panose="05000000000000000000" pitchFamily="2" charset="2"/>
              </a:rPr>
              <a:t>или: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bg-BG" dirty="0">
                <a:sym typeface="Wingdings" panose="05000000000000000000" pitchFamily="2" charset="2"/>
              </a:rPr>
              <a:t>десен бутон върху проекта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[Add]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 Item]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[Class]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bg-BG" dirty="0">
                <a:sym typeface="Wingdings" panose="05000000000000000000" pitchFamily="2" charset="2"/>
              </a:rPr>
              <a:t>Внимавайте с именуването на класа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4" y="3100101"/>
            <a:ext cx="8943268" cy="231009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773CAC-B0BF-42E9-8462-7AD65A0B3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1812" y="1020145"/>
            <a:ext cx="11125200" cy="5562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2"/>
                </a:solidFill>
              </a:rPr>
              <a:t>class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sz="2200" dirty="0">
                <a:solidFill>
                  <a:schemeClr val="tx2"/>
                </a:solidFill>
              </a:rPr>
              <a:t>{</a:t>
            </a:r>
          </a:p>
          <a:p>
            <a:r>
              <a:rPr lang="en-US" sz="2200" dirty="0"/>
              <a:t>  private string name;</a:t>
            </a:r>
          </a:p>
          <a:p>
            <a:r>
              <a:rPr lang="en-US" sz="2200" dirty="0"/>
              <a:t>  private int age;</a:t>
            </a:r>
          </a:p>
          <a:p>
            <a:r>
              <a:rPr lang="en-US" sz="2200" dirty="0"/>
              <a:t>  public String Name { //</a:t>
            </a:r>
            <a:r>
              <a:rPr lang="bg-BG" sz="2200" b="0" dirty="0"/>
              <a:t>реализираме свойство </a:t>
            </a:r>
            <a:r>
              <a:rPr lang="en-US" sz="2200" b="0" dirty="0"/>
              <a:t>Name</a:t>
            </a:r>
          </a:p>
          <a:p>
            <a:r>
              <a:rPr lang="en-US" sz="2200" dirty="0"/>
              <a:t>    get { return name; }</a:t>
            </a:r>
          </a:p>
          <a:p>
            <a:r>
              <a:rPr lang="en-US" sz="2200" dirty="0"/>
              <a:t>    set { name = value;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public </a:t>
            </a:r>
            <a:r>
              <a:rPr lang="en-US" sz="2200" dirty="0" err="1"/>
              <a:t>int</a:t>
            </a:r>
            <a:r>
              <a:rPr lang="en-US" sz="2200" dirty="0"/>
              <a:t> Age { //</a:t>
            </a:r>
            <a:r>
              <a:rPr lang="bg-BG" sz="2200" b="0" dirty="0"/>
              <a:t>реализираме свойство </a:t>
            </a:r>
            <a:r>
              <a:rPr lang="en-US" sz="2200" b="0" dirty="0"/>
              <a:t>Age</a:t>
            </a:r>
          </a:p>
          <a:p>
            <a:r>
              <a:rPr lang="en-US" sz="2200" dirty="0"/>
              <a:t>    get { return age; }</a:t>
            </a:r>
          </a:p>
          <a:p>
            <a:r>
              <a:rPr lang="en-US" sz="2200" dirty="0"/>
              <a:t>    set { age = value;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public void </a:t>
            </a:r>
            <a:r>
              <a:rPr lang="en-US" sz="2200" dirty="0" err="1"/>
              <a:t>IntroduceYourself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Console.WriteLine</a:t>
            </a:r>
            <a:r>
              <a:rPr lang="en-US" sz="2200" dirty="0"/>
              <a:t>("</a:t>
            </a:r>
            <a:r>
              <a:rPr lang="bg-BG" sz="2200" dirty="0"/>
              <a:t>Здравейте! Аз съм {0} и съм на {1} години.", </a:t>
            </a:r>
            <a:r>
              <a:rPr lang="en-US" sz="2200" dirty="0"/>
              <a:t>name, age);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6DB523A-2889-4388-8575-58A0D4AE7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67576" y="2732096"/>
            <a:ext cx="10239273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static void Main(string[] </a:t>
            </a:r>
            <a:r>
              <a:rPr lang="en-US" sz="3200" dirty="0" err="1"/>
              <a:t>args</a:t>
            </a:r>
            <a:r>
              <a:rPr lang="en-US" sz="3200" dirty="0"/>
              <a:t>) {</a:t>
            </a:r>
          </a:p>
          <a:p>
            <a:r>
              <a:rPr lang="en-US" sz="3200" dirty="0"/>
              <a:t>  Person </a:t>
            </a:r>
            <a:r>
              <a:rPr lang="en-US" sz="3200" dirty="0" err="1"/>
              <a:t>firstPerson</a:t>
            </a:r>
            <a:r>
              <a:rPr lang="en-US" sz="3200" dirty="0"/>
              <a:t> = new Person();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firstPerson.Name</a:t>
            </a:r>
            <a:r>
              <a:rPr lang="en-US" sz="3200" dirty="0"/>
              <a:t> = "</a:t>
            </a:r>
            <a:r>
              <a:rPr lang="bg-BG" sz="3200" dirty="0"/>
              <a:t>Гошо";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firstPerson.Age</a:t>
            </a:r>
            <a:r>
              <a:rPr lang="en-US" sz="3200" dirty="0"/>
              <a:t> = 15;</a:t>
            </a:r>
          </a:p>
          <a:p>
            <a:endParaRPr lang="en-US" sz="3200" dirty="0"/>
          </a:p>
          <a:p>
            <a:r>
              <a:rPr lang="en-US" sz="3200" dirty="0"/>
              <a:t>  </a:t>
            </a:r>
            <a:r>
              <a:rPr lang="en-US" sz="3200" dirty="0" err="1"/>
              <a:t>firstPerson.IntroduceYourself</a:t>
            </a:r>
            <a:r>
              <a:rPr lang="en-US" sz="3200" dirty="0"/>
              <a:t>();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211079"/>
          </a:xfrm>
        </p:spPr>
        <p:txBody>
          <a:bodyPr/>
          <a:lstStyle/>
          <a:p>
            <a:r>
              <a:rPr lang="bg-BG" dirty="0">
                <a:sym typeface="Wingdings" panose="05000000000000000000" pitchFamily="2" charset="2"/>
              </a:rPr>
              <a:t>Сега е време да използваме класа и да направим обект в </a:t>
            </a:r>
            <a:r>
              <a:rPr lang="en-US" dirty="0">
                <a:sym typeface="Wingdings" panose="05000000000000000000" pitchFamily="2" charset="2"/>
              </a:rPr>
              <a:t>Main </a:t>
            </a:r>
            <a:r>
              <a:rPr lang="bg-BG" dirty="0">
                <a:sym typeface="Wingdings" panose="05000000000000000000" pitchFamily="2" charset="2"/>
              </a:rPr>
              <a:t>метода ни в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Program.cs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111437-CDD5-466C-BA01-F239B1AA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Дефинирайте клас </a:t>
            </a:r>
            <a:r>
              <a:rPr lang="en-US" dirty="0"/>
              <a:t>Person</a:t>
            </a:r>
            <a:r>
              <a:rPr lang="bg-BG" dirty="0"/>
              <a:t>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373881"/>
          </a:xfrm>
        </p:spPr>
        <p:txBody>
          <a:bodyPr>
            <a:normAutofit lnSpcReduction="10000"/>
          </a:bodyPr>
          <a:lstStyle/>
          <a:p>
            <a:r>
              <a:rPr lang="bg-BG" dirty="0">
                <a:sym typeface="Wingdings" panose="05000000000000000000" pitchFamily="2" charset="2"/>
              </a:rPr>
              <a:t>Ако сте работили правилно ще получите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>
              <a:sym typeface="Wingdings" panose="05000000000000000000" pitchFamily="2" charset="2"/>
            </a:endParaRPr>
          </a:p>
          <a:p>
            <a:endParaRPr lang="bg-BG" dirty="0"/>
          </a:p>
          <a:p>
            <a:r>
              <a:rPr lang="bg-BG" dirty="0"/>
              <a:t>Аналогично създайте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secondPerson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thirdPerson</a:t>
            </a:r>
            <a:r>
              <a:rPr lang="en-US" dirty="0"/>
              <a:t> </a:t>
            </a:r>
            <a:r>
              <a:rPr lang="bg-BG" dirty="0"/>
              <a:t>и извикайте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IntroduceYourself</a:t>
            </a:r>
            <a:r>
              <a:rPr lang="en-US" dirty="0"/>
              <a:t> </a:t>
            </a:r>
            <a:r>
              <a:rPr lang="bg-BG" dirty="0"/>
              <a:t>и за тях</a:t>
            </a:r>
            <a:endParaRPr lang="en-US" dirty="0"/>
          </a:p>
          <a:p>
            <a:r>
              <a:rPr lang="bg-BG" dirty="0"/>
              <a:t>За момента няма да акцентираме на теоретичния смисъл на кода от по-рано – той ще се уточни допълнително в следващите теми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030908"/>
            <a:ext cx="8263984" cy="126042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9B22E8D-EB3F-436D-A3D6-950FBDD42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8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Задача: Дефинирайте клас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bg-BG" dirty="0"/>
              <a:t>, като за него пазете информация за името и възрастта на човек</a:t>
            </a:r>
            <a:r>
              <a:rPr lang="en-US" dirty="0"/>
              <a:t>, </a:t>
            </a:r>
            <a:r>
              <a:rPr lang="bg-BG" dirty="0"/>
              <a:t>както и информация за банкови сметки (клас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). </a:t>
            </a:r>
            <a:r>
              <a:rPr lang="bg-BG" dirty="0"/>
              <a:t>Направете метод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GetBalance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bg-BG" dirty="0"/>
              <a:t>който дава информация каква е общата стойност на парите, които притежава човек.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Човекът и неговите пари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867CC47-140F-46DF-B189-FCB73AAAF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Първо ще създадем файл за клас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bg-BG" dirty="0"/>
              <a:t>.</a:t>
            </a:r>
          </a:p>
          <a:p>
            <a:r>
              <a:rPr lang="bg-BG" dirty="0"/>
              <a:t>След това ще направим възможно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</a:t>
            </a:r>
            <a:r>
              <a:rPr lang="bg-BG" dirty="0"/>
              <a:t>да се пази списък от банковите сметки на човека</a:t>
            </a:r>
          </a:p>
          <a:p>
            <a:r>
              <a:rPr lang="bg-BG" dirty="0"/>
              <a:t>Последно в класа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</a:t>
            </a:r>
            <a:r>
              <a:rPr lang="bg-BG" dirty="0"/>
              <a:t>ще добавим метод, който изчислява сумата от балансите на всички смекти в списъка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Човекът и неговите пари (1)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54EC97E-8680-4F91-9FD3-DDFE09A4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7158</TotalTime>
  <Words>1199</Words>
  <Application>Microsoft Office PowerPoint</Application>
  <PresentationFormat>Custom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Задача: Дефинирайте клас Person</vt:lpstr>
      <vt:lpstr>Решение: Дефинирайте клас Person (1)</vt:lpstr>
      <vt:lpstr>Решение: Дефинирайте клас Person (2)</vt:lpstr>
      <vt:lpstr>Решение: Дефинирайте клас Person (3)</vt:lpstr>
      <vt:lpstr>Решение: Дефинирайте клас Person (4)</vt:lpstr>
      <vt:lpstr>Задача: Човекът и неговите пари</vt:lpstr>
      <vt:lpstr>Решение: Човекът и неговите пари (1)</vt:lpstr>
      <vt:lpstr>Решение: Човекът и неговите пари (2)</vt:lpstr>
      <vt:lpstr>Решение: Човекът и неговите пари (3)</vt:lpstr>
      <vt:lpstr>Решение: Човекът и неговите пари (4)</vt:lpstr>
      <vt:lpstr>Решение: Човекът и неговите пари (4)</vt:lpstr>
      <vt:lpstr>Дефиниране на класове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2019-12-17T08:48:07Z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