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642" r:id="rId3"/>
    <p:sldId id="643" r:id="rId4"/>
    <p:sldId id="607" r:id="rId5"/>
    <p:sldId id="634" r:id="rId6"/>
    <p:sldId id="635" r:id="rId7"/>
    <p:sldId id="636" r:id="rId8"/>
    <p:sldId id="637" r:id="rId9"/>
    <p:sldId id="638" r:id="rId10"/>
    <p:sldId id="639" r:id="rId11"/>
    <p:sldId id="486" r:id="rId12"/>
    <p:sldId id="644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7D1195-BEB8-4DAD-8646-84EBA82D8C92}">
          <p14:sldIdLst>
            <p14:sldId id="642"/>
            <p14:sldId id="643"/>
          </p14:sldIdLst>
        </p14:section>
        <p14:section name="Generic Constraints" id="{21818E15-EFC4-400F-A52A-C82716A7C810}">
          <p14:sldIdLst>
            <p14:sldId id="607"/>
            <p14:sldId id="634"/>
            <p14:sldId id="635"/>
            <p14:sldId id="636"/>
            <p14:sldId id="637"/>
            <p14:sldId id="638"/>
            <p14:sldId id="639"/>
          </p14:sldIdLst>
        </p14:section>
        <p14:section name="Conclusion" id="{8FEC6DDA-7C12-44A0-8509-13E2BF735C94}">
          <p14:sldIdLst>
            <p14:sldId id="486"/>
            <p14:sldId id="64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15T14:27:48.173" idx="9">
    <p:pos x="7532" y="742"/>
    <p:text>Оригинален текст: IL generated for Equals&lt;string&gt; would be different to that of Equals&lt;int&gt;
Не знам какво значи IL :-)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E46EA1A-A01E-4D3B-B352-2204D2B24D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5732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86B571D-B521-44B5-8E05-224FF3B895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4606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FD889A1-8CB9-4D43-97D0-B3EA269EE8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55273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40C7046-982C-442A-96D9-63B8F91720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9726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01ED4C7-061C-42A2-9914-32D54C14BC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92610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A8CDB40-5FF4-4C67-9B87-B31D05748D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3102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204FECB-07C6-4CCC-A10A-970490E30A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4582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89C9FD0-31F7-4D20-8C23-4C460D636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0803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4A33B09-A694-43CD-BB95-F5AD636C31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36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C1CCE97-E931-4DE7-9DE4-29901F7E4F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3785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7980906-7208-4287-9064-95B4E168E6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2965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B3AE79B-B360-45C3-AA26-C32F893CC5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505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622514" y="609600"/>
            <a:ext cx="10943797" cy="15271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400" dirty="0"/>
              <a:t>Ограничители при шаблонните класове</a:t>
            </a:r>
            <a:endParaRPr lang="en-US" sz="44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192" y="3294395"/>
            <a:ext cx="4282440" cy="2854960"/>
          </a:xfrm>
          <a:prstGeom prst="roundRect">
            <a:avLst>
              <a:gd name="adj" fmla="val 1720"/>
            </a:avLst>
          </a:prstGeom>
        </p:spPr>
      </p:pic>
    </p:spTree>
    <p:extLst>
      <p:ext uri="{BB962C8B-B14F-4D97-AF65-F5344CB8AC3E}">
        <p14:creationId xmlns:p14="http://schemas.microsoft.com/office/powerpoint/2010/main" val="140066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695200" cy="48049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Ограничителите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помагат да се ограничи типовия параметър до: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референтен тип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примитивен тип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конструктор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статичен базов тип</a:t>
            </a:r>
          </a:p>
          <a:p>
            <a:pPr lvl="1">
              <a:lnSpc>
                <a:spcPct val="100000"/>
              </a:lnSpc>
            </a:pPr>
            <a:r>
              <a:rPr lang="bg-BG" sz="3000"/>
              <a:t>шаблонен базов тип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Те могат да се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комбинират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593403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A9BC764-32AB-4CD7-BF8D-CE9CCA0A0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22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Ограничители при шаблонните класове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680C0DC-B139-427A-85F1-93A283E8F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7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Защо </a:t>
            </a:r>
            <a:r>
              <a:rPr lang="bg-BG" dirty="0">
                <a:cs typeface="Consolas" panose="020B0609020204030204" pitchFamily="49" charset="0"/>
              </a:rPr>
              <a:t>са ни нужни?</a:t>
            </a:r>
            <a:endParaRPr lang="en-US" dirty="0"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Ограничаване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референтен тип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Ограничаване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референтен тип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Ограничаване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конструктор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Ограничаване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статичен базов клас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Ограничаване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шаблонен базов клас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Комбиниране </a:t>
            </a:r>
            <a:r>
              <a:rPr lang="bg-BG" dirty="0">
                <a:cs typeface="Consolas" panose="020B0609020204030204" pitchFamily="49" charset="0"/>
              </a:rPr>
              <a:t>на ограничения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1209998-44CB-4A1C-A6C1-991CE82FE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Кодът, генериран за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Equals&lt;string&gt;</a:t>
            </a:r>
            <a:r>
              <a:rPr lang="bg-BG" dirty="0"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bg-BG" dirty="0"/>
              <a:t>ще е различен от този за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 да е дори още по-различен, ако сравняваните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предефинирали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оператора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==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Проблем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7432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bool Equals&lt;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t1,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t2)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3880D5A-ED64-4F9E-B9B8-23FF33556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8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Ограничителите се представят в </a:t>
            </a:r>
            <a:r>
              <a:rPr lang="en-US" dirty="0"/>
              <a:t>C# </a:t>
            </a:r>
            <a:r>
              <a:rPr lang="bg-BG" dirty="0"/>
              <a:t>с ключовата дума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endParaRPr lang="en-US" dirty="0"/>
          </a:p>
          <a:p>
            <a:r>
              <a:rPr lang="bg-BG" dirty="0"/>
              <a:t>Указване, че Т трябва да е </a:t>
            </a:r>
            <a:r>
              <a:rPr lang="bg-BG" dirty="0">
                <a:solidFill>
                  <a:srgbClr val="F6D18E"/>
                </a:solidFill>
              </a:rPr>
              <a:t>референтен тип</a:t>
            </a:r>
            <a:endParaRPr lang="en-US" dirty="0">
              <a:solidFill>
                <a:srgbClr val="F6D18E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</a:t>
            </a:r>
            <a:r>
              <a:rPr lang="bg-BG" dirty="0"/>
              <a:t>тук е ключова дума и трябва да е с малки букви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Ограничаване до референтен тип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659025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B629461-EC42-4E51-8685-A1115A9AE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5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Указване, че Т трябва да е </a:t>
            </a:r>
            <a:r>
              <a:rPr lang="bg-BG" dirty="0">
                <a:solidFill>
                  <a:srgbClr val="F6D18E"/>
                </a:solidFill>
              </a:rPr>
              <a:t>примитивен тип</a:t>
            </a:r>
            <a:endParaRPr lang="en-US" dirty="0">
              <a:solidFill>
                <a:srgbClr val="F6D18E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/>
              <a:t> </a:t>
            </a:r>
            <a:r>
              <a:rPr lang="bg-BG" dirty="0"/>
              <a:t>тук е ключова дума и трябва да е с малки букви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544397" cy="1110780"/>
          </a:xfrm>
        </p:spPr>
        <p:txBody>
          <a:bodyPr>
            <a:normAutofit/>
          </a:bodyPr>
          <a:lstStyle/>
          <a:p>
            <a:r>
              <a:rPr lang="bg-BG" dirty="0"/>
              <a:t>Ограничаване до примитивен тип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0574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struct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C42FA6B-F903-43E5-8CE8-ED941400C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0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Указване, че Т трябва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конструктор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Само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конструктор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 да бъде използван</a:t>
            </a:r>
            <a:endParaRPr lang="en-US" dirty="0"/>
          </a:p>
          <a:p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Параметризиран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конструктор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ще доведе до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грешка при компилиране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new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544397" cy="1110780"/>
          </a:xfrm>
        </p:spPr>
        <p:txBody>
          <a:bodyPr>
            <a:normAutofit/>
          </a:bodyPr>
          <a:lstStyle/>
          <a:p>
            <a:r>
              <a:rPr lang="bg-BG" dirty="0"/>
              <a:t>Ограничаване до конструктор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5A13FF7-4955-41E4-96E0-E66B934EA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1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Указване на статичен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базов клас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като ограничение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Типът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параметър</a:t>
            </a:r>
            <a:r>
              <a:rPr lang="en-US" dirty="0"/>
              <a:t> </a:t>
            </a:r>
            <a:r>
              <a:rPr lang="bg-BG" dirty="0"/>
              <a:t>трябва да е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указания</a:t>
            </a:r>
            <a:r>
              <a:rPr lang="en-US" dirty="0"/>
              <a:t> </a:t>
            </a:r>
            <a:r>
              <a:rPr lang="bg-BG" dirty="0"/>
              <a:t>базов клас или да</a:t>
            </a:r>
            <a:r>
              <a:rPr lang="en-US" dirty="0"/>
              <a:t> </a:t>
            </a:r>
            <a:r>
              <a:rPr lang="bg-BG" dirty="0"/>
              <a:t>е негов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наследник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544397" cy="1110780"/>
          </a:xfrm>
        </p:spPr>
        <p:txBody>
          <a:bodyPr>
            <a:normAutofit/>
          </a:bodyPr>
          <a:lstStyle/>
          <a:p>
            <a:r>
              <a:rPr lang="bg-BG" dirty="0"/>
              <a:t>Ограничаване до статичен базов клас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8E29194-9152-456B-97BD-A244E80BC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9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Указване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шаблонен базов клас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като ограничение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Типът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параметър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 </a:t>
            </a:r>
            <a:r>
              <a:rPr lang="bg-BG" dirty="0"/>
              <a:t>трябва да е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класа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параметър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 </a:t>
            </a:r>
            <a:r>
              <a:rPr lang="bg-BG" dirty="0"/>
              <a:t>или да</a:t>
            </a:r>
            <a:r>
              <a:rPr lang="en-US" dirty="0"/>
              <a:t> </a:t>
            </a:r>
            <a:r>
              <a:rPr lang="bg-BG" dirty="0"/>
              <a:t>е негов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наследник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96797" cy="1110780"/>
          </a:xfrm>
        </p:spPr>
        <p:txBody>
          <a:bodyPr>
            <a:normAutofit/>
          </a:bodyPr>
          <a:lstStyle/>
          <a:p>
            <a:r>
              <a:rPr lang="bg-BG" dirty="0"/>
              <a:t>Ограничаване до шаблонен базов клас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T, U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U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DBCC5AA-701A-4417-AC94-506B7E1AC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8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Указване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няколко базови класа и конструктор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като ограничение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Невалидни комбинации от ограничители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bg-BG" dirty="0"/>
              <a:t>Комбиниране на ограничителите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78865" y="2537343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T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IComparable, MyBaseClass, new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3EF1EC7-0011-4EFD-8B11-5CBD1DBDB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6039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7176</TotalTime>
  <Words>773</Words>
  <Application>Microsoft Office PowerPoint</Application>
  <PresentationFormat>Custom</PresentationFormat>
  <Paragraphs>158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Проблем</vt:lpstr>
      <vt:lpstr>Ограничаване до референтен тип</vt:lpstr>
      <vt:lpstr>Ограничаване до примитивен тип</vt:lpstr>
      <vt:lpstr>Ограничаване до конструктор</vt:lpstr>
      <vt:lpstr>Ограничаване до статичен базов клас</vt:lpstr>
      <vt:lpstr>Ограничаване до шаблонен базов клас</vt:lpstr>
      <vt:lpstr>Комбиниране на ограничителите</vt:lpstr>
      <vt:lpstr>Обобщение</vt:lpstr>
      <vt:lpstr>Ограничители при шаблонните класове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>Software University Foundation</dc:creator>
  <cp:keywords>Java; Generics; Type Parameters; Type Inference; Erasure; Wildcards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2019-12-17T09:05:21Z</dcterms:modified>
  <cp:category>programming; software engineering;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