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8"/>
  </p:notesMasterIdLst>
  <p:handoutMasterIdLst>
    <p:handoutMasterId r:id="rId19"/>
  </p:handoutMasterIdLst>
  <p:sldIdLst>
    <p:sldId id="578" r:id="rId3"/>
    <p:sldId id="579" r:id="rId4"/>
    <p:sldId id="546" r:id="rId5"/>
    <p:sldId id="543" r:id="rId6"/>
    <p:sldId id="544" r:id="rId7"/>
    <p:sldId id="553" r:id="rId8"/>
    <p:sldId id="566" r:id="rId9"/>
    <p:sldId id="554" r:id="rId10"/>
    <p:sldId id="574" r:id="rId11"/>
    <p:sldId id="575" r:id="rId12"/>
    <p:sldId id="576" r:id="rId13"/>
    <p:sldId id="577" r:id="rId14"/>
    <p:sldId id="421" r:id="rId15"/>
    <p:sldId id="580" r:id="rId16"/>
    <p:sldId id="4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2230C9-BDCC-4B0C-8A71-FDD114473DC4}">
          <p14:sldIdLst>
            <p14:sldId id="578"/>
            <p14:sldId id="579"/>
          </p14:sldIdLst>
        </p14:section>
        <p14:section name="Comparators" id="{2C9194CA-A391-452E-88E7-6C64A725AD47}">
          <p14:sldIdLst>
            <p14:sldId id="546"/>
            <p14:sldId id="543"/>
            <p14:sldId id="544"/>
            <p14:sldId id="553"/>
            <p14:sldId id="566"/>
            <p14:sldId id="554"/>
            <p14:sldId id="574"/>
            <p14:sldId id="575"/>
            <p14:sldId id="576"/>
            <p14:sldId id="577"/>
            <p14:sldId id="421"/>
            <p14:sldId id="5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377E376-B6B9-4332-80DA-214159903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786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3CDD876-690F-43E2-86F6-1812B212B7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1456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A7BB09-5F2D-4028-8CDD-D63A8D397B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5906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33E5127-0787-42EA-986C-B9F7520D4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57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97528CF-8138-4A25-BEE4-084E1CA8D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418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B1263B-0BE1-49D5-A49A-5DD92D2410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803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426B553-B545-4A84-B955-55BB7339F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9425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AF875A4-22A5-4D8A-A6D3-4AD17A87DC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7117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41CD0FD-0136-4663-B70D-A11D40C3B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515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err="1"/>
              <a:t>Компаратори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BBDAEA3-C517-4BF7-946E-3786A59340FE}"/>
              </a:ext>
            </a:extLst>
          </p:cNvPr>
          <p:cNvSpPr/>
          <p:nvPr/>
        </p:nvSpPr>
        <p:spPr>
          <a:xfrm>
            <a:off x="6829114" y="3087153"/>
            <a:ext cx="4766622" cy="2996607"/>
          </a:xfrm>
          <a:prstGeom prst="rect">
            <a:avLst/>
          </a:prstGeom>
          <a:blipFill dpi="0" rotWithShape="1">
            <a:blip r:embed="rId7">
              <a:alphaModFix amt="80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658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Сравнима книга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1260369"/>
            <a:ext cx="11152456" cy="5219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Book 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IComparable&lt;Book&gt;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(Book other)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(other.Year);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this.Title.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A4ED337-FF5B-4978-93C8-A9AC410EB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109A3-B872-4367-9467-7C7CD471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Създайте клас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bg-BG" noProof="1"/>
              <a:t>, който трябва да реализира интерфейса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IComparer&lt;Book&gt;</a:t>
            </a:r>
            <a:endParaRPr lang="en-US" noProof="1"/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BookComparator</a:t>
            </a:r>
            <a:r>
              <a:rPr lang="en-US" dirty="0"/>
              <a:t> </a:t>
            </a:r>
            <a:r>
              <a:rPr lang="bg-BG" dirty="0"/>
              <a:t>трябва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сравнява</a:t>
            </a:r>
            <a:r>
              <a:rPr lang="en-US" dirty="0"/>
              <a:t> </a:t>
            </a:r>
            <a:r>
              <a:rPr lang="bg-BG" dirty="0"/>
              <a:t>две книги по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Заглавието на книгата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Година на публикуване на книгата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 най-нови към най-стари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Променете вашия клас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 </a:t>
            </a:r>
            <a:r>
              <a:rPr lang="bg-BG" dirty="0"/>
              <a:t>още веднъж, така че да реализира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новото сортиране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Сравняващият книги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0A0819-227A-4170-BFE7-1F8F12963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8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Сравняващият книги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6" y="994788"/>
            <a:ext cx="1115245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x.Title.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(y.Title);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(result == 0)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y.Year.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(x.Year);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7E1126E-1F23-4A32-9D3B-A89FEACB4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bg-BG" b="1" dirty="0"/>
              <a:t>Интерфейсът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IComparable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bg-BG" dirty="0"/>
              <a:t>казва</a:t>
            </a:r>
            <a:br>
              <a:rPr lang="bg-BG" dirty="0"/>
            </a:br>
            <a:r>
              <a:rPr lang="bg-BG" dirty="0"/>
              <a:t>„Аз съм нещо сравнимо“ и дава</a:t>
            </a:r>
            <a:br>
              <a:rPr lang="bg-BG" dirty="0"/>
            </a:br>
            <a:r>
              <a:rPr lang="bg-BG" dirty="0"/>
              <a:t>метод за сравняване на два обекта</a:t>
            </a:r>
          </a:p>
          <a:p>
            <a:r>
              <a:rPr lang="bg-BG" b="1" dirty="0"/>
              <a:t>Интерфейсът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IComparer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&lt;T&gt; </a:t>
            </a:r>
            <a:r>
              <a:rPr lang="bg-BG" dirty="0"/>
              <a:t>твърди</a:t>
            </a:r>
            <a:br>
              <a:rPr lang="bg-BG" dirty="0"/>
            </a:br>
            <a:r>
              <a:rPr lang="bg-BG" dirty="0"/>
              <a:t>„Аз мога да  сравнявам“ и предоставя </a:t>
            </a:r>
            <a:br>
              <a:rPr lang="bg-BG" dirty="0"/>
            </a:br>
            <a:r>
              <a:rPr lang="bg-BG" dirty="0"/>
              <a:t>начин за  промяна на реда на сортиране на колекция</a:t>
            </a:r>
            <a:br>
              <a:rPr lang="bg-BG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09" y="131445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357329B-4D20-44C5-8BE1-03684DD9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Компаратори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0A0FDDF-3727-4FBD-96F7-E6D8A95BA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noProof="1"/>
              <a:t>Интерфейс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IComparable&lt;T&gt;</a:t>
            </a:r>
            <a:endParaRPr lang="en-US" noProof="1"/>
          </a:p>
          <a:p>
            <a:pPr marL="514350" indent="-514350">
              <a:buFont typeface="+mj-lt"/>
              <a:buAutoNum type="arabicPeriod"/>
            </a:pPr>
            <a:r>
              <a:rPr lang="bg-BG" noProof="1"/>
              <a:t>Интерфейс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IComparer&lt;T&gt;</a:t>
            </a:r>
            <a:endParaRPr lang="en-US" noProof="1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E44CFC3-63C5-407F-B314-E374E09F1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13D74-E5D6-4AD9-8A44-B5B9F048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sz="3600" dirty="0"/>
              <a:t>Да се чете като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Аз съм нещо сравнимо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  <a:p>
            <a:r>
              <a:rPr lang="bg-BG" sz="3600" dirty="0"/>
              <a:t>Предоставя метод за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сравняване на два обекта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от дадения тип</a:t>
            </a:r>
            <a:r>
              <a:rPr lang="en-US" sz="3600" dirty="0"/>
              <a:t> –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</a:rPr>
              <a:t>CompareTo()</a:t>
            </a:r>
          </a:p>
          <a:p>
            <a:r>
              <a:rPr lang="bg-BG" sz="3600" dirty="0"/>
              <a:t>Указва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подразбиращия се ред на сортиране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за дадения тип обекти</a:t>
            </a:r>
            <a:endParaRPr lang="en-US" sz="3600" dirty="0"/>
          </a:p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Засяга </a:t>
            </a:r>
            <a:r>
              <a:rPr lang="bg-BG" sz="3600" dirty="0"/>
              <a:t>оригиналния клас</a:t>
            </a:r>
            <a:endParaRPr lang="en-US" sz="3600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2162138-419E-457B-9F72-9472298A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6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Резултат, връщан от метода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5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24" y="1528221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1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834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85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39300" y="5073280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5834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0012" y="507328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73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5951" y="1419716"/>
            <a:ext cx="44914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5612" y="1419716"/>
            <a:ext cx="0" cy="46692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CB8DF5-326F-4079-8CE9-2D10516F1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IComparable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&lt;T&gt; – 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пример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608012" y="867795"/>
            <a:ext cx="10572113" cy="58754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Point 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IComparable&lt;Point&gt;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 { get; set; }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(Point otherPoint)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(this.X != otherPoint.X)       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(this.X - otherPoint.X);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(this.Y != otherPoint.Y)       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(this.Y - otherPoint);        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2AC1A7E-858F-4BF5-8838-CD837FDF9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IComparable&lt;T&gt; – </a:t>
            </a:r>
            <a:r>
              <a:rPr lang="ru-RU"/>
              <a:t>пример 2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9830" y="1606443"/>
            <a:ext cx="11152456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IComparable&lt;Cat&gt;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other)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(other.Name);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2074D0F-4E85-4AFB-BA49-4EDB8A20C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424-13D1-42D0-8765-7D75923B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чете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Аз сравнявам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  <a:p>
            <a:r>
              <a:rPr lang="bg-BG" dirty="0"/>
              <a:t>Предоставя начин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настройване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реда на сортиране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</a:t>
            </a:r>
          </a:p>
          <a:p>
            <a:r>
              <a:rPr lang="bg-BG" dirty="0"/>
              <a:t>Дефинира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</a:t>
            </a:r>
            <a:r>
              <a:rPr lang="bg-BG" dirty="0"/>
              <a:t>, който даденият тип реализира, за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сравни два обекта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засяга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оригиналния клас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4D73981-5977-4B0D-802C-F72A38A27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IComparer&lt;T&gt; – </a:t>
            </a:r>
            <a:r>
              <a:rPr lang="ru-RU"/>
              <a:t>пример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88815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60557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29179" y="3073132"/>
            <a:ext cx="10349108" cy="699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04556" y="1260369"/>
            <a:ext cx="11152456" cy="3367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CatComparer :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Compare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(Cat x, Cat 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x.Name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.CompareTo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(y.Name);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556" y="5029200"/>
            <a:ext cx="11152456" cy="911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IComparer&lt;Cat&gt; comparer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CatComparer();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SortedSet&lt;Cat&gt; catsByName = new SortedSet(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59DCFC27-CC93-4DF2-A288-D1A05D905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A771F-EF81-480E-B9E2-1AEDD83F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Реализирайте интерфейса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IComparable&lt;Book&gt; </a:t>
            </a:r>
            <a:r>
              <a:rPr lang="bg-BG" dirty="0"/>
              <a:t>за съществуващия клас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Book</a:t>
            </a:r>
            <a:r>
              <a:rPr lang="en-US" dirty="0"/>
              <a:t>. </a:t>
            </a:r>
            <a:endParaRPr lang="bg-BG" dirty="0"/>
          </a:p>
          <a:p>
            <a:pPr lvl="1"/>
            <a:r>
              <a:rPr lang="bg-BG" dirty="0"/>
              <a:t>Първо ги сортирайте по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нарастващ хронологичен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ред</a:t>
            </a:r>
            <a:r>
              <a:rPr lang="en-US" dirty="0"/>
              <a:t> (</a:t>
            </a:r>
            <a:r>
              <a:rPr lang="bg-BG" dirty="0"/>
              <a:t>по година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Ако две книги са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една година</a:t>
            </a:r>
            <a:r>
              <a:rPr lang="en-US" dirty="0"/>
              <a:t>, </a:t>
            </a:r>
            <a:r>
              <a:rPr lang="bg-BG" dirty="0"/>
              <a:t>сортирайте ги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</a:p>
          <a:p>
            <a:r>
              <a:rPr lang="bg-BG" dirty="0"/>
              <a:t>Предефинирайте метода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ToString() </a:t>
            </a:r>
            <a:r>
              <a:rPr lang="bg-BG" noProof="1">
                <a:latin typeface="Consolas" panose="020B0609020204030204" pitchFamily="49" charset="0"/>
              </a:rPr>
              <a:t>за вашия клас </a:t>
            </a:r>
            <a:r>
              <a:rPr lang="en-US" dirty="0"/>
              <a:t>Book class</a:t>
            </a:r>
            <a:r>
              <a:rPr lang="bg-BG" dirty="0"/>
              <a:t>, така че да връща низ във формат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latin typeface="Consolas" panose="020B0609020204030204" pitchFamily="49" charset="0"/>
              </a:rPr>
              <a:t>} - 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bg-BG" dirty="0"/>
              <a:t>Променете вашия клас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Library</a:t>
            </a:r>
            <a:r>
              <a:rPr lang="bg-BG" dirty="0"/>
              <a:t>, така че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 книгите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правилната</a:t>
            </a:r>
            <a:r>
              <a:rPr lang="en-US" dirty="0"/>
              <a:t> </a:t>
            </a:r>
            <a:r>
              <a:rPr lang="bg-BG" dirty="0"/>
              <a:t>подредба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Сравнима книга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7C5B4FB-CC5E-4C4E-AC5A-CF1402F5A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9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7188</TotalTime>
  <Words>999</Words>
  <Application>Microsoft Office PowerPoint</Application>
  <PresentationFormat>Custom</PresentationFormat>
  <Paragraphs>148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IComparable&lt;T&gt;</vt:lpstr>
      <vt:lpstr>Резултат, връщан от метода CompareTo(T)</vt:lpstr>
      <vt:lpstr>IComparable&lt;T&gt; – пример</vt:lpstr>
      <vt:lpstr>IComparable&lt;T&gt; – пример 2</vt:lpstr>
      <vt:lpstr>IComparer&lt;T&gt;</vt:lpstr>
      <vt:lpstr>IComparer&lt;T&gt; – пример</vt:lpstr>
      <vt:lpstr>Задача: Сравнима книга</vt:lpstr>
      <vt:lpstr>Решение: Сравнима книга</vt:lpstr>
      <vt:lpstr>Задача: Сравняващият книги</vt:lpstr>
      <vt:lpstr>Решение: Сравняващият книги</vt:lpstr>
      <vt:lpstr>Обобщение</vt:lpstr>
      <vt:lpstr>Компаратори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Abstraction in OOP</dc:title>
  <dc:subject>C# Basics Course</dc:subject>
  <dc:creator>Software University Foundation</dc:creator>
  <cp:keywords>Principles; Fundamental; Inheritance; Abstraction; OOP; programming; course; SoftUni; Software University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2019-12-17T09:18:01Z</dcterms:modified>
  <cp:category>programming;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