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394" r:id="rId3"/>
    <p:sldId id="571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594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DBE1E69-C0F8-46E7-9BD9-E98C9B436E5D}">
          <p14:sldIdLst>
            <p14:sldId id="394"/>
            <p14:sldId id="571"/>
          </p14:sldIdLst>
        </p14:section>
        <p14:section name="Ламбда функции и LINQ" id="{952EBCDE-246C-48F3-888B-8C8DCC2899BD}">
          <p14:sldIdLst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</p14:sldIdLst>
        </p14:section>
        <p14:section name="Conclusion" id="{CFCD9609-C185-4246-9E84-B0E534BAA91E}">
          <p14:sldIdLst>
            <p14:sldId id="605"/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50060CD-3B84-4E32-AC79-1D00C7022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1537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19259BB-E6DD-4789-8051-D4C7091D0D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0802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F590CA7-CFF2-4FCA-9AAD-59D4054ED8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177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6638979-DE60-473D-9B77-5A07BC1D8E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415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9341FBC-4BAF-4A61-8F38-AF5568CED7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684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760412" y="457200"/>
            <a:ext cx="108058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Ламбда</a:t>
            </a:r>
            <a:r>
              <a:rPr lang="en-US" dirty="0"/>
              <a:t> </a:t>
            </a:r>
            <a:r>
              <a:rPr lang="bg-BG" dirty="0"/>
              <a:t>функции и </a:t>
            </a:r>
            <a:r>
              <a:rPr lang="en-US" dirty="0"/>
              <a:t>LINQ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5200"/>
            <a:ext cx="5857303" cy="2644155"/>
            <a:chOff x="745783" y="3505200"/>
            <a:chExt cx="5857303" cy="2644155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455" y="3505200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891032" y="3586619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idx="1"/>
          </p:nvPr>
        </p:nvSpPr>
        <p:spPr>
          <a:xfrm>
            <a:off x="745783" y="1678741"/>
            <a:ext cx="10963369" cy="1365365"/>
          </a:xfrm>
        </p:spPr>
        <p:txBody>
          <a:bodyPr/>
          <a:lstStyle/>
          <a:p>
            <a:pPr lvl="0"/>
            <a:r>
              <a:rPr lang="en-US" dirty="0"/>
              <a:t>LINQ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действие</a:t>
            </a:r>
            <a:r>
              <a:rPr lang="en-US" dirty="0"/>
              <a:t>:</a:t>
            </a:r>
            <a:r>
              <a:rPr lang="bg-BG" dirty="0" err="1"/>
              <a:t>филтиране</a:t>
            </a:r>
            <a:r>
              <a:rPr lang="en-US" dirty="0"/>
              <a:t>,</a:t>
            </a:r>
            <a:br>
              <a:rPr lang="bg-BG" dirty="0"/>
            </a:br>
            <a:r>
              <a:rPr lang="bg-BG" dirty="0" err="1"/>
              <a:t>мапинг</a:t>
            </a:r>
            <a:r>
              <a:rPr lang="en-US" dirty="0"/>
              <a:t>, </a:t>
            </a:r>
            <a:r>
              <a:rPr lang="bg-BG" dirty="0"/>
              <a:t>подреждане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1121167">
            <a:off x="7853595" y="5015884"/>
            <a:ext cx="274277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72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404558">
            <a:off x="7511962" y="3871288"/>
            <a:ext cx="1036640" cy="10366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835991">
            <a:off x="9106378" y="4125064"/>
            <a:ext cx="205544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32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32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3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Вземане / пропускане на елементи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81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267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52D68FF-19AB-4B4F-B750-170B7F8C6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33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Трите най-големи числа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Въведете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извдете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-те най-големи от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522048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522047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5564" y="2625473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703744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703743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79139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853894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853893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95731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0AB625CE-AE90-4F39-9890-E29F4A92E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8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Трите най-големи числа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8C83D54-7D5E-4577-88C0-D7DE4B6CB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8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66212" y="2971800"/>
            <a:ext cx="2576259" cy="332190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LINQ</a:t>
            </a:r>
            <a:r>
              <a:rPr lang="bg-BG" dirty="0"/>
              <a:t> е библиотека, която ни помага при обработката на колекции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Можем да: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Въвеждаме на колекция на един ред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Преобразуване на колекция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Подреждаме (сортираме) на колекция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Вземаме / пропускаме на елементи</a:t>
            </a:r>
            <a:br>
              <a:rPr lang="bg-BG" dirty="0"/>
            </a:br>
            <a:r>
              <a:rPr lang="bg-BG" dirty="0"/>
              <a:t>от колекция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E04E2BA-9780-4E7E-8612-4EA05BA28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</a:t>
            </a:r>
            <a:r>
              <a:rPr lang="en-US" dirty="0"/>
              <a:t> </a:t>
            </a:r>
            <a:r>
              <a:rPr lang="bg-BG" dirty="0"/>
              <a:t>функции и </a:t>
            </a:r>
            <a:r>
              <a:rPr lang="en-US" dirty="0"/>
              <a:t>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6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201B882-8E07-4536-B33B-96AD1621B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8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9738" y="2258375"/>
            <a:ext cx="3117274" cy="401949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Работа с множества с помощта на </a:t>
            </a:r>
            <a:r>
              <a:rPr lang="en-US" dirty="0"/>
              <a:t>LINQ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Въвеждане на колекция на един ред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Преобразуване на колекция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Подреждане (сортиране) на колекция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Вземане / пропускане на елементи</a:t>
            </a:r>
            <a:br>
              <a:rPr lang="bg-BG" dirty="0"/>
            </a:br>
            <a:r>
              <a:rPr lang="bg-BG" dirty="0"/>
              <a:t>от колекция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737F7FF-DB3D-4E6F-BFB7-F409CEEC4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0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</a:t>
            </a:r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най-малкия</a:t>
            </a:r>
            <a:r>
              <a:rPr lang="en-US" dirty="0"/>
              <a:t> </a:t>
            </a:r>
            <a:r>
              <a:rPr lang="bg-BG" dirty="0"/>
              <a:t>елемент  в колекция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</a:t>
            </a:r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най-големия</a:t>
            </a:r>
            <a:r>
              <a:rPr lang="en-US" dirty="0"/>
              <a:t> </a:t>
            </a:r>
            <a:r>
              <a:rPr lang="bg-BG" dirty="0"/>
              <a:t>елемент  в колекция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</a:t>
            </a:r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сбора</a:t>
            </a:r>
            <a:r>
              <a:rPr lang="bg-BG" dirty="0"/>
              <a:t> на всички елементи в клекцията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</a:t>
            </a:r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средната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bg-BG" dirty="0"/>
              <a:t> на всички елементи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 с множества с помощта на </a:t>
            </a:r>
            <a:r>
              <a:rPr lang="en-US" dirty="0"/>
              <a:t>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7526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623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5720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182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46E2D21-CF9A-4E91-872E-815FE7B09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349876"/>
          </a:xfrm>
        </p:spPr>
        <p:txBody>
          <a:bodyPr/>
          <a:lstStyle/>
          <a:p>
            <a:r>
              <a:rPr lang="bg-BG" dirty="0"/>
              <a:t>Напишете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цели числа и 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сбора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минимума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максимума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средното им аритметично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108420"/>
            <a:ext cx="11804822" cy="1110780"/>
          </a:xfrm>
        </p:spPr>
        <p:txBody>
          <a:bodyPr>
            <a:noAutofit/>
          </a:bodyPr>
          <a:lstStyle/>
          <a:p>
            <a:r>
              <a:rPr lang="bg-BG" sz="3900" dirty="0"/>
              <a:t>Задача</a:t>
            </a:r>
            <a:r>
              <a:rPr lang="en-US" sz="3900" dirty="0"/>
              <a:t>: </a:t>
            </a:r>
            <a:r>
              <a:rPr lang="bg-BG" sz="3900" dirty="0"/>
              <a:t>Сбор, Минимум, Максимум и Средно аритмтично</a:t>
            </a:r>
            <a:endParaRPr lang="en-US" sz="3900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730836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107130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730835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730836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107130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730836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86BED056-088C-4646-9022-D7DA9925D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2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108420"/>
            <a:ext cx="11804822" cy="1110780"/>
          </a:xfrm>
        </p:spPr>
        <p:txBody>
          <a:bodyPr>
            <a:no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Сбор, Минимум, Максимум и Средно аритмтично</a:t>
            </a:r>
            <a:endParaRPr lang="en-US" sz="39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51121"/>
            <a:ext cx="6920552" cy="1134879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ползвате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4D56A3F-4C01-4026-A10B-68F35614F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0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колекция на един ред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Изпозвайте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въвеждане на колекция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>
                <a:solidFill>
                  <a:srgbClr val="ADA485"/>
                </a:solidFill>
                <a:latin typeface="+mn-lt"/>
              </a:rPr>
              <a:t>къса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>
                <a:solidFill>
                  <a:srgbClr val="ADA485"/>
                </a:solidFill>
                <a:latin typeface="+mn-lt"/>
              </a:rPr>
              <a:t>дълга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F77A883-506A-4335-88E1-0FEFDD775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преобразуване на колекция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229465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508064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7E4CB9E-77CE-4D47-A0C3-1362DD7A2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Подреждане (сортиране) на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3797"/>
            <a:ext cx="11804822" cy="5570355"/>
          </a:xfrm>
        </p:spPr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сортиране на колекция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сортиране на колекция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1724" y="5086934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2619DAD-B918-47C6-99D9-E53BABB20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9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на колекция по повече критерии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сортиране по повече критерии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2907EAB-6377-4849-AB4B-9DD64B285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5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7196</TotalTime>
  <Words>1250</Words>
  <Application>Microsoft Office PowerPoint</Application>
  <PresentationFormat>Custom</PresentationFormat>
  <Paragraphs>180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Работа с множества с помощта на LINQ</vt:lpstr>
      <vt:lpstr>Задача: Сбор, Минимум, Максимум и Средно аритмтично</vt:lpstr>
      <vt:lpstr>Решение: Сбор, Минимум, Максимум и Средно аритмтично</vt:lpstr>
      <vt:lpstr>Въвеждане на колекция на един ред</vt:lpstr>
      <vt:lpstr>Преобразуване на колекция</vt:lpstr>
      <vt:lpstr>Подреждане (сортиране) на колекция</vt:lpstr>
      <vt:lpstr>Сортиране на колекция по повече критерии</vt:lpstr>
      <vt:lpstr>Вземане / пропускане на елементи от колекция</vt:lpstr>
      <vt:lpstr>Задача: Трите най-големи числа</vt:lpstr>
      <vt:lpstr>Решение: Трите най-големи числа</vt:lpstr>
      <vt:lpstr>Какво научихме?</vt:lpstr>
      <vt:lpstr>Ламбда функции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300</cp:revision>
  <dcterms:created xsi:type="dcterms:W3CDTF">2014-01-02T17:00:34Z</dcterms:created>
  <dcterms:modified xsi:type="dcterms:W3CDTF">2019-12-17T09:26:06Z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