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7" r:id="rId4"/>
    <p:sldId id="608" r:id="rId5"/>
    <p:sldId id="609" r:id="rId6"/>
    <p:sldId id="610" r:id="rId7"/>
    <p:sldId id="611" r:id="rId8"/>
    <p:sldId id="594" r:id="rId9"/>
    <p:sldId id="48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323994-6794-457F-9C3C-1D822C090515}">
          <p14:sldIdLst>
            <p14:sldId id="394"/>
            <p14:sldId id="607"/>
            <p14:sldId id="608"/>
            <p14:sldId id="609"/>
            <p14:sldId id="610"/>
            <p14:sldId id="611"/>
          </p14:sldIdLst>
        </p14:section>
        <p14:section name="Conclusion" id="{A4ED4223-79B6-45A8-BDB7-CD6AB3D599F2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70FE593-E407-4D35-A0B7-9C6B3C388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946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BF9122-3E07-492D-A454-2C686853D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8229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8AD79-C83D-4586-A291-31B5481785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26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382B20D-7FDE-46E4-8C07-13610435A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263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312AA1-D185-4D55-B163-502D64A18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388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A18358-07EA-4002-8860-774824012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58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Тригери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5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Тригери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Спусъци</a:t>
            </a:r>
            <a:endParaRPr lang="en-GB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03BBB05-EFEC-4800-B508-96F662A13D7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903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тригерите?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Тригерите много приличат на съхранените процедури.</a:t>
            </a:r>
            <a:endParaRPr lang="en-US" dirty="0"/>
          </a:p>
          <a:p>
            <a:pPr lvl="1"/>
            <a:r>
              <a:rPr lang="bg-BG" dirty="0"/>
              <a:t>Извикват се в случай на дадено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събитие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Не извикваме тригерите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bg-BG" dirty="0"/>
              <a:t>Тригерите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прикрепят</a:t>
            </a:r>
            <a:r>
              <a:rPr lang="en-US" dirty="0"/>
              <a:t> </a:t>
            </a:r>
            <a:r>
              <a:rPr lang="bg-BG" dirty="0"/>
              <a:t>към таблицата.</a:t>
            </a:r>
            <a:endParaRPr lang="en-US" dirty="0"/>
          </a:p>
          <a:p>
            <a:pPr lvl="1"/>
            <a:r>
              <a:rPr lang="bg-BG" dirty="0"/>
              <a:t>Тригерите се изпълняват, когато определена</a:t>
            </a:r>
            <a:r>
              <a:rPr lang="en-US" dirty="0"/>
              <a:t> SQL </a:t>
            </a:r>
            <a:r>
              <a:rPr lang="bg-BG" dirty="0"/>
              <a:t>заявка се изпълнява върху съдържанието на таблицата.</a:t>
            </a:r>
            <a:endParaRPr lang="en-US" dirty="0"/>
          </a:p>
          <a:p>
            <a:pPr lvl="1"/>
            <a:r>
              <a:rPr lang="bg-BG" dirty="0"/>
              <a:t>Например при добавяне на нов ред в таблицата.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1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bg-BG" dirty="0"/>
              <a:t>Тригери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760" y="1151121"/>
            <a:ext cx="5827799" cy="982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Преди</a:t>
            </a:r>
            <a:endParaRPr lang="en-US" sz="40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bg-BG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След</a:t>
            </a:r>
            <a:endParaRPr lang="en-US" sz="48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Събитие</a:t>
            </a:r>
            <a:endParaRPr lang="en-US" sz="2800" b="1" dirty="0"/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Тригер</a:t>
            </a:r>
            <a:endParaRPr lang="en-US" sz="2800" b="1" dirty="0"/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Събитие</a:t>
            </a:r>
            <a:endParaRPr lang="en-US" sz="2800" b="1" dirty="0"/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Тригер</a:t>
            </a:r>
            <a:endParaRPr lang="en-US" sz="2800" b="1" dirty="0"/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DA208FB-C701-4B51-97D9-A9C5C83C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16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Има три различни събития, които могат да се изпълнят в рамките на тригер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Събития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3275012" y="5168857"/>
            <a:ext cx="5638800" cy="517456"/>
            <a:chOff x="568292" y="5426144"/>
            <a:chExt cx="5581701" cy="51745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Промяна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Вмъкване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77970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Изтриване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4059667" y="3551223"/>
            <a:ext cx="3955190" cy="1617634"/>
            <a:chOff x="4059667" y="3551223"/>
            <a:chExt cx="3955190" cy="1617634"/>
          </a:xfrm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9667" y="3551223"/>
              <a:ext cx="1893053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20" y="3551223"/>
              <a:ext cx="27392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52720" y="3551223"/>
              <a:ext cx="2062137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78001993-F091-4C50-A366-DD68E2583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78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Тригери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293812" y="1876485"/>
            <a:ext cx="972017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tr_delete_records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INSERT INTO employees_projects_history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(employee_id, project_id)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VALUES(old.employee_id, old.project_id);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03812" y="1410303"/>
            <a:ext cx="3290755" cy="449080"/>
          </a:xfrm>
          <a:prstGeom prst="wedgeRoundRectCallout">
            <a:avLst>
              <a:gd name="adj1" fmla="val -49809"/>
              <a:gd name="adj2" fmla="val 160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тригера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60777" y="3618946"/>
            <a:ext cx="3290755" cy="449080"/>
          </a:xfrm>
          <a:prstGeom prst="wedgeRoundRectCallout">
            <a:avLst>
              <a:gd name="adj1" fmla="val -58729"/>
              <a:gd name="adj2" fmla="val -111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86314" y="2669042"/>
            <a:ext cx="4584698" cy="449080"/>
          </a:xfrm>
          <a:prstGeom prst="wedgeRoundRectCallout">
            <a:avLst>
              <a:gd name="adj1" fmla="val -76846"/>
              <a:gd name="adj2" fmla="val -16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Вид на тригера + събитие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45715" y="5545593"/>
            <a:ext cx="5930097" cy="449080"/>
          </a:xfrm>
          <a:prstGeom prst="wedgeRoundRectCallout">
            <a:avLst>
              <a:gd name="adj1" fmla="val -45762"/>
              <a:gd name="adj2" fmla="val -119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Изтриване на информацията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32E101A-DD2A-4D76-BC5D-604F92D5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9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Тригери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273D69-D34E-4495-84DA-A543BE70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293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422</Words>
  <Application>Microsoft Office PowerPoint</Application>
  <PresentationFormat>Custom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Тригери</vt:lpstr>
      <vt:lpstr>Какво са тригерите?</vt:lpstr>
      <vt:lpstr>MySQL Тригери</vt:lpstr>
      <vt:lpstr>Събития</vt:lpstr>
      <vt:lpstr>Тригери</vt:lpstr>
      <vt:lpstr>Тригери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2019-12-17T10:36:11Z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