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02" r:id="rId3"/>
    <p:sldId id="470" r:id="rId4"/>
    <p:sldId id="471" r:id="rId5"/>
    <p:sldId id="472" r:id="rId6"/>
    <p:sldId id="475" r:id="rId7"/>
    <p:sldId id="479" r:id="rId8"/>
    <p:sldId id="480" r:id="rId9"/>
    <p:sldId id="481" r:id="rId10"/>
    <p:sldId id="464" r:id="rId11"/>
    <p:sldId id="482" r:id="rId12"/>
    <p:sldId id="48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675397-81C0-4126-AB16-30F7AB9DB531}">
          <p14:sldIdLst>
            <p14:sldId id="402"/>
          </p14:sldIdLst>
        </p14:section>
        <p14:section name="Associative Arrays" id="{539368CC-D839-48C1-AE7E-42809236035C}">
          <p14:sldIdLst>
            <p14:sldId id="470"/>
            <p14:sldId id="471"/>
            <p14:sldId id="472"/>
            <p14:sldId id="475"/>
            <p14:sldId id="479"/>
            <p14:sldId id="480"/>
            <p14:sldId id="481"/>
          </p14:sldIdLst>
        </p14:section>
        <p14:section name="Conclusion" id="{92A6362F-1C02-4B94-BD9D-EB49312D745D}">
          <p14:sldIdLst>
            <p14:sldId id="464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F81F83C-FCAA-45FB-BA28-67FA43C9BF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646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E0288C-4967-48CD-A3E5-832F315DE1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596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0F9305A-96C2-44A2-84B9-D80FB01F1B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5526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716D9A2-16BF-4357-92C8-14D1D7860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912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B6EFEA8-FDBE-4D4C-B647-EA8854492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34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279016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4590" y="1712317"/>
            <a:ext cx="10551720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95790" y="3718877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55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EEBB215-6228-4343-AEE8-FDC947D6F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9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Сортирани речници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балансирано дърво за претърстване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/>
              <a:t> </a:t>
            </a:r>
            <a:r>
              <a:rPr lang="bg-BG" dirty="0"/>
              <a:t>в техния естествен ред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2" y="4069025"/>
            <a:ext cx="1104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6A930A-2B6F-42B4-8663-BB1ECDB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/>
              <a:t>съдържа всички стойности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SortedDictionary&lt;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3BC04CC-525A-42DC-A072-35D88C4C0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A09BD31-9755-489E-BA3B-D789AF81E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2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bg-BG" dirty="0">
                <a:latin typeface="+mn-lt"/>
              </a:rPr>
              <a:t>Пример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  <p:sp>
        <p:nvSpPr>
          <p:cNvPr id="35" name="Slide Number Placeholder">
            <a:extLst>
              <a:ext uri="{FF2B5EF4-FFF2-40B4-BE49-F238E27FC236}">
                <a16:creationId xmlns:a16="http://schemas.microsoft.com/office/drawing/2014/main" id="{4C9BF784-E581-45A1-B012-32FC3EDCD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Пример: </a:t>
            </a:r>
            <a:r>
              <a:rPr lang="en-US" noProof="1"/>
              <a:t>SortedDictionary</a:t>
            </a:r>
            <a:r>
              <a:rPr lang="bg-BG" noProof="1"/>
              <a:t> </a:t>
            </a:r>
            <a:r>
              <a:rPr lang="en-US" dirty="0"/>
              <a:t>–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52EC82-FE58-4006-A8FE-409B36EB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изведете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485F9FB-BB70-495A-886C-89A9889E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1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591CB7B-E9A4-49DD-AD93-ACC38868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bg-BG" sz="3200" noProof="1">
                <a:sym typeface="Wingdings" panose="05000000000000000000" pitchFamily="2" charset="2"/>
              </a:rPr>
              <a:t>с/у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 </a:t>
            </a:r>
            <a:r>
              <a:rPr lang="en-US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- </a:t>
            </a:r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елементите в обикновения речник се пазят по ред на добавяне, докато в сортирания – редът на добавяне няма значение</a:t>
            </a:r>
          </a:p>
          <a:p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Начинът на работа със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 </a:t>
            </a:r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е аналогичен на обикновения речник</a:t>
            </a:r>
          </a:p>
          <a:p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4411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88827E6-6B3E-4684-A200-A7E81D3A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7169</TotalTime>
  <Words>781</Words>
  <Application>Microsoft Office PowerPoint</Application>
  <PresentationFormat>Custom</PresentationFormat>
  <Paragraphs>110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SortedDictionary&lt;K, V&gt;</vt:lpstr>
      <vt:lpstr>Речници: Функционалност</vt:lpstr>
      <vt:lpstr>Речници: Функционалност (2)</vt:lpstr>
      <vt:lpstr>SortedDictionary&lt;K, V&gt; – Пример</vt:lpstr>
      <vt:lpstr>Пример: SortedDictionary – Събития</vt:lpstr>
      <vt:lpstr>Задача: Пребройте реалните числа</vt:lpstr>
      <vt:lpstr>Решение: Пребройте реалните числа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2019-12-16T19:27:17Z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