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2"/>
  </p:sldMasterIdLst>
  <p:notesMasterIdLst>
    <p:notesMasterId r:id="rId20"/>
  </p:notesMasterIdLst>
  <p:handoutMasterIdLst>
    <p:handoutMasterId r:id="rId21"/>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508"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2A"/>
    <a:srgbClr val="FFF0D9"/>
    <a:srgbClr val="F0F5FA"/>
    <a:srgbClr val="1A8AFA"/>
    <a:srgbClr val="0097CC"/>
    <a:srgbClr val="FDFFFF"/>
    <a:srgbClr val="603A14"/>
    <a:srgbClr val="E85C0E"/>
    <a:srgbClr val="BAB398"/>
    <a:srgbClr val="ADA48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533" autoAdjust="0"/>
  </p:normalViewPr>
  <p:slideViewPr>
    <p:cSldViewPr>
      <p:cViewPr varScale="1">
        <p:scale>
          <a:sx n="82" d="100"/>
          <a:sy n="82" d="100"/>
        </p:scale>
        <p:origin x="576" y="67"/>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2" d="100"/>
          <a:sy n="62" d="100"/>
        </p:scale>
        <p:origin x="315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
        <p:nvSpPr>
          <p:cNvPr id="4" name="Footer Placeholder"/>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Created by the </a:t>
            </a:r>
            <a:r>
              <a:rPr lang="en-US" sz="1000" b="1" dirty="0"/>
              <a:t>Software University Foundation</a:t>
            </a:r>
            <a:r>
              <a:rPr lang="en-US" sz="1000" dirty="0"/>
              <a:t> – </a:t>
            </a:r>
            <a:r>
              <a:rPr lang="en-US" sz="1000" u="sng" dirty="0">
                <a:hlinkClick r:id="rId2"/>
              </a:rPr>
              <a:t>https://softuni.foundation</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3" name="Date Placeholder"/>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17-Dec-19</a:t>
            </a:fld>
            <a:endParaRPr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softuni.foundation/"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
        <p:nvSpPr>
          <p:cNvPr id="6" name="Footer Placeholde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2"/>
              </a:rPr>
              <a:t>https://softuni.foundation</a:t>
            </a:r>
            <a:endParaRPr lang="en-US" dirty="0"/>
          </a:p>
          <a:p>
            <a:r>
              <a:rPr lang="en-US" dirty="0"/>
              <a:t>This work is licensed under the </a:t>
            </a:r>
            <a:r>
              <a:rPr lang="en-US" u="sng" noProof="1">
                <a:hlinkClick r:id="rId3"/>
              </a:rPr>
              <a:t>Creative Commons Attribution-NonCommercial-ShareAlike</a:t>
            </a:r>
            <a:r>
              <a:rPr lang="en-US" noProof="1"/>
              <a:t> </a:t>
            </a:r>
            <a:r>
              <a:rPr lang="en-US" dirty="0"/>
              <a:t>license.</a:t>
            </a:r>
          </a:p>
        </p:txBody>
      </p:sp>
      <p:sp>
        <p:nvSpPr>
          <p:cNvPr id="5" name="Slide Notes Placeholder"/>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Slide Image Placeholde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3" name="Date Placeholder"/>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17-Dec-19</a:t>
            </a:fld>
            <a:endParaRPr lang="en-US" dirty="0"/>
          </a:p>
        </p:txBody>
      </p:sp>
      <p:sp>
        <p:nvSpPr>
          <p:cNvPr id="2" name="Header Placeholder"/>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softuni.foundation/" TargetMode="Externa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softuni.foundation/" TargetMode="Externa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p:cNvSpPr>
          <p:nvPr>
            <p:ph type="body"/>
          </p:nvPr>
        </p:nvSpPr>
        <p:spPr>
          <a:xfrm>
            <a:off x="380880" y="4343400"/>
            <a:ext cx="609516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44"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000" b="0" strike="noStrike" spc="-1">
                <a:solidFill>
                  <a:srgbClr val="000000"/>
                </a:solidFill>
                <a:uFill>
                  <a:solidFill>
                    <a:srgbClr val="FFFFFF"/>
                  </a:solidFill>
                </a:uFill>
                <a:latin typeface="+mn-lt"/>
                <a:ea typeface="+mn-ea"/>
              </a:rPr>
              <a:t>© Software University Foundation – </a:t>
            </a:r>
            <a:r>
              <a:rPr lang="en-US" sz="1000" b="0" u="sng" strike="noStrike" spc="-1">
                <a:solidFill>
                  <a:srgbClr val="000000"/>
                </a:solidFill>
                <a:uFill>
                  <a:solidFill>
                    <a:srgbClr val="FFFFFF"/>
                  </a:solidFill>
                </a:uFill>
                <a:latin typeface="+mn-lt"/>
                <a:ea typeface="+mn-ea"/>
                <a:hlinkClick r:id="rId3"/>
              </a:rPr>
              <a:t>http://softuni.org</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mn-lt"/>
                <a:ea typeface="+mn-ea"/>
              </a:rPr>
              <a:t>This work is licensed under the </a:t>
            </a:r>
            <a:r>
              <a:rPr lang="en-US" sz="1000" b="0" u="sng" strike="noStrike" spc="-1">
                <a:solidFill>
                  <a:srgbClr val="000000"/>
                </a:solidFill>
                <a:uFill>
                  <a:solidFill>
                    <a:srgbClr val="FFFFFF"/>
                  </a:solidFill>
                </a:uFill>
                <a:latin typeface="+mn-lt"/>
                <a:ea typeface="+mn-ea"/>
                <a:hlinkClick r:id="rId4"/>
              </a:rPr>
              <a:t>Creative Commons Attribution-NonCommercial-ShareAlike</a:t>
            </a:r>
            <a:r>
              <a:rPr lang="en-US" sz="1000" b="0" strike="noStrike" spc="-1">
                <a:solidFill>
                  <a:srgbClr val="000000"/>
                </a:solidFill>
                <a:uFill>
                  <a:solidFill>
                    <a:srgbClr val="FFFFFF"/>
                  </a:solidFill>
                </a:uFill>
                <a:latin typeface="+mn-lt"/>
                <a:ea typeface="+mn-ea"/>
              </a:rPr>
              <a:t> license.</a:t>
            </a:r>
            <a:endParaRPr lang="en-US" sz="1800" b="0" strike="noStrike" spc="-1">
              <a:solidFill>
                <a:srgbClr val="000000"/>
              </a:solidFill>
              <a:uFill>
                <a:solidFill>
                  <a:srgbClr val="FFFFFF"/>
                </a:solidFill>
              </a:uFill>
              <a:latin typeface="Arial"/>
            </a:endParaRPr>
          </a:p>
        </p:txBody>
      </p:sp>
      <p:sp>
        <p:nvSpPr>
          <p:cNvPr id="245"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0E655-E3A1-4272-9E43-9BB7D349A3B8}" type="slidenum">
              <a:rPr lang="en-US" sz="1000" b="0" strike="noStrike" spc="-1">
                <a:solidFill>
                  <a:srgbClr val="000000"/>
                </a:solidFill>
                <a:uFill>
                  <a:solidFill>
                    <a:srgbClr val="FFFFFF"/>
                  </a:solidFill>
                </a:uFill>
                <a:latin typeface="+mn-lt"/>
                <a:ea typeface="+mn-ea"/>
              </a:rPr>
              <a:t>1</a:t>
            </a:fld>
            <a:endParaRPr lang="en-US" sz="1800" b="0" strike="noStrike" spc="-1">
              <a:solidFill>
                <a:srgbClr val="000000"/>
              </a:solidFill>
              <a:uFill>
                <a:solidFill>
                  <a:srgbClr val="FFFFFF"/>
                </a:solidFill>
              </a:uFill>
              <a:latin typeface="Arial"/>
            </a:endParaRPr>
          </a:p>
        </p:txBody>
      </p:sp>
      <p:sp>
        <p:nvSpPr>
          <p:cNvPr id="5" name="Footer Placeholder">
            <a:extLst>
              <a:ext uri="{FF2B5EF4-FFF2-40B4-BE49-F238E27FC236}">
                <a16:creationId xmlns:a16="http://schemas.microsoft.com/office/drawing/2014/main" id="{BD1505A6-3D42-43F9-8F32-3E373DF32F25}"/>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5"/>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97477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p:cNvSpPr>
          <p:nvPr>
            <p:ph type="body"/>
          </p:nvPr>
        </p:nvSpPr>
        <p:spPr>
          <a:xfrm>
            <a:off x="380880" y="4343400"/>
            <a:ext cx="6095160" cy="4114080"/>
          </a:xfrm>
          <a:prstGeom prst="rect">
            <a:avLst/>
          </a:prstGeom>
        </p:spPr>
        <p:txBody>
          <a:bodyPr lIns="0" tIns="0" rIns="0" bIns="0"/>
          <a:lstStyle/>
          <a:p>
            <a:endParaRPr lang="en-US" sz="2000" b="0" strike="noStrike" spc="-1">
              <a:solidFill>
                <a:srgbClr val="000000"/>
              </a:solidFill>
              <a:uFill>
                <a:solidFill>
                  <a:srgbClr val="FFFFFF"/>
                </a:solidFill>
              </a:uFill>
              <a:latin typeface="Arial"/>
            </a:endParaRPr>
          </a:p>
        </p:txBody>
      </p:sp>
      <p:sp>
        <p:nvSpPr>
          <p:cNvPr id="250" name="CustomShape 2"/>
          <p:cNvSpPr/>
          <p:nvPr/>
        </p:nvSpPr>
        <p:spPr>
          <a:xfrm>
            <a:off x="0" y="8748000"/>
            <a:ext cx="630828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1000" b="0" strike="noStrike" spc="-1">
                <a:solidFill>
                  <a:srgbClr val="000000"/>
                </a:solidFill>
                <a:uFill>
                  <a:solidFill>
                    <a:srgbClr val="FFFFFF"/>
                  </a:solidFill>
                </a:uFill>
                <a:latin typeface="+mn-lt"/>
                <a:ea typeface="+mn-ea"/>
              </a:rPr>
              <a:t>© Software University Foundation – </a:t>
            </a:r>
            <a:r>
              <a:rPr lang="en-US" sz="1000" b="0" u="sng" strike="noStrike" spc="-1">
                <a:solidFill>
                  <a:srgbClr val="000000"/>
                </a:solidFill>
                <a:uFill>
                  <a:solidFill>
                    <a:srgbClr val="FFFFFF"/>
                  </a:solidFill>
                </a:uFill>
                <a:latin typeface="+mn-lt"/>
                <a:ea typeface="+mn-ea"/>
                <a:hlinkClick r:id="rId3"/>
              </a:rPr>
              <a:t>http://softuni.org</a:t>
            </a:r>
            <a:endParaRPr lang="en-US" sz="1800" b="0" strike="noStrike" spc="-1">
              <a:solidFill>
                <a:srgbClr val="000000"/>
              </a:solidFill>
              <a:uFill>
                <a:solidFill>
                  <a:srgbClr val="FFFFFF"/>
                </a:solidFill>
              </a:uFill>
              <a:latin typeface="Arial"/>
            </a:endParaRPr>
          </a:p>
          <a:p>
            <a:pPr>
              <a:lnSpc>
                <a:spcPct val="100000"/>
              </a:lnSpc>
            </a:pPr>
            <a:r>
              <a:rPr lang="en-US" sz="1000" b="0" strike="noStrike" spc="-1">
                <a:solidFill>
                  <a:srgbClr val="000000"/>
                </a:solidFill>
                <a:uFill>
                  <a:solidFill>
                    <a:srgbClr val="FFFFFF"/>
                  </a:solidFill>
                </a:uFill>
                <a:latin typeface="+mn-lt"/>
                <a:ea typeface="+mn-ea"/>
              </a:rPr>
              <a:t>This work is licensed under the </a:t>
            </a:r>
            <a:r>
              <a:rPr lang="en-US" sz="1000" b="0" u="sng" strike="noStrike" spc="-1">
                <a:solidFill>
                  <a:srgbClr val="000000"/>
                </a:solidFill>
                <a:uFill>
                  <a:solidFill>
                    <a:srgbClr val="FFFFFF"/>
                  </a:solidFill>
                </a:uFill>
                <a:latin typeface="+mn-lt"/>
                <a:ea typeface="+mn-ea"/>
                <a:hlinkClick r:id="rId4"/>
              </a:rPr>
              <a:t>Creative Commons Attribution-NonCommercial-ShareAlike</a:t>
            </a:r>
            <a:r>
              <a:rPr lang="en-US" sz="1000" b="0" strike="noStrike" spc="-1">
                <a:solidFill>
                  <a:srgbClr val="000000"/>
                </a:solidFill>
                <a:uFill>
                  <a:solidFill>
                    <a:srgbClr val="FFFFFF"/>
                  </a:solidFill>
                </a:uFill>
                <a:latin typeface="+mn-lt"/>
                <a:ea typeface="+mn-ea"/>
              </a:rPr>
              <a:t> license.</a:t>
            </a:r>
            <a:endParaRPr lang="en-US" sz="1800" b="0" strike="noStrike" spc="-1">
              <a:solidFill>
                <a:srgbClr val="000000"/>
              </a:solidFill>
              <a:uFill>
                <a:solidFill>
                  <a:srgbClr val="FFFFFF"/>
                </a:solidFill>
              </a:uFill>
              <a:latin typeface="Arial"/>
            </a:endParaRPr>
          </a:p>
        </p:txBody>
      </p:sp>
      <p:sp>
        <p:nvSpPr>
          <p:cNvPr id="251" name="CustomShape 3"/>
          <p:cNvSpPr/>
          <p:nvPr/>
        </p:nvSpPr>
        <p:spPr>
          <a:xfrm>
            <a:off x="6309000" y="8748000"/>
            <a:ext cx="546840" cy="39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B1C95FA-1701-40AA-A223-55CDAC72E8FC}" type="slidenum">
              <a:rPr lang="en-US" sz="1000" b="0" strike="noStrike" spc="-1">
                <a:solidFill>
                  <a:srgbClr val="000000"/>
                </a:solidFill>
                <a:uFill>
                  <a:solidFill>
                    <a:srgbClr val="FFFFFF"/>
                  </a:solidFill>
                </a:uFill>
                <a:latin typeface="+mn-lt"/>
                <a:ea typeface="+mn-ea"/>
              </a:rPr>
              <a:t>16</a:t>
            </a:fld>
            <a:endParaRPr lang="en-US" sz="1800" b="0" strike="noStrike" spc="-1">
              <a:solidFill>
                <a:srgbClr val="000000"/>
              </a:solidFill>
              <a:uFill>
                <a:solidFill>
                  <a:srgbClr val="FFFFFF"/>
                </a:solidFill>
              </a:uFill>
              <a:latin typeface="Arial"/>
            </a:endParaRPr>
          </a:p>
        </p:txBody>
      </p:sp>
      <p:sp>
        <p:nvSpPr>
          <p:cNvPr id="5" name="Footer Placeholder">
            <a:extLst>
              <a:ext uri="{FF2B5EF4-FFF2-40B4-BE49-F238E27FC236}">
                <a16:creationId xmlns:a16="http://schemas.microsoft.com/office/drawing/2014/main" id="{9D2D6734-24C7-4568-98F6-073EFD8783B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5"/>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45892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t>17</a:t>
            </a:fld>
            <a:endParaRPr lang="en-US" dirty="0"/>
          </a:p>
        </p:txBody>
      </p:sp>
      <p:sp>
        <p:nvSpPr>
          <p:cNvPr id="6" name="Footer Placeholder">
            <a:extLst>
              <a:ext uri="{FF2B5EF4-FFF2-40B4-BE49-F238E27FC236}">
                <a16:creationId xmlns:a16="http://schemas.microsoft.com/office/drawing/2014/main" id="{2F379B45-B4CF-4732-A1CA-346C8AE276A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183309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5" name="Company Web Site Placeholder"/>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
        <p:nvSpPr>
          <p:cNvPr id="34" name="Company Name Placeholder"/>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3" name="Author Web Site Placeholder"/>
          <p:cNvSpPr>
            <a:spLocks noGrp="1"/>
          </p:cNvSpPr>
          <p:nvPr>
            <p:ph type="body" sz="quarter" idx="14" hasCustomPrompt="1"/>
          </p:nvPr>
        </p:nvSpPr>
        <p:spPr bwMode="auto">
          <a:xfrm>
            <a:off x="760412" y="5024988"/>
            <a:ext cx="3187613" cy="369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2" name="Author Position Placeholder"/>
          <p:cNvSpPr>
            <a:spLocks noGrp="1"/>
          </p:cNvSpPr>
          <p:nvPr>
            <p:ph type="body" sz="quarter" idx="13" hasCustomPrompt="1"/>
          </p:nvPr>
        </p:nvSpPr>
        <p:spPr bwMode="auto">
          <a:xfrm>
            <a:off x="760413" y="4668556"/>
            <a:ext cx="3187614" cy="375194"/>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25" name="Author Name Placeholder"/>
          <p:cNvSpPr>
            <a:spLocks noGrp="1"/>
          </p:cNvSpPr>
          <p:nvPr>
            <p:ph type="body" sz="quarter" idx="10" hasCustomPrompt="1"/>
          </p:nvPr>
        </p:nvSpPr>
        <p:spPr bwMode="auto">
          <a:xfrm>
            <a:off x="760412" y="4176826"/>
            <a:ext cx="3187613" cy="499649"/>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Slide Picture Placeholder"/>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 name="Presentation Subtitle"/>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6165" indent="0" algn="ctr">
              <a:buNone/>
              <a:defRPr>
                <a:solidFill>
                  <a:schemeClr val="tx1">
                    <a:tint val="75000"/>
                  </a:schemeClr>
                </a:solidFill>
              </a:defRPr>
            </a:lvl9pPr>
          </a:lstStyle>
          <a:p>
            <a:r>
              <a:rPr lang="en-US" dirty="0"/>
              <a:t>Presentation Subtitle</a:t>
            </a:r>
            <a:endParaRPr dirty="0"/>
          </a:p>
        </p:txBody>
      </p:sp>
      <p:sp>
        <p:nvSpPr>
          <p:cNvPr id="2" name="Presentation Title"/>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Tree>
    <p:extLst>
      <p:ext uri="{BB962C8B-B14F-4D97-AF65-F5344CB8AC3E}">
        <p14:creationId xmlns:p14="http://schemas.microsoft.com/office/powerpoint/2010/main" val="36858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a:t>
            </a:fld>
            <a:endParaRPr lang="en-US" dirty="0">
              <a:solidFill>
                <a:prstClr val="white">
                  <a:tint val="75000"/>
                </a:prstClr>
              </a:solidFill>
            </a:endParaRPr>
          </a:p>
        </p:txBody>
      </p:sp>
      <p:sp>
        <p:nvSpPr>
          <p:cNvPr id="22" name="Slide Content Placeholder"/>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cNvSpPr>
            <a:spLocks noGrp="1"/>
          </p:cNvSpPr>
          <p:nvPr>
            <p:ph type="title" hasCustomPrompt="1"/>
          </p:nvPr>
        </p:nvSpPr>
        <p:spPr>
          <a:xfrm>
            <a:off x="188815" y="40341"/>
            <a:ext cx="11804822"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3479958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lide Subtitle"/>
          <p:cNvSpPr>
            <a:spLocks noGrp="1"/>
          </p:cNvSpPr>
          <p:nvPr>
            <p:ph type="body" idx="1" hasCustomPrompt="1"/>
          </p:nvPr>
        </p:nvSpPr>
        <p:spPr>
          <a:xfrm>
            <a:off x="912812" y="5754968"/>
            <a:ext cx="10363200" cy="719034"/>
          </a:xfrm>
        </p:spPr>
        <p:txBody>
          <a:bodyPr wrap="square" lIns="36000" tIns="36000" rIns="36000" bIns="36000" anchor="t">
            <a:spAutoFit/>
          </a:bodyPr>
          <a:lstStyle>
            <a:lvl1pPr marL="0" indent="0" algn="ctr">
              <a:spcBef>
                <a:spcPts val="0"/>
              </a:spcBef>
              <a:buNone/>
              <a:defRPr sz="4000" cap="none" spc="200" baseline="0">
                <a:solidFill>
                  <a:schemeClr val="accent1"/>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dirty="0"/>
              <a:t>Click to Edit Section Subtitle</a:t>
            </a:r>
          </a:p>
        </p:txBody>
      </p:sp>
      <p:sp>
        <p:nvSpPr>
          <p:cNvPr id="2" name="Slide Title"/>
          <p:cNvSpPr>
            <a:spLocks noGrp="1"/>
          </p:cNvSpPr>
          <p:nvPr>
            <p:ph type="title" hasCustomPrompt="1"/>
          </p:nvPr>
        </p:nvSpPr>
        <p:spPr>
          <a:xfrm>
            <a:off x="912812" y="4953000"/>
            <a:ext cx="10363200" cy="820600"/>
          </a:xfrm>
        </p:spPr>
        <p:txBody>
          <a:bodyPr wrap="square" lIns="36000" tIns="36000" rIns="36000" bIns="36000" anchor="b">
            <a:spAutoFit/>
          </a:bodyPr>
          <a:lstStyle>
            <a:lvl1pPr algn="ctr">
              <a:defRPr sz="5400" b="1" cap="none" baseline="0"/>
            </a:lvl1pPr>
          </a:lstStyle>
          <a:p>
            <a:r>
              <a:rPr lang="en-US" dirty="0"/>
              <a:t>Click to Edit Section Title</a:t>
            </a:r>
            <a:endParaRPr dirty="0"/>
          </a:p>
        </p:txBody>
      </p:sp>
    </p:spTree>
    <p:extLst>
      <p:ext uri="{BB962C8B-B14F-4D97-AF65-F5344CB8AC3E}">
        <p14:creationId xmlns:p14="http://schemas.microsoft.com/office/powerpoint/2010/main" val="23157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97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11823173"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4141607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pPr defTabSz="1218565"/>
            <a:fld id="{C014DD1E-5D91-48A3-AD6D-45FBA980D106}" type="slidenum">
              <a:rPr lang="en-US" smtClean="0">
                <a:solidFill>
                  <a:prstClr val="white">
                    <a:tint val="75000"/>
                  </a:prstClr>
                </a:solidFill>
              </a:rPr>
              <a:pPr defTabSz="1218565"/>
              <a:t>‹#›</a:t>
            </a:fld>
            <a:endParaRPr lang="en-US" dirty="0">
              <a:solidFill>
                <a:prstClr val="white">
                  <a:tint val="75000"/>
                </a:prstClr>
              </a:solidFill>
            </a:endParaRPr>
          </a:p>
        </p:txBody>
      </p:sp>
      <p:sp>
        <p:nvSpPr>
          <p:cNvPr id="3" name="Slide Text Placeholder"/>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Slide Title Placeholder"/>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2681634430"/>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Lst>
  <p:hf hdr="0" ftr="0" dt="0"/>
  <p:txStyles>
    <p:titleStyle>
      <a:lvl1pPr algn="l" defTabSz="1218565"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800" indent="-304800" algn="l" defTabSz="1218565" rtl="0" eaLnBrk="1" latinLnBrk="0" hangingPunct="1">
        <a:lnSpc>
          <a:spcPct val="105000"/>
        </a:lnSpc>
        <a:spcBef>
          <a:spcPts val="600"/>
        </a:spcBef>
        <a:spcAft>
          <a:spcPts val="600"/>
        </a:spcAft>
        <a:buClr>
          <a:srgbClr val="F2B254"/>
        </a:buClr>
        <a:buSzPct val="100000"/>
        <a:buFont typeface="Wingdings" charset="2"/>
        <a:buChar char="§"/>
        <a:defRPr sz="3400" b="0" kern="1200">
          <a:solidFill>
            <a:schemeClr val="tx1"/>
          </a:solidFill>
          <a:latin typeface="+mn-lt"/>
          <a:ea typeface="+mn-ea"/>
          <a:cs typeface="+mn-cs"/>
        </a:defRPr>
      </a:lvl1pPr>
      <a:lvl2pPr marL="609600" indent="-231775" algn="l" defTabSz="1218565" rtl="0" eaLnBrk="1" latinLnBrk="0" hangingPunct="1">
        <a:lnSpc>
          <a:spcPct val="105000"/>
        </a:lnSpc>
        <a:spcBef>
          <a:spcPts val="600"/>
        </a:spcBef>
        <a:spcAft>
          <a:spcPts val="600"/>
        </a:spcAft>
        <a:buClr>
          <a:schemeClr val="accent1"/>
        </a:buClr>
        <a:buSzPct val="80000"/>
        <a:buFont typeface="Wingdings" charset="2"/>
        <a:buChar char="§"/>
        <a:defRPr sz="3200" b="0" kern="1200">
          <a:solidFill>
            <a:schemeClr val="tx1"/>
          </a:solidFill>
          <a:latin typeface="+mn-lt"/>
          <a:ea typeface="+mn-ea"/>
          <a:cs typeface="+mn-cs"/>
        </a:defRPr>
      </a:lvl2pPr>
      <a:lvl3pPr marL="914400" indent="-231775" algn="l" defTabSz="1218565" rtl="0" eaLnBrk="1" latinLnBrk="0" hangingPunct="1">
        <a:lnSpc>
          <a:spcPct val="105000"/>
        </a:lnSpc>
        <a:spcBef>
          <a:spcPts val="600"/>
        </a:spcBef>
        <a:spcAft>
          <a:spcPts val="600"/>
        </a:spcAft>
        <a:buClr>
          <a:srgbClr val="EF9A1D"/>
        </a:buClr>
        <a:buSzPct val="80000"/>
        <a:buFont typeface="Wingdings" charset="2"/>
        <a:buChar char="§"/>
        <a:defRPr sz="3000" b="0" kern="1200">
          <a:solidFill>
            <a:schemeClr val="tx1"/>
          </a:solidFill>
          <a:latin typeface="+mn-lt"/>
          <a:ea typeface="+mn-ea"/>
          <a:cs typeface="+mn-cs"/>
        </a:defRPr>
      </a:lvl3pPr>
      <a:lvl4pPr marL="1219200" indent="-231775" algn="l" defTabSz="1218565" rtl="0" eaLnBrk="1" latinLnBrk="0" hangingPunct="1">
        <a:lnSpc>
          <a:spcPct val="105000"/>
        </a:lnSpc>
        <a:spcBef>
          <a:spcPts val="600"/>
        </a:spcBef>
        <a:spcAft>
          <a:spcPts val="600"/>
        </a:spcAft>
        <a:buClr>
          <a:srgbClr val="ED9411"/>
        </a:buClr>
        <a:buSzPct val="80000"/>
        <a:buFont typeface="Wingdings" charset="2"/>
        <a:buChar char="§"/>
        <a:defRPr sz="2800" b="0" kern="1200">
          <a:solidFill>
            <a:schemeClr val="tx1"/>
          </a:solidFill>
          <a:latin typeface="+mn-lt"/>
          <a:ea typeface="+mn-ea"/>
          <a:cs typeface="+mn-cs"/>
        </a:defRPr>
      </a:lvl4pPr>
      <a:lvl5pPr marL="1524000" indent="-231775" algn="l" defTabSz="1218565" rtl="0" eaLnBrk="1" latinLnBrk="0" hangingPunct="1">
        <a:lnSpc>
          <a:spcPct val="105000"/>
        </a:lnSpc>
        <a:spcBef>
          <a:spcPts val="600"/>
        </a:spcBef>
        <a:spcAft>
          <a:spcPts val="600"/>
        </a:spcAft>
        <a:buClr>
          <a:srgbClr val="E28D10"/>
        </a:buClr>
        <a:buSzPct val="80000"/>
        <a:buFont typeface="Wingdings" charset="2"/>
        <a:buChar char="§"/>
        <a:defRPr sz="2600" b="0" kern="1200">
          <a:solidFill>
            <a:schemeClr val="tx1"/>
          </a:solidFill>
          <a:latin typeface="+mn-lt"/>
          <a:ea typeface="+mn-ea"/>
          <a:cs typeface="+mn-cs"/>
        </a:defRPr>
      </a:lvl5pPr>
      <a:lvl6pPr marL="18281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6pPr>
      <a:lvl7pPr marL="2132965" indent="-231775" algn="l" defTabSz="1218565" rtl="0" eaLnBrk="1" latinLnBrk="0" hangingPunct="1">
        <a:lnSpc>
          <a:spcPct val="90000"/>
        </a:lnSpc>
        <a:spcBef>
          <a:spcPts val="800"/>
        </a:spcBef>
        <a:buClr>
          <a:schemeClr val="accent1"/>
        </a:buClr>
        <a:buSzPct val="80000"/>
        <a:buFont typeface="Arial" charset="0"/>
        <a:buChar char="•"/>
        <a:defRPr sz="2000" kern="1200">
          <a:solidFill>
            <a:schemeClr val="tx1"/>
          </a:solidFill>
          <a:latin typeface="+mn-lt"/>
          <a:ea typeface="+mn-ea"/>
          <a:cs typeface="+mn-cs"/>
        </a:defRPr>
      </a:lvl7pPr>
      <a:lvl8pPr marL="24377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8pPr>
      <a:lvl9pPr marL="2742565" indent="-231775" algn="l" defTabSz="1218565" rtl="0" eaLnBrk="1" latinLnBrk="0" hangingPunct="1">
        <a:lnSpc>
          <a:spcPct val="90000"/>
        </a:lnSpc>
        <a:spcBef>
          <a:spcPts val="800"/>
        </a:spcBef>
        <a:buClr>
          <a:schemeClr val="accent1"/>
        </a:buClr>
        <a:buSzPct val="80000"/>
        <a:buFont typeface="Arial" charset="0"/>
        <a:buChar char="•"/>
        <a:defRPr sz="2000" kern="1200" baseline="0">
          <a:solidFill>
            <a:schemeClr val="tx1"/>
          </a:solidFill>
          <a:latin typeface="+mn-lt"/>
          <a:ea typeface="+mn-ea"/>
          <a:cs typeface="+mn-cs"/>
        </a:defRPr>
      </a:lvl9pPr>
    </p:bodyStyle>
    <p:otherStyle>
      <a:defPPr>
        <a:defRPr/>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7365" algn="l" defTabSz="1218565" rtl="0" eaLnBrk="1" latinLnBrk="0" hangingPunct="1">
        <a:defRPr sz="2400" kern="1200">
          <a:solidFill>
            <a:schemeClr val="tx1"/>
          </a:solidFill>
          <a:latin typeface="+mn-lt"/>
          <a:ea typeface="+mn-ea"/>
          <a:cs typeface="+mn-cs"/>
        </a:defRPr>
      </a:lvl6pPr>
      <a:lvl7pPr marL="3656965"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it-kariera.mon.bg/e-learning/"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creativecommons.org/licenses/by-nc-sa/4.0" TargetMode="External"/><Relationship Id="rId7" Type="http://schemas.openxmlformats.org/officeDocument/2006/relationships/hyperlink" Target="https://it-kariera.mon.bg/e-lear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hyperlink" Target="https://mon.bg/" TargetMode="Externa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tinkercad.com/"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912960" y="457200"/>
            <a:ext cx="10576440" cy="1687692"/>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bg-BG" sz="4800" b="1" strike="noStrike" spc="-1" dirty="0">
                <a:solidFill>
                  <a:srgbClr val="F6D18E"/>
                </a:solidFill>
                <a:uFill>
                  <a:solidFill>
                    <a:srgbClr val="FFFFFF"/>
                  </a:solidFill>
                </a:uFill>
                <a:latin typeface="Calibri"/>
              </a:rPr>
              <a:t>Запознаване</a:t>
            </a:r>
            <a:r>
              <a:rPr lang="en-US" sz="4800" b="1" strike="noStrike" spc="-1" dirty="0">
                <a:solidFill>
                  <a:srgbClr val="F6D18E"/>
                </a:solidFill>
                <a:uFill>
                  <a:solidFill>
                    <a:srgbClr val="FFFFFF"/>
                  </a:solidFill>
                </a:uFill>
                <a:latin typeface="Calibri"/>
              </a:rPr>
              <a:t> с </a:t>
            </a:r>
            <a:r>
              <a:rPr lang="bg-BG" sz="4800" b="1" strike="noStrike" spc="-1" dirty="0">
                <a:solidFill>
                  <a:srgbClr val="F6D18E"/>
                </a:solidFill>
                <a:uFill>
                  <a:solidFill>
                    <a:srgbClr val="FFFFFF"/>
                  </a:solidFill>
                </a:uFill>
                <a:latin typeface="Calibri"/>
              </a:rPr>
              <a:t>емулатора</a:t>
            </a:r>
            <a:r>
              <a:rPr lang="en-US" sz="4800" b="1" strike="noStrike" spc="-1" dirty="0">
                <a:solidFill>
                  <a:srgbClr val="F6D18E"/>
                </a:solidFill>
                <a:uFill>
                  <a:solidFill>
                    <a:srgbClr val="FFFFFF"/>
                  </a:solidFill>
                </a:uFill>
                <a:latin typeface="Calibri"/>
              </a:rPr>
              <a:t> </a:t>
            </a:r>
            <a:r>
              <a:rPr lang="bg-BG" sz="4800" b="1" strike="noStrike" spc="-1" dirty="0">
                <a:solidFill>
                  <a:srgbClr val="F6D18E"/>
                </a:solidFill>
                <a:uFill>
                  <a:solidFill>
                    <a:srgbClr val="FFFFFF"/>
                  </a:solidFill>
                </a:uFill>
                <a:latin typeface="Calibri"/>
              </a:rPr>
              <a:t>за електрически вериги </a:t>
            </a:r>
            <a:r>
              <a:rPr lang="en-US" sz="4800" b="1" strike="noStrike" spc="-1" noProof="1">
                <a:solidFill>
                  <a:srgbClr val="F6D18E"/>
                </a:solidFill>
                <a:uFill>
                  <a:solidFill>
                    <a:srgbClr val="FFFFFF"/>
                  </a:solidFill>
                </a:uFill>
                <a:latin typeface="Calibri"/>
              </a:rPr>
              <a:t>TinkedCAD</a:t>
            </a:r>
            <a:endParaRPr lang="en-US" sz="1800" b="0" strike="noStrike" spc="-1" noProof="1">
              <a:solidFill>
                <a:srgbClr val="FFFFFF"/>
              </a:solidFill>
              <a:uFill>
                <a:solidFill>
                  <a:srgbClr val="FFFFFF"/>
                </a:solidFill>
              </a:uFill>
              <a:latin typeface="Arial"/>
            </a:endParaRPr>
          </a:p>
        </p:txBody>
      </p:sp>
      <p:sp>
        <p:nvSpPr>
          <p:cNvPr id="161" name="CustomShape 2"/>
          <p:cNvSpPr/>
          <p:nvPr/>
        </p:nvSpPr>
        <p:spPr>
          <a:xfrm>
            <a:off x="3579840" y="2397240"/>
            <a:ext cx="7909560" cy="8031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r">
              <a:lnSpc>
                <a:spcPct val="100000"/>
              </a:lnSpc>
            </a:pPr>
            <a:r>
              <a:rPr lang="bg-BG" sz="4000" b="0" strike="noStrike" spc="197" dirty="0">
                <a:solidFill>
                  <a:srgbClr val="F0A22E"/>
                </a:solidFill>
                <a:uFill>
                  <a:solidFill>
                    <a:srgbClr val="FFFFFF"/>
                  </a:solidFill>
                </a:uFill>
                <a:latin typeface="Calibri"/>
              </a:rPr>
              <a:t>Електроника</a:t>
            </a:r>
            <a:endParaRPr lang="bg-BG" sz="1800" b="0" strike="noStrike" spc="-1" dirty="0">
              <a:solidFill>
                <a:srgbClr val="FFFFFF"/>
              </a:solidFill>
              <a:uFill>
                <a:solidFill>
                  <a:srgbClr val="FFFFFF"/>
                </a:solidFill>
              </a:uFill>
              <a:latin typeface="Arial"/>
            </a:endParaRPr>
          </a:p>
        </p:txBody>
      </p:sp>
      <p:pic>
        <p:nvPicPr>
          <p:cNvPr id="167" name="Picture 166"/>
          <p:cNvPicPr/>
          <p:nvPr/>
        </p:nvPicPr>
        <p:blipFill>
          <a:blip r:embed="rId3"/>
          <a:stretch/>
        </p:blipFill>
        <p:spPr>
          <a:xfrm>
            <a:off x="6969066" y="4572000"/>
            <a:ext cx="4520334" cy="1569360"/>
          </a:xfrm>
          <a:prstGeom prst="rect">
            <a:avLst/>
          </a:prstGeom>
          <a:ln>
            <a:noFill/>
          </a:ln>
        </p:spPr>
      </p:pic>
      <p:sp>
        <p:nvSpPr>
          <p:cNvPr id="12" name="Slide Number Placeholder">
            <a:extLst>
              <a:ext uri="{FF2B5EF4-FFF2-40B4-BE49-F238E27FC236}">
                <a16:creationId xmlns:a16="http://schemas.microsoft.com/office/drawing/2014/main" id="{F22E5B2C-AE46-4BDA-9E21-F9476EB74AAA}"/>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a:t>
            </a:fld>
            <a:endParaRPr lang="en-US" dirty="0">
              <a:solidFill>
                <a:prstClr val="white">
                  <a:tint val="75000"/>
                </a:prstClr>
              </a:solidFill>
            </a:endParaRPr>
          </a:p>
        </p:txBody>
      </p:sp>
      <p:grpSp>
        <p:nvGrpSpPr>
          <p:cNvPr id="13" name="Group 12">
            <a:extLst>
              <a:ext uri="{FF2B5EF4-FFF2-40B4-BE49-F238E27FC236}">
                <a16:creationId xmlns:a16="http://schemas.microsoft.com/office/drawing/2014/main" id="{A6999FD4-C7B1-4B42-A57D-C632659701EE}"/>
              </a:ext>
            </a:extLst>
          </p:cNvPr>
          <p:cNvGrpSpPr/>
          <p:nvPr/>
        </p:nvGrpSpPr>
        <p:grpSpPr>
          <a:xfrm>
            <a:off x="684212" y="3464887"/>
            <a:ext cx="5874467" cy="2744637"/>
            <a:chOff x="684212" y="3464887"/>
            <a:chExt cx="5874467" cy="2744637"/>
          </a:xfrm>
        </p:grpSpPr>
        <p:sp>
          <p:nvSpPr>
            <p:cNvPr id="14" name="Rectangle 3">
              <a:extLst>
                <a:ext uri="{FF2B5EF4-FFF2-40B4-BE49-F238E27FC236}">
                  <a16:creationId xmlns:a16="http://schemas.microsoft.com/office/drawing/2014/main" id="{E6BF3B62-C2F2-421E-BD23-A9E830F935B6}"/>
                </a:ext>
              </a:extLst>
            </p:cNvPr>
            <p:cNvSpPr>
              <a:spLocks noChangeArrowheads="1"/>
            </p:cNvSpPr>
            <p:nvPr/>
          </p:nvSpPr>
          <p:spPr bwMode="auto">
            <a:xfrm rot="932023">
              <a:off x="5054123" y="3464887"/>
              <a:ext cx="1504556" cy="7215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p>
              <a:pPr algn="ctr" hangingPunct="1">
                <a:lnSpc>
                  <a:spcPct val="85000"/>
                </a:lnSpc>
                <a:tabLst>
                  <a:tab pos="457200" algn="l"/>
                  <a:tab pos="914400" algn="l"/>
                  <a:tab pos="1371600" algn="l"/>
                  <a:tab pos="1828800" algn="l"/>
                  <a:tab pos="2286000" algn="l"/>
                </a:tabLst>
              </a:pPr>
              <a:r>
                <a:rPr lang="bg-BG" sz="2400" b="1" dirty="0">
                  <a:solidFill>
                    <a:srgbClr val="FFF0D9"/>
                  </a:solidFill>
                  <a:latin typeface="Calibri" charset="0"/>
                  <a:ea typeface="Noto Sans CJK SC Regular" charset="0"/>
                  <a:cs typeface="Noto Sans CJK SC Regular" charset="0"/>
                </a:rPr>
                <a:t>Вградени</a:t>
              </a:r>
              <a:br>
                <a:rPr lang="bg-BG" sz="2400" b="1" dirty="0">
                  <a:solidFill>
                    <a:srgbClr val="FFF0D9"/>
                  </a:solidFill>
                  <a:latin typeface="Calibri" charset="0"/>
                  <a:ea typeface="Noto Sans CJK SC Regular" charset="0"/>
                  <a:cs typeface="Noto Sans CJK SC Regular" charset="0"/>
                </a:rPr>
              </a:br>
              <a:r>
                <a:rPr lang="bg-BG" sz="2400" b="1" dirty="0">
                  <a:solidFill>
                    <a:srgbClr val="FFF0D9"/>
                  </a:solidFill>
                  <a:latin typeface="Calibri" charset="0"/>
                  <a:ea typeface="Noto Sans CJK SC Regular" charset="0"/>
                  <a:cs typeface="Noto Sans CJK SC Regular" charset="0"/>
                </a:rPr>
                <a:t>системи</a:t>
              </a:r>
              <a:endParaRPr lang="en-US" sz="2400" b="1" dirty="0">
                <a:solidFill>
                  <a:srgbClr val="FFF0D9"/>
                </a:solidFill>
                <a:latin typeface="Calibri" charset="0"/>
                <a:ea typeface="Noto Sans CJK SC Regular" charset="0"/>
                <a:cs typeface="Noto Sans CJK SC Regular" charset="0"/>
              </a:endParaRPr>
            </a:p>
          </p:txBody>
        </p:sp>
        <p:pic>
          <p:nvPicPr>
            <p:cNvPr id="15" name="Picture 5">
              <a:extLst>
                <a:ext uri="{FF2B5EF4-FFF2-40B4-BE49-F238E27FC236}">
                  <a16:creationId xmlns:a16="http://schemas.microsoft.com/office/drawing/2014/main" id="{567FA94C-759D-4AF7-A7E7-6D1B600C3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612" y="3639663"/>
              <a:ext cx="1827213" cy="2005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 name="Picture 6">
              <a:extLst>
                <a:ext uri="{FF2B5EF4-FFF2-40B4-BE49-F238E27FC236}">
                  <a16:creationId xmlns:a16="http://schemas.microsoft.com/office/drawing/2014/main" id="{78A8B2AF-443F-49B6-9E60-9BAC186C3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2" y="4137025"/>
              <a:ext cx="2173288" cy="758825"/>
            </a:xfrm>
            <a:prstGeom prst="rect">
              <a:avLst/>
            </a:prstGeom>
            <a:solidFill>
              <a:srgbClr val="231F20">
                <a:alpha val="50000"/>
              </a:srgbClr>
            </a:solidFill>
            <a:ln w="9525" cap="flat">
              <a:solidFill>
                <a:srgbClr val="C87D0E">
                  <a:alpha val="50000"/>
                </a:srgb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 name="Rectangle 7">
              <a:extLst>
                <a:ext uri="{FF2B5EF4-FFF2-40B4-BE49-F238E27FC236}">
                  <a16:creationId xmlns:a16="http://schemas.microsoft.com/office/drawing/2014/main" id="{3DFF54C7-F8E2-4406-BC91-C01367C52C0A}"/>
                </a:ext>
              </a:extLst>
            </p:cNvPr>
            <p:cNvSpPr>
              <a:spLocks noChangeArrowheads="1"/>
            </p:cNvSpPr>
            <p:nvPr/>
          </p:nvSpPr>
          <p:spPr bwMode="auto">
            <a:xfrm>
              <a:off x="698500" y="5060950"/>
              <a:ext cx="3186113"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pPr hangingPunct="1">
                <a:lnSpc>
                  <a:spcPct val="105000"/>
                </a:lnSpc>
                <a:tabLst>
                  <a:tab pos="0" algn="l"/>
                  <a:tab pos="457200" algn="l"/>
                  <a:tab pos="914400" algn="l"/>
                  <a:tab pos="1371600" algn="l"/>
                  <a:tab pos="1828800" algn="l"/>
                  <a:tab pos="2286000" algn="l"/>
                  <a:tab pos="2743200" algn="l"/>
                </a:tabLst>
              </a:pPr>
              <a:r>
                <a:rPr lang="bg-BG" sz="2300" b="1" dirty="0">
                  <a:solidFill>
                    <a:srgbClr val="F4B36C"/>
                  </a:solidFill>
                  <a:latin typeface="Calibri" charset="0"/>
                  <a:ea typeface="Noto Sans CJK SC Regular" charset="0"/>
                  <a:cs typeface="Noto Sans CJK SC Regular" charset="0"/>
                </a:rPr>
                <a:t>Учителски екип</a:t>
              </a:r>
            </a:p>
          </p:txBody>
        </p:sp>
        <p:sp>
          <p:nvSpPr>
            <p:cNvPr id="18" name="Rectangle 8">
              <a:extLst>
                <a:ext uri="{FF2B5EF4-FFF2-40B4-BE49-F238E27FC236}">
                  <a16:creationId xmlns:a16="http://schemas.microsoft.com/office/drawing/2014/main" id="{61977CBE-0529-4973-B5BE-9E0414D68416}"/>
                </a:ext>
              </a:extLst>
            </p:cNvPr>
            <p:cNvSpPr>
              <a:spLocks noChangeArrowheads="1"/>
            </p:cNvSpPr>
            <p:nvPr/>
          </p:nvSpPr>
          <p:spPr bwMode="auto">
            <a:xfrm>
              <a:off x="698500" y="5478075"/>
              <a:ext cx="3186113"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spAutoFit/>
            </a:bodyPr>
            <a:lstStyle/>
            <a:p>
              <a:pPr hangingPunct="1">
                <a:lnSpc>
                  <a:spcPct val="105000"/>
                </a:lnSpc>
                <a:tabLst>
                  <a:tab pos="0" algn="l"/>
                  <a:tab pos="457200" algn="l"/>
                  <a:tab pos="914400" algn="l"/>
                  <a:tab pos="1371600" algn="l"/>
                  <a:tab pos="1828800" algn="l"/>
                  <a:tab pos="2286000" algn="l"/>
                  <a:tab pos="2743200" algn="l"/>
                </a:tabLst>
              </a:pPr>
              <a:r>
                <a:rPr lang="bg-BG" sz="2000" b="1" dirty="0">
                  <a:solidFill>
                    <a:srgbClr val="F9DAAB"/>
                  </a:solidFill>
                  <a:latin typeface="Calibri" charset="0"/>
                  <a:ea typeface="Noto Sans CJK SC Regular" charset="0"/>
                  <a:cs typeface="Noto Sans CJK SC Regular" charset="0"/>
                </a:rPr>
                <a:t>Обучение за ИТ кариера</a:t>
              </a:r>
            </a:p>
          </p:txBody>
        </p:sp>
        <p:sp>
          <p:nvSpPr>
            <p:cNvPr id="19" name="Rectangle 9">
              <a:extLst>
                <a:ext uri="{FF2B5EF4-FFF2-40B4-BE49-F238E27FC236}">
                  <a16:creationId xmlns:a16="http://schemas.microsoft.com/office/drawing/2014/main" id="{2A33DA80-22CA-4769-A78B-F6C75827FAD8}"/>
                </a:ext>
              </a:extLst>
            </p:cNvPr>
            <p:cNvSpPr>
              <a:spLocks noChangeArrowheads="1"/>
            </p:cNvSpPr>
            <p:nvPr/>
          </p:nvSpPr>
          <p:spPr bwMode="auto">
            <a:xfrm>
              <a:off x="698500" y="5826937"/>
              <a:ext cx="5027613" cy="382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6000" tIns="36000" rIns="36000" bIns="36000" anchor="ctr">
              <a:spAutoFit/>
            </a:bodyPr>
            <a:lstStyle/>
            <a:p>
              <a:pPr hangingPunct="1">
                <a:lnSpc>
                  <a:spcPct val="105000"/>
                </a:lnSpc>
                <a:tabLst>
                  <a:tab pos="0" algn="l"/>
                  <a:tab pos="457200" algn="l"/>
                  <a:tab pos="914400" algn="l"/>
                  <a:tab pos="1371600" algn="l"/>
                  <a:tab pos="1828800" algn="l"/>
                  <a:tab pos="2286000" algn="l"/>
                  <a:tab pos="2743200" algn="l"/>
                  <a:tab pos="3200400" algn="l"/>
                  <a:tab pos="3657600" algn="l"/>
                </a:tabLst>
              </a:pPr>
              <a:r>
                <a:rPr lang="en-US" sz="2000" b="1" u="sng" dirty="0">
                  <a:solidFill>
                    <a:srgbClr val="F6C781"/>
                  </a:solidFill>
                  <a:latin typeface="Calibri" charset="0"/>
                  <a:ea typeface="Noto Sans CJK SC Regular" charset="0"/>
                  <a:cs typeface="Noto Sans CJK SC Regular" charset="0"/>
                  <a:hlinkClick r:id="rId6"/>
                </a:rPr>
                <a:t>https://it-kariera.mon.bg/e-learning</a:t>
              </a:r>
            </a:p>
          </p:txBody>
        </p:sp>
      </p:grpSp>
    </p:spTree>
    <p:extLst>
      <p:ext uri="{BB962C8B-B14F-4D97-AF65-F5344CB8AC3E}">
        <p14:creationId xmlns:p14="http://schemas.microsoft.com/office/powerpoint/2010/main" val="222625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203"/>
          <p:cNvPicPr/>
          <p:nvPr/>
        </p:nvPicPr>
        <p:blipFill>
          <a:blip r:embed="rId2"/>
          <a:stretch/>
        </p:blipFill>
        <p:spPr>
          <a:xfrm>
            <a:off x="984600" y="914400"/>
            <a:ext cx="10079640" cy="5551560"/>
          </a:xfrm>
          <a:prstGeom prst="rect">
            <a:avLst/>
          </a:prstGeom>
          <a:ln>
            <a:noFill/>
          </a:ln>
        </p:spPr>
      </p:pic>
      <p:sp>
        <p:nvSpPr>
          <p:cNvPr id="205" name="TextShape 1"/>
          <p:cNvSpPr txBox="1"/>
          <p:nvPr/>
        </p:nvSpPr>
        <p:spPr>
          <a:xfrm>
            <a:off x="4951412" y="304800"/>
            <a:ext cx="6172200" cy="883920"/>
          </a:xfrm>
          <a:prstGeom prst="rect">
            <a:avLst/>
          </a:prstGeom>
          <a:noFill/>
          <a:ln>
            <a:noFill/>
          </a:ln>
        </p:spPr>
        <p:txBody>
          <a:bodyPr lIns="0" tIns="0" rIns="0" bIns="0"/>
          <a:lstStyle/>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От</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падащото</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меню</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изберете</a:t>
            </a:r>
            <a:r>
              <a:rPr lang="en-US" b="0" strike="noStrike" spc="-1" dirty="0">
                <a:solidFill>
                  <a:srgbClr val="FFFFFF"/>
                </a:solidFill>
                <a:uFill>
                  <a:solidFill>
                    <a:srgbClr val="FFFFFF"/>
                  </a:solidFill>
                </a:uFill>
                <a:latin typeface="Arial"/>
              </a:rPr>
              <a:t> Log Out.</a:t>
            </a:r>
            <a:endParaRPr lang="en-US" sz="4800" b="0" strike="noStrike" spc="-1" dirty="0">
              <a:solidFill>
                <a:srgbClr val="FFFFFF"/>
              </a:solidFill>
              <a:uFill>
                <a:solidFill>
                  <a:srgbClr val="FFFFFF"/>
                </a:solidFill>
              </a:uFill>
              <a:latin typeface="Arial"/>
            </a:endParaRPr>
          </a:p>
        </p:txBody>
      </p:sp>
      <p:sp>
        <p:nvSpPr>
          <p:cNvPr id="206" name="Line 2"/>
          <p:cNvSpPr/>
          <p:nvPr/>
        </p:nvSpPr>
        <p:spPr>
          <a:xfrm flipV="1">
            <a:off x="8880120" y="349992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207" name="CustomShape 3"/>
          <p:cNvSpPr/>
          <p:nvPr/>
        </p:nvSpPr>
        <p:spPr>
          <a:xfrm>
            <a:off x="57212" y="237720"/>
            <a:ext cx="11295000" cy="37188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dirty="0" err="1">
                <a:solidFill>
                  <a:srgbClr val="F3BE60"/>
                </a:solidFill>
                <a:uFill>
                  <a:solidFill>
                    <a:srgbClr val="FFFFFF"/>
                  </a:solidFill>
                </a:uFill>
                <a:latin typeface="Calibri"/>
              </a:rPr>
              <a:t>Регистрация</a:t>
            </a:r>
            <a:endParaRPr lang="en-US" sz="1800" b="0" strike="noStrike" spc="-1" dirty="0">
              <a:solidFill>
                <a:srgbClr val="FFFFFF"/>
              </a:solidFill>
              <a:uFill>
                <a:solidFill>
                  <a:srgbClr val="FFFFFF"/>
                </a:solidFill>
              </a:uFill>
              <a:latin typeface="Arial"/>
            </a:endParaRPr>
          </a:p>
        </p:txBody>
      </p:sp>
      <p:sp>
        <p:nvSpPr>
          <p:cNvPr id="8" name="Slide Number Placeholder">
            <a:extLst>
              <a:ext uri="{FF2B5EF4-FFF2-40B4-BE49-F238E27FC236}">
                <a16:creationId xmlns:a16="http://schemas.microsoft.com/office/drawing/2014/main" id="{56EE7855-9C8D-491E-8973-FBB1867833AB}"/>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10</a:t>
            </a:fld>
            <a:endParaRPr lang="en-US" dirty="0">
              <a:solidFill>
                <a:prstClr val="white">
                  <a:tint val="75000"/>
                </a:prstClr>
              </a:solidFill>
            </a:endParaRPr>
          </a:p>
        </p:txBody>
      </p:sp>
    </p:spTree>
    <p:extLst>
      <p:ext uri="{BB962C8B-B14F-4D97-AF65-F5344CB8AC3E}">
        <p14:creationId xmlns:p14="http://schemas.microsoft.com/office/powerpoint/2010/main" val="860940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150812" y="892980"/>
            <a:ext cx="11733212" cy="516960"/>
          </a:xfrm>
          <a:prstGeom prst="rect">
            <a:avLst/>
          </a:prstGeom>
          <a:noFill/>
          <a:ln>
            <a:noFill/>
          </a:ln>
        </p:spPr>
        <p:txBody>
          <a:bodyPr lIns="0" tIns="0" rIns="0" bIns="0"/>
          <a:lstStyle/>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Нужно</a:t>
            </a:r>
            <a:r>
              <a:rPr lang="en-US" b="0" strike="noStrike" spc="-1" dirty="0">
                <a:solidFill>
                  <a:srgbClr val="FFFFFF"/>
                </a:solidFill>
                <a:uFill>
                  <a:solidFill>
                    <a:srgbClr val="FFFFFF"/>
                  </a:solidFill>
                </a:uFill>
                <a:latin typeface="Arial"/>
              </a:rPr>
              <a:t> е </a:t>
            </a:r>
            <a:r>
              <a:rPr lang="en-US" b="0" strike="noStrike" spc="-1" dirty="0" err="1">
                <a:solidFill>
                  <a:srgbClr val="FFFFFF"/>
                </a:solidFill>
                <a:uFill>
                  <a:solidFill>
                    <a:srgbClr val="FFFFFF"/>
                  </a:solidFill>
                </a:uFill>
                <a:latin typeface="Arial"/>
              </a:rPr>
              <a:t>да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верифицирате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акаунта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си</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използвайки</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електронната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си</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поща</a:t>
            </a:r>
            <a:endParaRPr lang="en-US" sz="4800" b="0" strike="noStrike" spc="-1" dirty="0">
              <a:solidFill>
                <a:srgbClr val="FFFFFF"/>
              </a:solidFill>
              <a:uFill>
                <a:solidFill>
                  <a:srgbClr val="FFFFFF"/>
                </a:solidFill>
              </a:uFill>
              <a:latin typeface="Arial"/>
            </a:endParaRPr>
          </a:p>
        </p:txBody>
      </p:sp>
      <p:pic>
        <p:nvPicPr>
          <p:cNvPr id="209" name="Picture 208"/>
          <p:cNvPicPr/>
          <p:nvPr/>
        </p:nvPicPr>
        <p:blipFill>
          <a:blip r:embed="rId2"/>
          <a:stretch/>
        </p:blipFill>
        <p:spPr>
          <a:xfrm>
            <a:off x="2513012" y="1752600"/>
            <a:ext cx="6333840" cy="4581000"/>
          </a:xfrm>
          <a:prstGeom prst="rect">
            <a:avLst/>
          </a:prstGeom>
          <a:ln>
            <a:noFill/>
          </a:ln>
        </p:spPr>
      </p:pic>
      <p:sp>
        <p:nvSpPr>
          <p:cNvPr id="210" name="CustomShape 2"/>
          <p:cNvSpPr/>
          <p:nvPr/>
        </p:nvSpPr>
        <p:spPr>
          <a:xfrm>
            <a:off x="133412" y="217530"/>
            <a:ext cx="11295000" cy="54447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dirty="0" err="1">
                <a:solidFill>
                  <a:srgbClr val="F3BE60"/>
                </a:solidFill>
                <a:uFill>
                  <a:solidFill>
                    <a:srgbClr val="FFFFFF"/>
                  </a:solidFill>
                </a:uFill>
                <a:latin typeface="Calibri"/>
              </a:rPr>
              <a:t>Регистрация</a:t>
            </a:r>
            <a:endParaRPr lang="en-US" sz="1800" b="0" strike="noStrike" spc="-1" dirty="0">
              <a:solidFill>
                <a:srgbClr val="FFFFFF"/>
              </a:solidFill>
              <a:uFill>
                <a:solidFill>
                  <a:srgbClr val="FFFFFF"/>
                </a:solidFill>
              </a:uFill>
              <a:latin typeface="Arial"/>
            </a:endParaRPr>
          </a:p>
        </p:txBody>
      </p:sp>
      <p:sp>
        <p:nvSpPr>
          <p:cNvPr id="7" name="Slide Number Placeholder">
            <a:extLst>
              <a:ext uri="{FF2B5EF4-FFF2-40B4-BE49-F238E27FC236}">
                <a16:creationId xmlns:a16="http://schemas.microsoft.com/office/drawing/2014/main" id="{7759F8B1-8610-4A6A-AFE7-A585156588B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11</a:t>
            </a:fld>
            <a:endParaRPr lang="en-US" dirty="0">
              <a:solidFill>
                <a:prstClr val="white">
                  <a:tint val="75000"/>
                </a:prstClr>
              </a:solidFill>
            </a:endParaRPr>
          </a:p>
        </p:txBody>
      </p:sp>
    </p:spTree>
    <p:extLst>
      <p:ext uri="{BB962C8B-B14F-4D97-AF65-F5344CB8AC3E}">
        <p14:creationId xmlns:p14="http://schemas.microsoft.com/office/powerpoint/2010/main" val="141397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Picture 211"/>
          <p:cNvPicPr/>
          <p:nvPr/>
        </p:nvPicPr>
        <p:blipFill>
          <a:blip r:embed="rId2"/>
          <a:stretch/>
        </p:blipFill>
        <p:spPr>
          <a:xfrm>
            <a:off x="967772" y="1371600"/>
            <a:ext cx="10079640" cy="5168880"/>
          </a:xfrm>
          <a:prstGeom prst="rect">
            <a:avLst/>
          </a:prstGeom>
          <a:ln>
            <a:noFill/>
          </a:ln>
        </p:spPr>
      </p:pic>
      <p:sp>
        <p:nvSpPr>
          <p:cNvPr id="213" name="CustomShape 2"/>
          <p:cNvSpPr/>
          <p:nvPr/>
        </p:nvSpPr>
        <p:spPr>
          <a:xfrm>
            <a:off x="188640" y="167400"/>
            <a:ext cx="11295000" cy="37188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Влизане в акаунта</a:t>
            </a:r>
            <a:endParaRPr lang="en-US" sz="1800" b="0" strike="noStrike" spc="-1">
              <a:solidFill>
                <a:srgbClr val="FFFFFF"/>
              </a:solidFill>
              <a:uFill>
                <a:solidFill>
                  <a:srgbClr val="FFFFFF"/>
                </a:solidFill>
              </a:uFill>
              <a:latin typeface="Arial"/>
            </a:endParaRPr>
          </a:p>
        </p:txBody>
      </p:sp>
      <p:sp>
        <p:nvSpPr>
          <p:cNvPr id="7" name="Slide Number Placeholder">
            <a:extLst>
              <a:ext uri="{FF2B5EF4-FFF2-40B4-BE49-F238E27FC236}">
                <a16:creationId xmlns:a16="http://schemas.microsoft.com/office/drawing/2014/main" id="{1995DD9B-ACF0-424F-87BD-5E2F741C4ABD}"/>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12</a:t>
            </a:fld>
            <a:endParaRPr lang="en-US" dirty="0">
              <a:solidFill>
                <a:prstClr val="white">
                  <a:tint val="75000"/>
                </a:prstClr>
              </a:solidFill>
            </a:endParaRPr>
          </a:p>
        </p:txBody>
      </p:sp>
      <p:sp>
        <p:nvSpPr>
          <p:cNvPr id="4" name="Rectangle 3">
            <a:extLst>
              <a:ext uri="{FF2B5EF4-FFF2-40B4-BE49-F238E27FC236}">
                <a16:creationId xmlns:a16="http://schemas.microsoft.com/office/drawing/2014/main" id="{DFE759A3-6745-43E8-9756-C75BC169936F}"/>
              </a:ext>
            </a:extLst>
          </p:cNvPr>
          <p:cNvSpPr/>
          <p:nvPr/>
        </p:nvSpPr>
        <p:spPr>
          <a:xfrm>
            <a:off x="822960" y="757535"/>
            <a:ext cx="11062652" cy="461665"/>
          </a:xfrm>
          <a:prstGeom prst="rect">
            <a:avLst/>
          </a:prstGeom>
        </p:spPr>
        <p:txBody>
          <a:bodyPr wrap="square">
            <a:spAutoFit/>
          </a:bodyPr>
          <a:lstStyle/>
          <a:p>
            <a:pPr marL="432000" indent="-324000">
              <a:buClr>
                <a:srgbClr val="FFFFFF"/>
              </a:buClr>
              <a:buSzPct val="45000"/>
              <a:buFont typeface="Wingdings" charset="2"/>
              <a:buChar char=""/>
            </a:pPr>
            <a:r>
              <a:rPr lang="en-US" spc="-1" dirty="0" err="1">
                <a:solidFill>
                  <a:srgbClr val="FFFFFF"/>
                </a:solidFill>
                <a:uFill>
                  <a:solidFill>
                    <a:srgbClr val="FFFFFF"/>
                  </a:solidFill>
                </a:uFill>
                <a:latin typeface="Arial"/>
              </a:rPr>
              <a:t>За</a:t>
            </a:r>
            <a:r>
              <a:rPr lang="en-US" spc="-1" dirty="0">
                <a:solidFill>
                  <a:srgbClr val="FFFFFF"/>
                </a:solidFill>
                <a:uFill>
                  <a:solidFill>
                    <a:srgbClr val="FFFFFF"/>
                  </a:solidFill>
                </a:uFill>
                <a:latin typeface="Arial"/>
              </a:rPr>
              <a:t> </a:t>
            </a:r>
            <a:r>
              <a:rPr lang="en-US" spc="-1" dirty="0" err="1">
                <a:solidFill>
                  <a:srgbClr val="FFFFFF"/>
                </a:solidFill>
                <a:uFill>
                  <a:solidFill>
                    <a:srgbClr val="FFFFFF"/>
                  </a:solidFill>
                </a:uFill>
                <a:latin typeface="Arial"/>
              </a:rPr>
              <a:t>целта</a:t>
            </a:r>
            <a:r>
              <a:rPr lang="en-US" spc="-1" dirty="0">
                <a:solidFill>
                  <a:srgbClr val="FFFFFF"/>
                </a:solidFill>
                <a:uFill>
                  <a:solidFill>
                    <a:srgbClr val="FFFFFF"/>
                  </a:solidFill>
                </a:uFill>
                <a:latin typeface="Arial"/>
              </a:rPr>
              <a:t> – </a:t>
            </a:r>
            <a:r>
              <a:rPr lang="en-US" spc="-1" dirty="0" err="1">
                <a:solidFill>
                  <a:srgbClr val="FFFFFF"/>
                </a:solidFill>
                <a:uFill>
                  <a:solidFill>
                    <a:srgbClr val="FFFFFF"/>
                  </a:solidFill>
                </a:uFill>
                <a:latin typeface="Arial"/>
              </a:rPr>
              <a:t>въведете</a:t>
            </a:r>
            <a:r>
              <a:rPr lang="en-US" spc="-1" dirty="0">
                <a:solidFill>
                  <a:srgbClr val="FFFFFF"/>
                </a:solidFill>
                <a:uFill>
                  <a:solidFill>
                    <a:srgbClr val="FFFFFF"/>
                  </a:solidFill>
                </a:uFill>
                <a:latin typeface="Arial"/>
              </a:rPr>
              <a:t> </a:t>
            </a:r>
            <a:r>
              <a:rPr lang="en-US" spc="-1" dirty="0" err="1">
                <a:solidFill>
                  <a:srgbClr val="FFFFFF"/>
                </a:solidFill>
                <a:uFill>
                  <a:solidFill>
                    <a:srgbClr val="FFFFFF"/>
                  </a:solidFill>
                </a:uFill>
                <a:latin typeface="Arial"/>
              </a:rPr>
              <a:t>данните</a:t>
            </a:r>
            <a:r>
              <a:rPr lang="en-US" spc="-1" dirty="0">
                <a:solidFill>
                  <a:srgbClr val="FFFFFF"/>
                </a:solidFill>
                <a:uFill>
                  <a:solidFill>
                    <a:srgbClr val="FFFFFF"/>
                  </a:solidFill>
                </a:uFill>
                <a:latin typeface="Arial"/>
              </a:rPr>
              <a:t>, </a:t>
            </a:r>
            <a:r>
              <a:rPr lang="en-US" spc="-1" dirty="0" err="1">
                <a:solidFill>
                  <a:srgbClr val="FFFFFF"/>
                </a:solidFill>
                <a:uFill>
                  <a:solidFill>
                    <a:srgbClr val="FFFFFF"/>
                  </a:solidFill>
                </a:uFill>
                <a:latin typeface="Arial"/>
              </a:rPr>
              <a:t>за</a:t>
            </a:r>
            <a:r>
              <a:rPr lang="en-US" spc="-1" dirty="0">
                <a:solidFill>
                  <a:srgbClr val="FFFFFF"/>
                </a:solidFill>
                <a:uFill>
                  <a:solidFill>
                    <a:srgbClr val="FFFFFF"/>
                  </a:solidFill>
                </a:uFill>
                <a:latin typeface="Arial"/>
              </a:rPr>
              <a:t> </a:t>
            </a:r>
            <a:r>
              <a:rPr lang="en-US" spc="-1" dirty="0" err="1">
                <a:solidFill>
                  <a:srgbClr val="FFFFFF"/>
                </a:solidFill>
                <a:uFill>
                  <a:solidFill>
                    <a:srgbClr val="FFFFFF"/>
                  </a:solidFill>
                </a:uFill>
                <a:latin typeface="Arial"/>
              </a:rPr>
              <a:t>току-що</a:t>
            </a:r>
            <a:r>
              <a:rPr lang="en-US" spc="-1" dirty="0">
                <a:solidFill>
                  <a:srgbClr val="FFFFFF"/>
                </a:solidFill>
                <a:uFill>
                  <a:solidFill>
                    <a:srgbClr val="FFFFFF"/>
                  </a:solidFill>
                </a:uFill>
                <a:latin typeface="Arial"/>
              </a:rPr>
              <a:t> </a:t>
            </a:r>
            <a:r>
              <a:rPr lang="en-US" spc="-1" dirty="0" err="1">
                <a:solidFill>
                  <a:srgbClr val="FFFFFF"/>
                </a:solidFill>
                <a:uFill>
                  <a:solidFill>
                    <a:srgbClr val="FFFFFF"/>
                  </a:solidFill>
                </a:uFill>
                <a:latin typeface="Arial"/>
              </a:rPr>
              <a:t>създадения</a:t>
            </a:r>
            <a:r>
              <a:rPr lang="en-US" spc="-1" dirty="0">
                <a:solidFill>
                  <a:srgbClr val="FFFFFF"/>
                </a:solidFill>
                <a:uFill>
                  <a:solidFill>
                    <a:srgbClr val="FFFFFF"/>
                  </a:solidFill>
                </a:uFill>
                <a:latin typeface="Arial"/>
              </a:rPr>
              <a:t> </a:t>
            </a:r>
            <a:r>
              <a:rPr lang="en-US" spc="-1" dirty="0" err="1">
                <a:solidFill>
                  <a:srgbClr val="FFFFFF"/>
                </a:solidFill>
                <a:uFill>
                  <a:solidFill>
                    <a:srgbClr val="FFFFFF"/>
                  </a:solidFill>
                </a:uFill>
                <a:latin typeface="Arial"/>
              </a:rPr>
              <a:t>акаунт</a:t>
            </a:r>
            <a:r>
              <a:rPr lang="en-US" spc="-1" dirty="0">
                <a:solidFill>
                  <a:srgbClr val="FFFFFF"/>
                </a:solidFill>
                <a:uFill>
                  <a:solidFill>
                    <a:srgbClr val="FFFFFF"/>
                  </a:solidFill>
                </a:uFill>
                <a:latin typeface="Arial"/>
              </a:rPr>
              <a:t>.</a:t>
            </a:r>
            <a:endParaRPr lang="en-US" sz="4400" spc="-1" dirty="0">
              <a:solidFill>
                <a:srgbClr val="FFFFFF"/>
              </a:solidFill>
              <a:uFill>
                <a:solidFill>
                  <a:srgbClr val="FFFFFF"/>
                </a:solidFill>
              </a:uFill>
              <a:latin typeface="Arial"/>
            </a:endParaRPr>
          </a:p>
        </p:txBody>
      </p:sp>
    </p:spTree>
    <p:extLst>
      <p:ext uri="{BB962C8B-B14F-4D97-AF65-F5344CB8AC3E}">
        <p14:creationId xmlns:p14="http://schemas.microsoft.com/office/powerpoint/2010/main" val="4808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Picture 213"/>
          <p:cNvPicPr/>
          <p:nvPr/>
        </p:nvPicPr>
        <p:blipFill>
          <a:blip r:embed="rId2"/>
          <a:stretch/>
        </p:blipFill>
        <p:spPr>
          <a:xfrm>
            <a:off x="1217612" y="1321418"/>
            <a:ext cx="10079640" cy="5231782"/>
          </a:xfrm>
          <a:prstGeom prst="rect">
            <a:avLst/>
          </a:prstGeom>
          <a:ln>
            <a:noFill/>
          </a:ln>
        </p:spPr>
      </p:pic>
      <p:sp>
        <p:nvSpPr>
          <p:cNvPr id="215" name="CustomShape 1"/>
          <p:cNvSpPr/>
          <p:nvPr/>
        </p:nvSpPr>
        <p:spPr>
          <a:xfrm>
            <a:off x="188640" y="0"/>
            <a:ext cx="11295000" cy="6026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Влизане в акаунта</a:t>
            </a:r>
            <a:endParaRPr lang="en-US" sz="1800" b="0" strike="noStrike" spc="-1">
              <a:solidFill>
                <a:srgbClr val="FFFFFF"/>
              </a:solidFill>
              <a:uFill>
                <a:solidFill>
                  <a:srgbClr val="FFFFFF"/>
                </a:solidFill>
              </a:uFill>
              <a:latin typeface="Arial"/>
            </a:endParaRPr>
          </a:p>
        </p:txBody>
      </p:sp>
      <p:sp>
        <p:nvSpPr>
          <p:cNvPr id="216" name="TextShape 2"/>
          <p:cNvSpPr txBox="1"/>
          <p:nvPr/>
        </p:nvSpPr>
        <p:spPr>
          <a:xfrm>
            <a:off x="416612" y="671760"/>
            <a:ext cx="11088000" cy="516960"/>
          </a:xfrm>
          <a:prstGeom prst="rect">
            <a:avLst/>
          </a:prstGeom>
          <a:noFill/>
          <a:ln>
            <a:noFill/>
          </a:ln>
        </p:spPr>
        <p:txBody>
          <a:bodyPr lIns="0" tIns="0" rIns="0" bIns="0"/>
          <a:lstStyle/>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След</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като</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успешно</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влезнали</a:t>
            </a:r>
            <a:r>
              <a:rPr lang="en-US" b="0" strike="noStrike" spc="-1" dirty="0">
                <a:solidFill>
                  <a:srgbClr val="FFFFFF"/>
                </a:solidFill>
                <a:uFill>
                  <a:solidFill>
                    <a:srgbClr val="FFFFFF"/>
                  </a:solidFill>
                </a:uFill>
                <a:latin typeface="Arial"/>
              </a:rPr>
              <a:t> в </a:t>
            </a:r>
            <a:r>
              <a:rPr lang="en-US" b="0" strike="noStrike" spc="-1" dirty="0" err="1">
                <a:solidFill>
                  <a:srgbClr val="FFFFFF"/>
                </a:solidFill>
                <a:uFill>
                  <a:solidFill>
                    <a:srgbClr val="FFFFFF"/>
                  </a:solidFill>
                </a:uFill>
                <a:latin typeface="Arial"/>
              </a:rPr>
              <a:t>акаунта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си</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натиснете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бутона</a:t>
            </a:r>
            <a:r>
              <a:rPr lang="en-US" b="0" strike="noStrike" spc="-1" dirty="0">
                <a:solidFill>
                  <a:srgbClr val="FFFFFF"/>
                </a:solidFill>
                <a:uFill>
                  <a:solidFill>
                    <a:srgbClr val="FFFFFF"/>
                  </a:solidFill>
                </a:uFill>
                <a:latin typeface="Arial"/>
              </a:rPr>
              <a:t> Circuits</a:t>
            </a:r>
            <a:endParaRPr lang="en-US" sz="4800" b="0" strike="noStrike" spc="-1" dirty="0">
              <a:solidFill>
                <a:srgbClr val="FFFFFF"/>
              </a:solidFill>
              <a:uFill>
                <a:solidFill>
                  <a:srgbClr val="FFFFFF"/>
                </a:solidFill>
              </a:uFill>
              <a:latin typeface="Arial"/>
            </a:endParaRPr>
          </a:p>
        </p:txBody>
      </p:sp>
      <p:sp>
        <p:nvSpPr>
          <p:cNvPr id="217" name="Line 3"/>
          <p:cNvSpPr/>
          <p:nvPr/>
        </p:nvSpPr>
        <p:spPr>
          <a:xfrm flipH="1" flipV="1">
            <a:off x="1889372" y="3522949"/>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8" name="Slide Number Placeholder">
            <a:extLst>
              <a:ext uri="{FF2B5EF4-FFF2-40B4-BE49-F238E27FC236}">
                <a16:creationId xmlns:a16="http://schemas.microsoft.com/office/drawing/2014/main" id="{A644ACA4-9DC4-4326-AC2C-6529E8633AAC}"/>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13</a:t>
            </a:fld>
            <a:endParaRPr lang="en-US" dirty="0">
              <a:solidFill>
                <a:prstClr val="white">
                  <a:tint val="75000"/>
                </a:prstClr>
              </a:solidFill>
            </a:endParaRPr>
          </a:p>
        </p:txBody>
      </p:sp>
    </p:spTree>
    <p:extLst>
      <p:ext uri="{BB962C8B-B14F-4D97-AF65-F5344CB8AC3E}">
        <p14:creationId xmlns:p14="http://schemas.microsoft.com/office/powerpoint/2010/main" val="4000363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 name="Picture 217"/>
          <p:cNvPicPr/>
          <p:nvPr/>
        </p:nvPicPr>
        <p:blipFill>
          <a:blip r:embed="rId2"/>
          <a:stretch/>
        </p:blipFill>
        <p:spPr>
          <a:xfrm>
            <a:off x="3579812" y="1447800"/>
            <a:ext cx="8107680" cy="4957440"/>
          </a:xfrm>
          <a:prstGeom prst="rect">
            <a:avLst/>
          </a:prstGeom>
          <a:ln>
            <a:noFill/>
          </a:ln>
        </p:spPr>
      </p:pic>
      <p:sp>
        <p:nvSpPr>
          <p:cNvPr id="219" name="TextShape 1"/>
          <p:cNvSpPr txBox="1"/>
          <p:nvPr/>
        </p:nvSpPr>
        <p:spPr>
          <a:xfrm>
            <a:off x="188640" y="1143000"/>
            <a:ext cx="3162572" cy="5410200"/>
          </a:xfrm>
          <a:prstGeom prst="rect">
            <a:avLst/>
          </a:prstGeom>
          <a:noFill/>
          <a:ln>
            <a:noFill/>
          </a:ln>
        </p:spPr>
        <p:txBody>
          <a:bodyPr lIns="0" tIns="0" rIns="0" bIns="0"/>
          <a:lstStyle/>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Това</a:t>
            </a:r>
            <a:r>
              <a:rPr lang="en-US" b="0" strike="noStrike" spc="-1" dirty="0">
                <a:solidFill>
                  <a:srgbClr val="FFFFFF"/>
                </a:solidFill>
                <a:uFill>
                  <a:solidFill>
                    <a:srgbClr val="FFFFFF"/>
                  </a:solidFill>
                </a:uFill>
                <a:latin typeface="Arial"/>
              </a:rPr>
              <a:t> е </a:t>
            </a:r>
            <a:r>
              <a:rPr lang="en-US" b="0" strike="noStrike" spc="-1" dirty="0" err="1">
                <a:solidFill>
                  <a:srgbClr val="FFFFFF"/>
                </a:solidFill>
                <a:uFill>
                  <a:solidFill>
                    <a:srgbClr val="FFFFFF"/>
                  </a:solidFill>
                </a:uFill>
                <a:latin typeface="Arial"/>
              </a:rPr>
              <a:t>началният</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eкран</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емулатора</a:t>
            </a:r>
            <a:r>
              <a:rPr lang="en-US" b="0" strike="noStrike" spc="-1" dirty="0">
                <a:solidFill>
                  <a:srgbClr val="FFFFFF"/>
                </a:solidFill>
                <a:uFill>
                  <a:solidFill>
                    <a:srgbClr val="FFFFFF"/>
                  </a:solidFill>
                </a:uFill>
                <a:latin typeface="Arial"/>
              </a:rPr>
              <a:t>.</a:t>
            </a:r>
            <a:endParaRPr lang="en-US" sz="4800" b="0" strike="noStrike" spc="-1" dirty="0">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Създадените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схеми</a:t>
            </a:r>
            <a:r>
              <a:rPr lang="en-US" b="0" strike="noStrike" spc="-1" dirty="0">
                <a:solidFill>
                  <a:srgbClr val="FFFFFF"/>
                </a:solidFill>
                <a:uFill>
                  <a:solidFill>
                    <a:srgbClr val="FFFFFF"/>
                  </a:solidFill>
                </a:uFill>
                <a:latin typeface="Arial"/>
              </a:rPr>
              <a:t> и </a:t>
            </a:r>
            <a:r>
              <a:rPr lang="en-US" b="0" strike="noStrike" spc="-1" dirty="0" err="1">
                <a:solidFill>
                  <a:srgbClr val="FFFFFF"/>
                </a:solidFill>
                <a:uFill>
                  <a:solidFill>
                    <a:srgbClr val="FFFFFF"/>
                  </a:solidFill>
                </a:uFill>
                <a:latin typeface="Arial"/>
              </a:rPr>
              <a:t>промените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по</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тях</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автоматично</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запазват</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воблака</a:t>
            </a:r>
            <a:r>
              <a:rPr lang="en-US" b="0" strike="noStrike" spc="-1" dirty="0">
                <a:solidFill>
                  <a:srgbClr val="FFFFFF"/>
                </a:solidFill>
                <a:uFill>
                  <a:solidFill>
                    <a:srgbClr val="FFFFFF"/>
                  </a:solidFill>
                </a:uFill>
                <a:latin typeface="Arial"/>
              </a:rPr>
              <a:t>.</a:t>
            </a:r>
            <a:endParaRPr lang="en-US" sz="4800" b="0" strike="noStrike" spc="-1" dirty="0">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За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създаване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нова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схема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натиснете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зеления</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бутон</a:t>
            </a:r>
            <a:r>
              <a:rPr lang="en-US" b="0" strike="noStrike" spc="-1" dirty="0">
                <a:solidFill>
                  <a:srgbClr val="FFFFFF"/>
                </a:solidFill>
                <a:uFill>
                  <a:solidFill>
                    <a:srgbClr val="FFFFFF"/>
                  </a:solidFill>
                </a:uFill>
                <a:latin typeface="Arial"/>
              </a:rPr>
              <a:t> Create new Circuit</a:t>
            </a:r>
            <a:endParaRPr lang="en-US" sz="4800" b="0" strike="noStrike" spc="-1" dirty="0">
              <a:solidFill>
                <a:srgbClr val="FFFFFF"/>
              </a:solidFill>
              <a:uFill>
                <a:solidFill>
                  <a:srgbClr val="FFFFFF"/>
                </a:solidFill>
              </a:uFill>
              <a:latin typeface="Arial"/>
            </a:endParaRPr>
          </a:p>
        </p:txBody>
      </p:sp>
      <p:sp>
        <p:nvSpPr>
          <p:cNvPr id="220" name="CustomShape 2"/>
          <p:cNvSpPr/>
          <p:nvPr/>
        </p:nvSpPr>
        <p:spPr>
          <a:xfrm>
            <a:off x="188640" y="235560"/>
            <a:ext cx="11295000" cy="6026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dirty="0" err="1">
                <a:solidFill>
                  <a:srgbClr val="F3BE60"/>
                </a:solidFill>
                <a:uFill>
                  <a:solidFill>
                    <a:srgbClr val="FFFFFF"/>
                  </a:solidFill>
                </a:uFill>
                <a:latin typeface="Calibri"/>
              </a:rPr>
              <a:t>Начален</a:t>
            </a:r>
            <a:r>
              <a:rPr lang="en-US" sz="4000" b="1" strike="noStrike" spc="-1" dirty="0">
                <a:solidFill>
                  <a:srgbClr val="F3BE60"/>
                </a:solidFill>
                <a:uFill>
                  <a:solidFill>
                    <a:srgbClr val="FFFFFF"/>
                  </a:solidFill>
                </a:uFill>
                <a:latin typeface="Calibri"/>
              </a:rPr>
              <a:t> </a:t>
            </a:r>
            <a:r>
              <a:rPr lang="en-US" sz="4000" b="1" strike="noStrike" spc="-1" dirty="0" err="1">
                <a:solidFill>
                  <a:srgbClr val="F3BE60"/>
                </a:solidFill>
                <a:uFill>
                  <a:solidFill>
                    <a:srgbClr val="FFFFFF"/>
                  </a:solidFill>
                </a:uFill>
                <a:latin typeface="Calibri"/>
              </a:rPr>
              <a:t>екран</a:t>
            </a:r>
            <a:endParaRPr lang="en-US" sz="1800" b="0" strike="noStrike" spc="-1" dirty="0">
              <a:solidFill>
                <a:srgbClr val="FFFFFF"/>
              </a:solidFill>
              <a:uFill>
                <a:solidFill>
                  <a:srgbClr val="FFFFFF"/>
                </a:solidFill>
              </a:uFill>
              <a:latin typeface="Arial"/>
            </a:endParaRPr>
          </a:p>
        </p:txBody>
      </p:sp>
      <p:sp>
        <p:nvSpPr>
          <p:cNvPr id="7" name="Slide Number Placeholder">
            <a:extLst>
              <a:ext uri="{FF2B5EF4-FFF2-40B4-BE49-F238E27FC236}">
                <a16:creationId xmlns:a16="http://schemas.microsoft.com/office/drawing/2014/main" id="{1B96A194-7800-48B7-A4D6-379C374EC669}"/>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14</a:t>
            </a:fld>
            <a:endParaRPr lang="en-US" dirty="0">
              <a:solidFill>
                <a:prstClr val="white">
                  <a:tint val="75000"/>
                </a:prstClr>
              </a:solidFill>
            </a:endParaRPr>
          </a:p>
        </p:txBody>
      </p:sp>
    </p:spTree>
    <p:extLst>
      <p:ext uri="{BB962C8B-B14F-4D97-AF65-F5344CB8AC3E}">
        <p14:creationId xmlns:p14="http://schemas.microsoft.com/office/powerpoint/2010/main" val="191566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EF5B77-66C1-46BE-9819-5D4683206E99}"/>
              </a:ext>
            </a:extLst>
          </p:cNvPr>
          <p:cNvGrpSpPr/>
          <p:nvPr/>
        </p:nvGrpSpPr>
        <p:grpSpPr>
          <a:xfrm>
            <a:off x="1054592" y="328855"/>
            <a:ext cx="10079640" cy="6148145"/>
            <a:chOff x="1054592" y="0"/>
            <a:chExt cx="10079640" cy="6762960"/>
          </a:xfrm>
        </p:grpSpPr>
        <p:pic>
          <p:nvPicPr>
            <p:cNvPr id="221" name="Picture 220"/>
            <p:cNvPicPr/>
            <p:nvPr/>
          </p:nvPicPr>
          <p:blipFill>
            <a:blip r:embed="rId2"/>
            <a:stretch/>
          </p:blipFill>
          <p:spPr>
            <a:xfrm>
              <a:off x="1054592" y="0"/>
              <a:ext cx="10079640" cy="6762960"/>
            </a:xfrm>
            <a:prstGeom prst="rect">
              <a:avLst/>
            </a:prstGeom>
            <a:ln>
              <a:noFill/>
            </a:ln>
          </p:spPr>
        </p:pic>
        <p:sp>
          <p:nvSpPr>
            <p:cNvPr id="222" name="Line 1"/>
            <p:cNvSpPr/>
            <p:nvPr/>
          </p:nvSpPr>
          <p:spPr>
            <a:xfrm flipH="1">
              <a:off x="2468880" y="182880"/>
              <a:ext cx="1463040" cy="0"/>
            </a:xfrm>
            <a:prstGeom prst="line">
              <a:avLst/>
            </a:prstGeom>
            <a:ln>
              <a:solidFill>
                <a:srgbClr val="FF0066"/>
              </a:solidFill>
              <a:tailEnd type="triangle" w="med" len="med"/>
            </a:ln>
          </p:spPr>
          <p:style>
            <a:lnRef idx="0">
              <a:scrgbClr r="0" g="0" b="0"/>
            </a:lnRef>
            <a:fillRef idx="0">
              <a:scrgbClr r="0" g="0" b="0"/>
            </a:fillRef>
            <a:effectRef idx="0">
              <a:scrgbClr r="0" g="0" b="0"/>
            </a:effectRef>
            <a:fontRef idx="minor"/>
          </p:style>
        </p:sp>
        <p:sp>
          <p:nvSpPr>
            <p:cNvPr id="223" name="TextShape 2"/>
            <p:cNvSpPr txBox="1"/>
            <p:nvPr/>
          </p:nvSpPr>
          <p:spPr>
            <a:xfrm>
              <a:off x="4023360" y="91440"/>
              <a:ext cx="2377440" cy="1024200"/>
            </a:xfrm>
            <a:prstGeom prst="rect">
              <a:avLst/>
            </a:prstGeom>
            <a:noFill/>
            <a:ln>
              <a:noFill/>
            </a:ln>
          </p:spPr>
          <p:txBody>
            <a:bodyPr lIns="0" tIns="0" rIns="0" bIns="0" anchor="ctr"/>
            <a:lstStyle/>
            <a:p>
              <a:pPr algn="ctr"/>
              <a:r>
                <a:rPr lang="en-US" sz="1600" b="0" strike="noStrike" spc="-1" dirty="0" err="1">
                  <a:solidFill>
                    <a:sysClr val="windowText" lastClr="000000"/>
                  </a:solidFill>
                  <a:uFill>
                    <a:solidFill>
                      <a:srgbClr val="FFFFFF"/>
                    </a:solidFill>
                  </a:uFill>
                  <a:latin typeface="Arial"/>
                </a:rPr>
                <a:t>Име</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на</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проекта</a:t>
              </a:r>
              <a:r>
                <a:rPr lang="en-US" sz="1600" b="0" strike="noStrike" spc="-1" dirty="0">
                  <a:solidFill>
                    <a:sysClr val="windowText" lastClr="000000"/>
                  </a:solidFill>
                  <a:uFill>
                    <a:solidFill>
                      <a:srgbClr val="FFFFFF"/>
                    </a:solidFill>
                  </a:uFill>
                  <a:latin typeface="Arial"/>
                </a:rPr>
                <a:t> – </a:t>
              </a:r>
              <a:r>
                <a:rPr lang="en-US" sz="1600" b="0" strike="noStrike" spc="-1" dirty="0" err="1">
                  <a:solidFill>
                    <a:sysClr val="windowText" lastClr="000000"/>
                  </a:solidFill>
                  <a:uFill>
                    <a:solidFill>
                      <a:srgbClr val="FFFFFF"/>
                    </a:solidFill>
                  </a:uFill>
                  <a:latin typeface="Arial"/>
                </a:rPr>
                <a:t>задава</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се</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автоматично</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може</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да</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бъде</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променено</a:t>
              </a:r>
              <a:endParaRPr lang="en-US" sz="5400" b="0" strike="noStrike" spc="-1" dirty="0">
                <a:solidFill>
                  <a:sysClr val="windowText" lastClr="000000"/>
                </a:solidFill>
                <a:uFill>
                  <a:solidFill>
                    <a:srgbClr val="FFFFFF"/>
                  </a:solidFill>
                </a:uFill>
                <a:latin typeface="Arial"/>
              </a:endParaRPr>
            </a:p>
          </p:txBody>
        </p:sp>
        <p:sp>
          <p:nvSpPr>
            <p:cNvPr id="224" name="Line 3"/>
            <p:cNvSpPr/>
            <p:nvPr/>
          </p:nvSpPr>
          <p:spPr>
            <a:xfrm flipV="1">
              <a:off x="7589520" y="640080"/>
              <a:ext cx="548640" cy="548640"/>
            </a:xfrm>
            <a:prstGeom prst="line">
              <a:avLst/>
            </a:prstGeom>
            <a:ln>
              <a:solidFill>
                <a:srgbClr val="FF0066"/>
              </a:solidFill>
              <a:tailEnd type="triangle" w="med" len="med"/>
            </a:ln>
          </p:spPr>
          <p:style>
            <a:lnRef idx="0">
              <a:scrgbClr r="0" g="0" b="0"/>
            </a:lnRef>
            <a:fillRef idx="0">
              <a:scrgbClr r="0" g="0" b="0"/>
            </a:fillRef>
            <a:effectRef idx="0">
              <a:scrgbClr r="0" g="0" b="0"/>
            </a:effectRef>
            <a:fontRef idx="minor"/>
          </p:style>
        </p:sp>
        <p:sp>
          <p:nvSpPr>
            <p:cNvPr id="225" name="TextShape 4"/>
            <p:cNvSpPr txBox="1"/>
            <p:nvPr/>
          </p:nvSpPr>
          <p:spPr>
            <a:xfrm>
              <a:off x="6206948" y="974417"/>
              <a:ext cx="1547188" cy="1024200"/>
            </a:xfrm>
            <a:prstGeom prst="rect">
              <a:avLst/>
            </a:prstGeom>
            <a:noFill/>
            <a:ln>
              <a:noFill/>
            </a:ln>
          </p:spPr>
          <p:txBody>
            <a:bodyPr lIns="0" tIns="0" rIns="0" bIns="0" anchor="ctr"/>
            <a:lstStyle/>
            <a:p>
              <a:pPr algn="ctr"/>
              <a:r>
                <a:rPr lang="en-US" sz="1600" b="0" strike="noStrike" spc="-1" dirty="0" err="1">
                  <a:solidFill>
                    <a:sysClr val="windowText" lastClr="000000"/>
                  </a:solidFill>
                  <a:uFill>
                    <a:solidFill>
                      <a:srgbClr val="FFFFFF"/>
                    </a:solidFill>
                  </a:uFill>
                  <a:latin typeface="Arial"/>
                </a:rPr>
                <a:t>Достъп</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до</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кода</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на</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ардуино</a:t>
              </a:r>
              <a:endParaRPr lang="en-US" sz="5400" b="0" strike="noStrike" spc="-1" dirty="0">
                <a:solidFill>
                  <a:sysClr val="windowText" lastClr="000000"/>
                </a:solidFill>
                <a:uFill>
                  <a:solidFill>
                    <a:srgbClr val="FFFFFF"/>
                  </a:solidFill>
                </a:uFill>
                <a:latin typeface="Arial"/>
              </a:endParaRPr>
            </a:p>
          </p:txBody>
        </p:sp>
        <p:sp>
          <p:nvSpPr>
            <p:cNvPr id="226" name="TextShape 5"/>
            <p:cNvSpPr txBox="1"/>
            <p:nvPr/>
          </p:nvSpPr>
          <p:spPr>
            <a:xfrm>
              <a:off x="6834812" y="1871400"/>
              <a:ext cx="1850400" cy="1024200"/>
            </a:xfrm>
            <a:prstGeom prst="rect">
              <a:avLst/>
            </a:prstGeom>
            <a:noFill/>
            <a:ln>
              <a:noFill/>
            </a:ln>
          </p:spPr>
          <p:txBody>
            <a:bodyPr lIns="0" tIns="0" rIns="0" bIns="0" anchor="ctr"/>
            <a:lstStyle/>
            <a:p>
              <a:pPr algn="ctr"/>
              <a:r>
                <a:rPr lang="en-US" sz="1600" b="0" strike="noStrike" spc="-1" dirty="0" err="1">
                  <a:solidFill>
                    <a:sysClr val="windowText" lastClr="000000"/>
                  </a:solidFill>
                  <a:uFill>
                    <a:solidFill>
                      <a:srgbClr val="FFFFFF"/>
                    </a:solidFill>
                  </a:uFill>
                  <a:latin typeface="Arial"/>
                </a:rPr>
                <a:t>Стартиране</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на</a:t>
              </a:r>
              <a:r>
                <a:rPr lang="en-US" sz="1600" b="0" strike="noStrike" spc="-1" dirty="0">
                  <a:solidFill>
                    <a:sysClr val="windowText" lastClr="000000"/>
                  </a:solidFill>
                  <a:uFill>
                    <a:solidFill>
                      <a:srgbClr val="FFFFFF"/>
                    </a:solidFill>
                  </a:uFill>
                  <a:latin typeface="Arial"/>
                </a:rPr>
                <a:t> </a:t>
              </a:r>
              <a:r>
                <a:rPr lang="en-US" sz="1600" b="0" strike="noStrike" spc="-1" dirty="0" err="1">
                  <a:solidFill>
                    <a:sysClr val="windowText" lastClr="000000"/>
                  </a:solidFill>
                  <a:uFill>
                    <a:solidFill>
                      <a:srgbClr val="FFFFFF"/>
                    </a:solidFill>
                  </a:uFill>
                  <a:latin typeface="Arial"/>
                </a:rPr>
                <a:t>симулацията</a:t>
              </a:r>
              <a:endParaRPr lang="en-US" sz="5400" b="0" strike="noStrike" spc="-1" dirty="0">
                <a:solidFill>
                  <a:sysClr val="windowText" lastClr="000000"/>
                </a:solidFill>
                <a:uFill>
                  <a:solidFill>
                    <a:srgbClr val="FFFFFF"/>
                  </a:solidFill>
                </a:uFill>
                <a:latin typeface="Arial"/>
              </a:endParaRPr>
            </a:p>
          </p:txBody>
        </p:sp>
        <p:sp>
          <p:nvSpPr>
            <p:cNvPr id="227" name="Line 6"/>
            <p:cNvSpPr/>
            <p:nvPr/>
          </p:nvSpPr>
          <p:spPr>
            <a:xfrm flipV="1">
              <a:off x="7955280" y="640440"/>
              <a:ext cx="1097280" cy="1371240"/>
            </a:xfrm>
            <a:prstGeom prst="line">
              <a:avLst/>
            </a:prstGeom>
            <a:ln>
              <a:solidFill>
                <a:srgbClr val="FF0066"/>
              </a:solidFill>
              <a:tailEnd type="triangle" w="med" len="med"/>
            </a:ln>
          </p:spPr>
          <p:style>
            <a:lnRef idx="0">
              <a:scrgbClr r="0" g="0" b="0"/>
            </a:lnRef>
            <a:fillRef idx="0">
              <a:scrgbClr r="0" g="0" b="0"/>
            </a:fillRef>
            <a:effectRef idx="0">
              <a:scrgbClr r="0" g="0" b="0"/>
            </a:effectRef>
            <a:fontRef idx="minor"/>
          </p:style>
        </p:sp>
        <p:sp>
          <p:nvSpPr>
            <p:cNvPr id="228" name="Line 7"/>
            <p:cNvSpPr/>
            <p:nvPr/>
          </p:nvSpPr>
          <p:spPr>
            <a:xfrm flipV="1">
              <a:off x="8229600" y="3840840"/>
              <a:ext cx="1097280" cy="1371240"/>
            </a:xfrm>
            <a:prstGeom prst="line">
              <a:avLst/>
            </a:prstGeom>
            <a:ln>
              <a:solidFill>
                <a:srgbClr val="FF0066"/>
              </a:solidFill>
              <a:tailEnd type="triangle" w="med" len="med"/>
            </a:ln>
          </p:spPr>
          <p:style>
            <a:lnRef idx="0">
              <a:scrgbClr r="0" g="0" b="0"/>
            </a:lnRef>
            <a:fillRef idx="0">
              <a:scrgbClr r="0" g="0" b="0"/>
            </a:fillRef>
            <a:effectRef idx="0">
              <a:scrgbClr r="0" g="0" b="0"/>
            </a:effectRef>
            <a:fontRef idx="minor"/>
          </p:style>
        </p:sp>
        <p:sp>
          <p:nvSpPr>
            <p:cNvPr id="229" name="TextShape 8"/>
            <p:cNvSpPr txBox="1"/>
            <p:nvPr/>
          </p:nvSpPr>
          <p:spPr>
            <a:xfrm>
              <a:off x="6836400" y="4846320"/>
              <a:ext cx="1850400" cy="1024200"/>
            </a:xfrm>
            <a:prstGeom prst="rect">
              <a:avLst/>
            </a:prstGeom>
            <a:noFill/>
            <a:ln>
              <a:noFill/>
            </a:ln>
          </p:spPr>
          <p:txBody>
            <a:bodyPr lIns="0" tIns="0" rIns="0" bIns="0" anchor="ctr"/>
            <a:lstStyle/>
            <a:p>
              <a:pPr algn="ctr"/>
              <a:r>
                <a:rPr lang="en-US" sz="1600" b="0" strike="noStrike" spc="-1">
                  <a:solidFill>
                    <a:sysClr val="windowText" lastClr="000000"/>
                  </a:solidFill>
                  <a:uFill>
                    <a:solidFill>
                      <a:srgbClr val="FFFFFF"/>
                    </a:solidFill>
                  </a:uFill>
                  <a:latin typeface="Arial"/>
                </a:rPr>
                <a:t>Панел с компоненти</a:t>
              </a:r>
              <a:endParaRPr lang="en-US" sz="5400" b="0" strike="noStrike" spc="-1">
                <a:solidFill>
                  <a:sysClr val="windowText" lastClr="000000"/>
                </a:solidFill>
                <a:uFill>
                  <a:solidFill>
                    <a:srgbClr val="FFFFFF"/>
                  </a:solidFill>
                </a:uFill>
                <a:latin typeface="Arial"/>
              </a:endParaRPr>
            </a:p>
          </p:txBody>
        </p:sp>
      </p:grpSp>
      <p:sp>
        <p:nvSpPr>
          <p:cNvPr id="13" name="Slide Number Placeholder">
            <a:extLst>
              <a:ext uri="{FF2B5EF4-FFF2-40B4-BE49-F238E27FC236}">
                <a16:creationId xmlns:a16="http://schemas.microsoft.com/office/drawing/2014/main" id="{234F5821-DA0C-45BE-8AC8-A2D3F17CD5A6}"/>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15</a:t>
            </a:fld>
            <a:endParaRPr lang="en-US" dirty="0">
              <a:solidFill>
                <a:prstClr val="white">
                  <a:tint val="75000"/>
                </a:prstClr>
              </a:solidFill>
            </a:endParaRPr>
          </a:p>
        </p:txBody>
      </p:sp>
    </p:spTree>
    <p:extLst>
      <p:ext uri="{BB962C8B-B14F-4D97-AF65-F5344CB8AC3E}">
        <p14:creationId xmlns:p14="http://schemas.microsoft.com/office/powerpoint/2010/main" val="341286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lstStyle/>
          <a:p>
            <a:pPr algn="r">
              <a:lnSpc>
                <a:spcPct val="100000"/>
              </a:lnSpc>
            </a:pPr>
            <a:fld id="{9418325B-3C0D-4FA7-A3BC-9BF35CFFB972}" type="slidenum">
              <a:rPr lang="en-US" sz="1000" b="0" strike="noStrike" spc="-1">
                <a:solidFill>
                  <a:srgbClr val="FFFFFF"/>
                </a:solidFill>
                <a:uFill>
                  <a:solidFill>
                    <a:srgbClr val="FFFFFF"/>
                  </a:solidFill>
                </a:uFill>
                <a:latin typeface="Calibri"/>
              </a:rPr>
              <a:t>16</a:t>
            </a:fld>
            <a:endParaRPr lang="en-US" sz="1800" b="0" strike="noStrike" spc="-1">
              <a:solidFill>
                <a:srgbClr val="FFFFFF"/>
              </a:solidFill>
              <a:uFill>
                <a:solidFill>
                  <a:srgbClr val="FFFFFF"/>
                </a:solidFill>
              </a:uFill>
              <a:latin typeface="Arial"/>
            </a:endParaRPr>
          </a:p>
        </p:txBody>
      </p:sp>
      <p:sp>
        <p:nvSpPr>
          <p:cNvPr id="236" name="CustomShape 2"/>
          <p:cNvSpPr/>
          <p:nvPr/>
        </p:nvSpPr>
        <p:spPr>
          <a:xfrm>
            <a:off x="190440" y="1337564"/>
            <a:ext cx="11804040" cy="5063236"/>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lstStyle/>
          <a:p>
            <a:pPr marL="304920" indent="-304200">
              <a:lnSpc>
                <a:spcPct val="100000"/>
              </a:lnSpc>
              <a:buClr>
                <a:srgbClr val="F2B254"/>
              </a:buClr>
              <a:buFont typeface="Wingdings" charset="2"/>
              <a:buChar char=""/>
            </a:pPr>
            <a:r>
              <a:rPr lang="en-US" sz="4000" b="0" strike="noStrike" spc="-1" dirty="0" err="1">
                <a:solidFill>
                  <a:srgbClr val="FFFFFF"/>
                </a:solidFill>
                <a:uFill>
                  <a:solidFill>
                    <a:srgbClr val="FFFFFF"/>
                  </a:solidFill>
                </a:uFill>
                <a:latin typeface="Calibri"/>
              </a:rPr>
              <a:t>Регистрация</a:t>
            </a:r>
            <a:r>
              <a:rPr lang="en-US" sz="4000" b="0" strike="noStrike" spc="-1" dirty="0">
                <a:solidFill>
                  <a:srgbClr val="FFFFFF"/>
                </a:solidFill>
                <a:uFill>
                  <a:solidFill>
                    <a:srgbClr val="FFFFFF"/>
                  </a:solidFill>
                </a:uFill>
                <a:latin typeface="Calibri"/>
              </a:rPr>
              <a:t> в </a:t>
            </a:r>
            <a:r>
              <a:rPr lang="en-US" sz="4000" b="0" strike="noStrike" spc="-1" dirty="0" err="1">
                <a:solidFill>
                  <a:srgbClr val="FFFFFF"/>
                </a:solidFill>
                <a:uFill>
                  <a:solidFill>
                    <a:srgbClr val="FFFFFF"/>
                  </a:solidFill>
                </a:uFill>
                <a:latin typeface="Calibri"/>
              </a:rPr>
              <a:t>TinkerCAD</a:t>
            </a:r>
            <a:endParaRPr lang="en-US" sz="4000" b="0" strike="noStrike" spc="-1" dirty="0">
              <a:solidFill>
                <a:srgbClr val="FFFFFF"/>
              </a:solidFill>
              <a:uFill>
                <a:solidFill>
                  <a:srgbClr val="FFFFFF"/>
                </a:solidFill>
              </a:uFill>
              <a:latin typeface="Calibri"/>
            </a:endParaRPr>
          </a:p>
          <a:p>
            <a:pPr marL="304920" indent="-304200">
              <a:lnSpc>
                <a:spcPct val="100000"/>
              </a:lnSpc>
              <a:buClr>
                <a:srgbClr val="F2B254"/>
              </a:buClr>
              <a:buFont typeface="Wingdings" charset="2"/>
              <a:buChar char=""/>
            </a:pPr>
            <a:r>
              <a:rPr lang="en-US" sz="4000" b="0" strike="noStrike" spc="-1" dirty="0" err="1">
                <a:solidFill>
                  <a:srgbClr val="FFFFFF"/>
                </a:solidFill>
                <a:uFill>
                  <a:solidFill>
                    <a:srgbClr val="FFFFFF"/>
                  </a:solidFill>
                </a:uFill>
                <a:latin typeface="Calibri"/>
              </a:rPr>
              <a:t>Влизане</a:t>
            </a:r>
            <a:r>
              <a:rPr lang="en-US" sz="4000" b="0" strike="noStrike" spc="-1" dirty="0">
                <a:solidFill>
                  <a:srgbClr val="FFFFFF"/>
                </a:solidFill>
                <a:uFill>
                  <a:solidFill>
                    <a:srgbClr val="FFFFFF"/>
                  </a:solidFill>
                </a:uFill>
                <a:latin typeface="Calibri"/>
              </a:rPr>
              <a:t> в </a:t>
            </a:r>
            <a:r>
              <a:rPr lang="en-US" sz="4000" b="0" strike="noStrike" spc="-1" dirty="0" err="1">
                <a:solidFill>
                  <a:srgbClr val="FFFFFF"/>
                </a:solidFill>
                <a:uFill>
                  <a:solidFill>
                    <a:srgbClr val="FFFFFF"/>
                  </a:solidFill>
                </a:uFill>
                <a:latin typeface="Calibri"/>
              </a:rPr>
              <a:t>акаунт</a:t>
            </a:r>
            <a:endParaRPr lang="en-US" b="0" strike="noStrike" spc="-1" dirty="0">
              <a:solidFill>
                <a:srgbClr val="FFFFFF"/>
              </a:solidFill>
              <a:uFill>
                <a:solidFill>
                  <a:srgbClr val="FFFFFF"/>
                </a:solidFill>
              </a:uFill>
              <a:latin typeface="Arial"/>
            </a:endParaRPr>
          </a:p>
          <a:p>
            <a:pPr marL="304920" indent="-304200">
              <a:lnSpc>
                <a:spcPct val="100000"/>
              </a:lnSpc>
              <a:buClr>
                <a:srgbClr val="F2B254"/>
              </a:buClr>
              <a:buFont typeface="Wingdings" charset="2"/>
              <a:buChar char=""/>
            </a:pPr>
            <a:r>
              <a:rPr lang="en-US" sz="4000" b="0" strike="noStrike" spc="-1" dirty="0" err="1">
                <a:solidFill>
                  <a:srgbClr val="FFFFFF"/>
                </a:solidFill>
                <a:uFill>
                  <a:solidFill>
                    <a:srgbClr val="FFFFFF"/>
                  </a:solidFill>
                </a:uFill>
                <a:latin typeface="Calibri"/>
              </a:rPr>
              <a:t>Създаване</a:t>
            </a:r>
            <a:r>
              <a:rPr lang="en-US" sz="4000" b="0" strike="noStrike" spc="-1" dirty="0">
                <a:solidFill>
                  <a:srgbClr val="FFFFFF"/>
                </a:solidFill>
                <a:uFill>
                  <a:solidFill>
                    <a:srgbClr val="FFFFFF"/>
                  </a:solidFill>
                </a:uFill>
                <a:latin typeface="Calibri"/>
              </a:rPr>
              <a:t> </a:t>
            </a:r>
            <a:r>
              <a:rPr lang="en-US" sz="4000" b="0" strike="noStrike" spc="-1" dirty="0" err="1">
                <a:solidFill>
                  <a:srgbClr val="FFFFFF"/>
                </a:solidFill>
                <a:uFill>
                  <a:solidFill>
                    <a:srgbClr val="FFFFFF"/>
                  </a:solidFill>
                </a:uFill>
                <a:latin typeface="Calibri"/>
              </a:rPr>
              <a:t>на</a:t>
            </a:r>
            <a:r>
              <a:rPr lang="en-US" sz="4000" b="0" strike="noStrike" spc="-1" dirty="0">
                <a:solidFill>
                  <a:srgbClr val="FFFFFF"/>
                </a:solidFill>
                <a:uFill>
                  <a:solidFill>
                    <a:srgbClr val="FFFFFF"/>
                  </a:solidFill>
                </a:uFill>
                <a:latin typeface="Calibri"/>
              </a:rPr>
              <a:t> </a:t>
            </a:r>
            <a:r>
              <a:rPr lang="en-US" sz="4000" b="0" strike="noStrike" spc="-1" dirty="0" err="1">
                <a:solidFill>
                  <a:srgbClr val="FFFFFF"/>
                </a:solidFill>
                <a:uFill>
                  <a:solidFill>
                    <a:srgbClr val="FFFFFF"/>
                  </a:solidFill>
                </a:uFill>
                <a:latin typeface="Calibri"/>
              </a:rPr>
              <a:t>нов</a:t>
            </a:r>
            <a:r>
              <a:rPr lang="en-US" sz="4000" b="0" strike="noStrike" spc="-1" dirty="0">
                <a:solidFill>
                  <a:srgbClr val="FFFFFF"/>
                </a:solidFill>
                <a:uFill>
                  <a:solidFill>
                    <a:srgbClr val="FFFFFF"/>
                  </a:solidFill>
                </a:uFill>
                <a:latin typeface="Calibri"/>
              </a:rPr>
              <a:t> </a:t>
            </a:r>
            <a:r>
              <a:rPr lang="en-US" sz="4000" b="0" strike="noStrike" spc="-1" dirty="0" err="1">
                <a:solidFill>
                  <a:srgbClr val="FFFFFF"/>
                </a:solidFill>
                <a:uFill>
                  <a:solidFill>
                    <a:srgbClr val="FFFFFF"/>
                  </a:solidFill>
                </a:uFill>
                <a:latin typeface="Calibri"/>
              </a:rPr>
              <a:t>проект</a:t>
            </a:r>
            <a:endParaRPr lang="en-US" b="0" strike="noStrike" spc="-1" dirty="0">
              <a:solidFill>
                <a:srgbClr val="FFFFFF"/>
              </a:solidFill>
              <a:uFill>
                <a:solidFill>
                  <a:srgbClr val="FFFFFF"/>
                </a:solidFill>
              </a:uFill>
              <a:latin typeface="Arial"/>
            </a:endParaRPr>
          </a:p>
          <a:p>
            <a:pPr marL="304920" indent="-304200">
              <a:lnSpc>
                <a:spcPct val="100000"/>
              </a:lnSpc>
              <a:buClr>
                <a:srgbClr val="F2B254"/>
              </a:buClr>
              <a:buFont typeface="Wingdings" charset="2"/>
              <a:buChar char=""/>
            </a:pPr>
            <a:r>
              <a:rPr lang="en-US" sz="4000" b="0" strike="noStrike" spc="-1" dirty="0" err="1">
                <a:solidFill>
                  <a:srgbClr val="FFFFFF"/>
                </a:solidFill>
                <a:uFill>
                  <a:solidFill>
                    <a:srgbClr val="FFFFFF"/>
                  </a:solidFill>
                </a:uFill>
                <a:latin typeface="Calibri"/>
              </a:rPr>
              <a:t>Работа</a:t>
            </a:r>
            <a:r>
              <a:rPr lang="en-US" sz="4000" b="0" strike="noStrike" spc="-1" dirty="0">
                <a:solidFill>
                  <a:srgbClr val="FFFFFF"/>
                </a:solidFill>
                <a:uFill>
                  <a:solidFill>
                    <a:srgbClr val="FFFFFF"/>
                  </a:solidFill>
                </a:uFill>
                <a:latin typeface="Calibri"/>
              </a:rPr>
              <a:t> с </a:t>
            </a:r>
            <a:r>
              <a:rPr lang="en-US" sz="4000" b="0" strike="noStrike" spc="-1" dirty="0" err="1">
                <a:solidFill>
                  <a:srgbClr val="FFFFFF"/>
                </a:solidFill>
                <a:uFill>
                  <a:solidFill>
                    <a:srgbClr val="FFFFFF"/>
                  </a:solidFill>
                </a:uFill>
                <a:latin typeface="Calibri"/>
              </a:rPr>
              <a:t>емулатора</a:t>
            </a:r>
            <a:r>
              <a:rPr lang="en-US" sz="4000" b="0" strike="noStrike" spc="-1" dirty="0">
                <a:solidFill>
                  <a:srgbClr val="FFFFFF"/>
                </a:solidFill>
                <a:uFill>
                  <a:solidFill>
                    <a:srgbClr val="FFFFFF"/>
                  </a:solidFill>
                </a:uFill>
                <a:latin typeface="Calibri"/>
              </a:rPr>
              <a:t> </a:t>
            </a:r>
            <a:r>
              <a:rPr lang="bg-BG" sz="4000" b="0" strike="noStrike" spc="-1" dirty="0">
                <a:solidFill>
                  <a:srgbClr val="FFFFFF"/>
                </a:solidFill>
                <a:uFill>
                  <a:solidFill>
                    <a:srgbClr val="FFFFFF"/>
                  </a:solidFill>
                </a:uFill>
                <a:latin typeface="Calibri"/>
              </a:rPr>
              <a:t>за електронни схеми</a:t>
            </a:r>
            <a:r>
              <a:rPr lang="en-US" sz="4000" b="0" strike="noStrike" spc="-1" dirty="0">
                <a:solidFill>
                  <a:srgbClr val="FFFFFF"/>
                </a:solidFill>
                <a:uFill>
                  <a:solidFill>
                    <a:srgbClr val="FFFFFF"/>
                  </a:solidFill>
                </a:uFill>
                <a:latin typeface="Calibri"/>
              </a:rPr>
              <a:t> </a:t>
            </a:r>
            <a:endParaRPr lang="en-US" b="0" strike="noStrike" spc="-1" dirty="0">
              <a:solidFill>
                <a:srgbClr val="FFFFFF"/>
              </a:solidFill>
              <a:uFill>
                <a:solidFill>
                  <a:srgbClr val="FFFFFF"/>
                </a:solidFill>
              </a:uFill>
              <a:latin typeface="Arial"/>
            </a:endParaRPr>
          </a:p>
        </p:txBody>
      </p:sp>
      <p:sp>
        <p:nvSpPr>
          <p:cNvPr id="237" name="CustomShape 3"/>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Какво научихме днес?</a:t>
            </a:r>
            <a:endParaRPr lang="en-US" sz="1800" b="0" strike="noStrike" spc="-1">
              <a:solidFill>
                <a:srgbClr val="FFFFFF"/>
              </a:solidFill>
              <a:uFill>
                <a:solidFill>
                  <a:srgbClr val="FFFFFF"/>
                </a:solidFill>
              </a:uFill>
              <a:latin typeface="Arial"/>
            </a:endParaRPr>
          </a:p>
        </p:txBody>
      </p:sp>
      <p:pic>
        <p:nvPicPr>
          <p:cNvPr id="238" name="Picture 2"/>
          <p:cNvPicPr/>
          <p:nvPr/>
        </p:nvPicPr>
        <p:blipFill>
          <a:blip r:embed="rId3"/>
          <a:stretch/>
        </p:blipFill>
        <p:spPr>
          <a:xfrm>
            <a:off x="8532812" y="483637"/>
            <a:ext cx="2873160" cy="2458080"/>
          </a:xfrm>
          <a:prstGeom prst="rect">
            <a:avLst/>
          </a:prstGeom>
          <a:ln>
            <a:noFill/>
          </a:ln>
        </p:spPr>
      </p:pic>
      <p:sp>
        <p:nvSpPr>
          <p:cNvPr id="6" name="Slide Number Placeholder">
            <a:extLst>
              <a:ext uri="{FF2B5EF4-FFF2-40B4-BE49-F238E27FC236}">
                <a16:creationId xmlns:a16="http://schemas.microsoft.com/office/drawing/2014/main" id="{8F511C42-345E-4242-A6D5-78E1FB848DB8}"/>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16</a:t>
            </a:fld>
            <a:endParaRPr lang="en-US" dirty="0">
              <a:solidFill>
                <a:prstClr val="white">
                  <a:tint val="75000"/>
                </a:prstClr>
              </a:solidFill>
            </a:endParaRPr>
          </a:p>
        </p:txBody>
      </p:sp>
    </p:spTree>
    <p:extLst>
      <p:ext uri="{BB962C8B-B14F-4D97-AF65-F5344CB8AC3E}">
        <p14:creationId xmlns:p14="http://schemas.microsoft.com/office/powerpoint/2010/main" val="119920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Content"/>
          <p:cNvSpPr>
            <a:spLocks noGrp="1"/>
          </p:cNvSpPr>
          <p:nvPr>
            <p:ph idx="1"/>
          </p:nvPr>
        </p:nvSpPr>
        <p:spPr>
          <a:xfrm>
            <a:off x="146037" y="1151121"/>
            <a:ext cx="11891975" cy="5570355"/>
          </a:xfrm>
        </p:spPr>
        <p:txBody>
          <a:bodyPr>
            <a:normAutofit/>
          </a:bodyPr>
          <a:lstStyle/>
          <a:p>
            <a:r>
              <a:rPr lang="bg-BG" sz="2900" dirty="0"/>
              <a:t>Настоящият курс </a:t>
            </a:r>
            <a:r>
              <a:rPr lang="en-US" sz="2900" dirty="0"/>
              <a:t>(</a:t>
            </a:r>
            <a:r>
              <a:rPr lang="bg-BG" sz="2900" dirty="0"/>
              <a:t>презентации</a:t>
            </a:r>
            <a:r>
              <a:rPr lang="en-US" sz="2900" dirty="0"/>
              <a:t>, </a:t>
            </a:r>
            <a:r>
              <a:rPr lang="bg-BG" sz="2900" dirty="0"/>
              <a:t>примери</a:t>
            </a:r>
            <a:r>
              <a:rPr lang="en-US" sz="2900" dirty="0"/>
              <a:t>, </a:t>
            </a:r>
            <a:r>
              <a:rPr lang="bg-BG" sz="2900" dirty="0"/>
              <a:t>задачи, упражнения и др.</a:t>
            </a:r>
            <a:r>
              <a:rPr lang="en-US" sz="2900" dirty="0"/>
              <a:t>)</a:t>
            </a:r>
            <a:r>
              <a:rPr lang="bg-BG" sz="2900" dirty="0"/>
              <a:t> е разработен за нуждите на Национална програма "</a:t>
            </a:r>
            <a:r>
              <a:rPr lang="bg-BG" sz="2900" b="1" dirty="0">
                <a:solidFill>
                  <a:schemeClr val="tx2">
                    <a:lumMod val="75000"/>
                  </a:schemeClr>
                </a:solidFill>
              </a:rPr>
              <a:t>Обучение за ИТ кариера</a:t>
            </a:r>
            <a:r>
              <a:rPr lang="bg-BG" sz="2900" dirty="0"/>
              <a:t>" на МОН за подготовка по професия "Приложен програмист"</a:t>
            </a:r>
          </a:p>
          <a:p>
            <a:endParaRPr lang="bg-BG" sz="2900" dirty="0"/>
          </a:p>
          <a:p>
            <a:endParaRPr lang="en-US" sz="2900" dirty="0"/>
          </a:p>
          <a:p>
            <a:endParaRPr lang="bg-BG" sz="2900" dirty="0"/>
          </a:p>
          <a:p>
            <a:r>
              <a:rPr lang="bg-BG" sz="2900" dirty="0"/>
              <a:t>Курсът се разпространява под свободен</a:t>
            </a:r>
            <a:r>
              <a:rPr lang="bg-BG" sz="2900" dirty="0">
                <a:solidFill>
                  <a:schemeClr val="tx2">
                    <a:lumMod val="75000"/>
                  </a:schemeClr>
                </a:solidFill>
              </a:rPr>
              <a:t> </a:t>
            </a:r>
            <a:r>
              <a:rPr lang="bg-BG" sz="2900" dirty="0"/>
              <a:t>лиценз</a:t>
            </a:r>
            <a:r>
              <a:rPr lang="en-US" sz="2900" b="1" dirty="0">
                <a:solidFill>
                  <a:schemeClr val="tx2">
                    <a:lumMod val="75000"/>
                  </a:schemeClr>
                </a:solidFill>
              </a:rPr>
              <a:t> CC-BY-NC-SA</a:t>
            </a:r>
            <a:endParaRPr lang="bg-BG" sz="2900" b="1" dirty="0">
              <a:solidFill>
                <a:schemeClr val="tx2">
                  <a:lumMod val="75000"/>
                </a:schemeClr>
              </a:solidFill>
            </a:endParaRPr>
          </a:p>
        </p:txBody>
      </p:sp>
      <p:pic>
        <p:nvPicPr>
          <p:cNvPr id="22" name="Logo CC-BY-NC-SA">
            <a:hlinkClick r:id="rId3"/>
            <a:extLst>
              <a:ext uri="{FF2B5EF4-FFF2-40B4-BE49-F238E27FC236}">
                <a16:creationId xmlns:a16="http://schemas.microsoft.com/office/drawing/2014/main" id="{F7FF078B-D7E3-4FDC-B697-3E0B738E780E}"/>
              </a:ext>
            </a:extLst>
          </p:cNvPr>
          <p:cNvPicPr>
            <a:picLocks noChangeAspect="1"/>
          </p:cNvPicPr>
          <p:nvPr/>
        </p:nvPicPr>
        <p:blipFill>
          <a:blip r:embed="rId4"/>
          <a:stretch>
            <a:fillRect/>
          </a:stretch>
        </p:blipFill>
        <p:spPr>
          <a:xfrm>
            <a:off x="4621206" y="5344010"/>
            <a:ext cx="2946413" cy="1056790"/>
          </a:xfrm>
          <a:prstGeom prst="rect">
            <a:avLst/>
          </a:prstGeom>
        </p:spPr>
      </p:pic>
      <p:grpSp>
        <p:nvGrpSpPr>
          <p:cNvPr id="5" name="Group Logos">
            <a:extLst>
              <a:ext uri="{FF2B5EF4-FFF2-40B4-BE49-F238E27FC236}">
                <a16:creationId xmlns:a16="http://schemas.microsoft.com/office/drawing/2014/main" id="{0602D838-02AF-4A2B-9E34-F6768ABCBB84}"/>
              </a:ext>
            </a:extLst>
          </p:cNvPr>
          <p:cNvGrpSpPr/>
          <p:nvPr/>
        </p:nvGrpSpPr>
        <p:grpSpPr>
          <a:xfrm>
            <a:off x="2589212" y="2954298"/>
            <a:ext cx="6749003" cy="1160502"/>
            <a:chOff x="2850609" y="2610725"/>
            <a:chExt cx="6749003" cy="1160502"/>
          </a:xfrm>
        </p:grpSpPr>
        <p:pic>
          <p:nvPicPr>
            <p:cNvPr id="10" name="Logo IT Career" descr="A close up of a logo&#10;&#10;Description automatically generated">
              <a:hlinkClick r:id="rId5"/>
              <a:extLst>
                <a:ext uri="{FF2B5EF4-FFF2-40B4-BE49-F238E27FC236}">
                  <a16:creationId xmlns:a16="http://schemas.microsoft.com/office/drawing/2014/main" id="{C6B4761B-EE8B-460E-A5AF-6A003F2552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50609" y="2616473"/>
              <a:ext cx="3360364" cy="1149012"/>
            </a:xfrm>
            <a:prstGeom prst="roundRect">
              <a:avLst>
                <a:gd name="adj" fmla="val 4326"/>
              </a:avLst>
            </a:prstGeom>
            <a:noFill/>
            <a:ln>
              <a:solidFill>
                <a:schemeClr val="accent2">
                  <a:lumMod val="75000"/>
                </a:schemeClr>
              </a:solidFill>
            </a:ln>
          </p:spPr>
        </p:pic>
        <p:pic>
          <p:nvPicPr>
            <p:cNvPr id="12" name="Logo Ministry of Education">
              <a:hlinkClick r:id="rId7"/>
              <a:extLst>
                <a:ext uri="{FF2B5EF4-FFF2-40B4-BE49-F238E27FC236}">
                  <a16:creationId xmlns:a16="http://schemas.microsoft.com/office/drawing/2014/main" id="{E65F853D-4D5F-404D-B9AA-6840D11022F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1913" y="2610725"/>
              <a:ext cx="2517699" cy="1160502"/>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grpSp>
      <p:sp>
        <p:nvSpPr>
          <p:cNvPr id="2" name="Slide Title"/>
          <p:cNvSpPr>
            <a:spLocks noGrp="1"/>
          </p:cNvSpPr>
          <p:nvPr>
            <p:ph type="title"/>
          </p:nvPr>
        </p:nvSpPr>
        <p:spPr>
          <a:xfrm>
            <a:off x="188815" y="40341"/>
            <a:ext cx="11849197" cy="1110780"/>
          </a:xfrm>
        </p:spPr>
        <p:txBody>
          <a:bodyPr>
            <a:normAutofit/>
          </a:bodyPr>
          <a:lstStyle/>
          <a:p>
            <a:r>
              <a:rPr lang="bg-BG" dirty="0"/>
              <a:t>Министерство на образованието и науката (МОН)</a:t>
            </a:r>
            <a:endParaRPr lang="en-US" dirty="0"/>
          </a:p>
        </p:txBody>
      </p:sp>
      <p:sp>
        <p:nvSpPr>
          <p:cNvPr id="11" name="Slide Number Placeholder">
            <a:extLst>
              <a:ext uri="{FF2B5EF4-FFF2-40B4-BE49-F238E27FC236}">
                <a16:creationId xmlns:a16="http://schemas.microsoft.com/office/drawing/2014/main" id="{7144ABA6-B0FD-4A55-9B3B-163B2C65FE1A}"/>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17</a:t>
            </a:fld>
            <a:endParaRPr lang="en-US" dirty="0">
              <a:solidFill>
                <a:prstClr val="white">
                  <a:tint val="75000"/>
                </a:prstClr>
              </a:solidFill>
            </a:endParaRPr>
          </a:p>
        </p:txBody>
      </p:sp>
    </p:spTree>
    <p:extLst>
      <p:ext uri="{BB962C8B-B14F-4D97-AF65-F5344CB8AC3E}">
        <p14:creationId xmlns:p14="http://schemas.microsoft.com/office/powerpoint/2010/main" val="177393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189360" y="41400"/>
            <a:ext cx="5053320" cy="110988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Съдържание</a:t>
            </a:r>
            <a:endParaRPr lang="en-US" sz="1800" b="0" strike="noStrike" spc="-1">
              <a:solidFill>
                <a:srgbClr val="FFFFFF"/>
              </a:solidFill>
              <a:uFill>
                <a:solidFill>
                  <a:srgbClr val="FFFFFF"/>
                </a:solidFill>
              </a:uFill>
              <a:latin typeface="Arial"/>
            </a:endParaRPr>
          </a:p>
        </p:txBody>
      </p:sp>
      <p:sp>
        <p:nvSpPr>
          <p:cNvPr id="169" name="CustomShape 2"/>
          <p:cNvSpPr/>
          <p:nvPr/>
        </p:nvSpPr>
        <p:spPr>
          <a:xfrm>
            <a:off x="11566440" y="6525000"/>
            <a:ext cx="428040" cy="195840"/>
          </a:xfrm>
          <a:prstGeom prst="rect">
            <a:avLst/>
          </a:prstGeom>
          <a:noFill/>
          <a:ln>
            <a:noFill/>
          </a:ln>
        </p:spPr>
        <p:style>
          <a:lnRef idx="0">
            <a:scrgbClr r="0" g="0" b="0"/>
          </a:lnRef>
          <a:fillRef idx="0">
            <a:scrgbClr r="0" g="0" b="0"/>
          </a:fillRef>
          <a:effectRef idx="0">
            <a:scrgbClr r="0" g="0" b="0"/>
          </a:effectRef>
          <a:fontRef idx="minor"/>
        </p:style>
        <p:txBody>
          <a:bodyPr lIns="36000" tIns="36000" rIns="36000" bIns="36000" anchor="ctr"/>
          <a:lstStyle/>
          <a:p>
            <a:pPr algn="r">
              <a:lnSpc>
                <a:spcPct val="100000"/>
              </a:lnSpc>
            </a:pPr>
            <a:fld id="{9F8C05BD-FB08-4934-A837-77EE790CF034}" type="slidenum">
              <a:rPr lang="en-US" sz="1000" b="0" strike="noStrike" spc="-1">
                <a:solidFill>
                  <a:srgbClr val="FFFFFF"/>
                </a:solidFill>
                <a:uFill>
                  <a:solidFill>
                    <a:srgbClr val="FFFFFF"/>
                  </a:solidFill>
                </a:uFill>
                <a:latin typeface="Calibri"/>
              </a:rPr>
              <a:t>2</a:t>
            </a:fld>
            <a:endParaRPr lang="en-US" sz="1800" b="0" strike="noStrike" spc="-1">
              <a:solidFill>
                <a:srgbClr val="FFFFFF"/>
              </a:solidFill>
              <a:uFill>
                <a:solidFill>
                  <a:srgbClr val="FFFFFF"/>
                </a:solidFill>
              </a:uFill>
              <a:latin typeface="Arial"/>
            </a:endParaRPr>
          </a:p>
        </p:txBody>
      </p:sp>
      <p:sp>
        <p:nvSpPr>
          <p:cNvPr id="170" name="CustomShape 3"/>
          <p:cNvSpPr/>
          <p:nvPr/>
        </p:nvSpPr>
        <p:spPr>
          <a:xfrm>
            <a:off x="190440" y="1191600"/>
            <a:ext cx="9941760" cy="5529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lstStyle/>
          <a:p>
            <a:pPr marL="432000" indent="-323640">
              <a:lnSpc>
                <a:spcPct val="100000"/>
              </a:lnSpc>
              <a:buClr>
                <a:srgbClr val="FFFFFF"/>
              </a:buClr>
              <a:buSzPct val="45000"/>
              <a:buFont typeface="Wingdings" charset="2"/>
              <a:buChar char=""/>
            </a:pPr>
            <a:r>
              <a:rPr lang="en-US" sz="3400" b="0" strike="noStrike" spc="-1">
                <a:solidFill>
                  <a:srgbClr val="FFFFFF"/>
                </a:solidFill>
                <a:uFill>
                  <a:solidFill>
                    <a:srgbClr val="FFFFFF"/>
                  </a:solidFill>
                </a:uFill>
                <a:latin typeface="Calibri"/>
              </a:rPr>
              <a:t>Адрес на емулатора</a:t>
            </a:r>
            <a:endParaRPr lang="en-US" sz="1800" b="0" strike="noStrike" spc="-1">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lang="en-US" sz="3400" b="0" strike="noStrike" spc="-1">
                <a:solidFill>
                  <a:srgbClr val="FFFFFF"/>
                </a:solidFill>
                <a:uFill>
                  <a:solidFill>
                    <a:srgbClr val="FFFFFF"/>
                  </a:solidFill>
                </a:uFill>
                <a:latin typeface="Calibri"/>
              </a:rPr>
              <a:t>Регистрация</a:t>
            </a:r>
            <a:endParaRPr lang="en-US" sz="1800" b="0" strike="noStrike" spc="-1">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lang="en-US" sz="3400" b="0" strike="noStrike" spc="-1">
                <a:solidFill>
                  <a:srgbClr val="FFFFFF"/>
                </a:solidFill>
                <a:uFill>
                  <a:solidFill>
                    <a:srgbClr val="FFFFFF"/>
                  </a:solidFill>
                </a:uFill>
                <a:latin typeface="Calibri"/>
              </a:rPr>
              <a:t>Лог-ин</a:t>
            </a:r>
            <a:endParaRPr lang="en-US" sz="1800" b="0" strike="noStrike" spc="-1">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lang="en-US" sz="3400" b="0" strike="noStrike" spc="-1">
                <a:solidFill>
                  <a:srgbClr val="FFFFFF"/>
                </a:solidFill>
                <a:uFill>
                  <a:solidFill>
                    <a:srgbClr val="FFFFFF"/>
                  </a:solidFill>
                </a:uFill>
                <a:latin typeface="Calibri"/>
              </a:rPr>
              <a:t>Първи стъпки</a:t>
            </a:r>
            <a:endParaRPr lang="en-US" sz="1800" b="0" strike="noStrike" spc="-1">
              <a:solidFill>
                <a:srgbClr val="FFFFFF"/>
              </a:solidFill>
              <a:uFill>
                <a:solidFill>
                  <a:srgbClr val="FFFFFF"/>
                </a:solidFill>
              </a:uFill>
              <a:latin typeface="Arial"/>
            </a:endParaRPr>
          </a:p>
        </p:txBody>
      </p:sp>
      <p:pic>
        <p:nvPicPr>
          <p:cNvPr id="171" name="Picture 2"/>
          <p:cNvPicPr/>
          <p:nvPr/>
        </p:nvPicPr>
        <p:blipFill>
          <a:blip r:embed="rId2"/>
          <a:stretch/>
        </p:blipFill>
        <p:spPr>
          <a:xfrm>
            <a:off x="8609040" y="2822040"/>
            <a:ext cx="3405960" cy="3515040"/>
          </a:xfrm>
          <a:prstGeom prst="rect">
            <a:avLst/>
          </a:prstGeom>
          <a:ln>
            <a:noFill/>
          </a:ln>
        </p:spPr>
      </p:pic>
      <p:sp>
        <p:nvSpPr>
          <p:cNvPr id="6" name="Slide Number Placeholder">
            <a:extLst>
              <a:ext uri="{FF2B5EF4-FFF2-40B4-BE49-F238E27FC236}">
                <a16:creationId xmlns:a16="http://schemas.microsoft.com/office/drawing/2014/main" id="{8A735718-CFCB-46B5-9FA0-F1CD5CC801B0}"/>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2</a:t>
            </a:fld>
            <a:endParaRPr lang="en-US" dirty="0">
              <a:solidFill>
                <a:prstClr val="white">
                  <a:tint val="75000"/>
                </a:prstClr>
              </a:solidFill>
            </a:endParaRPr>
          </a:p>
        </p:txBody>
      </p:sp>
    </p:spTree>
    <p:extLst>
      <p:ext uri="{BB962C8B-B14F-4D97-AF65-F5344CB8AC3E}">
        <p14:creationId xmlns:p14="http://schemas.microsoft.com/office/powerpoint/2010/main" val="3830347937"/>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fill="freeze">
                            <p:stCondLst>
                              <p:cond delay="0"/>
                            </p:stCondLst>
                            <p:childTnLst>
                              <p:par>
                                <p:cTn id="5" presetID="1" presetClass="entr" fill="hold" nodeType="clickEffect">
                                  <p:stCondLst>
                                    <p:cond delay="0"/>
                                  </p:stCondLst>
                                  <p:childTnLst>
                                    <p:set>
                                      <p:cBhvr>
                                        <p:cTn id="6" dur="1" fill="hold">
                                          <p:stCondLst>
                                            <p:cond delay="0"/>
                                          </p:stCondLst>
                                        </p:cTn>
                                        <p:tgtEl>
                                          <p:spTgt spid="170">
                                            <p:txEl>
                                              <p:charRg st="0"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bg-BG" sz="4000" b="1" strike="noStrike" spc="-1" dirty="0">
                <a:solidFill>
                  <a:srgbClr val="F3BE60"/>
                </a:solidFill>
                <a:uFill>
                  <a:solidFill>
                    <a:srgbClr val="FFFFFF"/>
                  </a:solidFill>
                </a:uFill>
                <a:latin typeface="Calibri"/>
              </a:rPr>
              <a:t>Емулатор за електронни схеми</a:t>
            </a:r>
            <a:endParaRPr lang="en-US" sz="1800" b="0" strike="noStrike" spc="-1" dirty="0">
              <a:solidFill>
                <a:srgbClr val="FFFFFF"/>
              </a:solidFill>
              <a:uFill>
                <a:solidFill>
                  <a:srgbClr val="FFFFFF"/>
                </a:solidFill>
              </a:uFill>
              <a:latin typeface="Arial"/>
            </a:endParaRPr>
          </a:p>
        </p:txBody>
      </p:sp>
      <p:sp>
        <p:nvSpPr>
          <p:cNvPr id="173" name="CustomShape 2"/>
          <p:cNvSpPr/>
          <p:nvPr/>
        </p:nvSpPr>
        <p:spPr>
          <a:xfrm>
            <a:off x="101520" y="1228680"/>
            <a:ext cx="10969200" cy="524772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lstStyle/>
          <a:p>
            <a:pPr marL="304920" indent="-304200">
              <a:lnSpc>
                <a:spcPct val="100000"/>
              </a:lnSpc>
            </a:pPr>
            <a:r>
              <a:rPr lang="en-US" sz="4400" b="0" strike="noStrike" spc="-1" dirty="0">
                <a:solidFill>
                  <a:srgbClr val="FFFFFF"/>
                </a:solidFill>
                <a:uFill>
                  <a:solidFill>
                    <a:srgbClr val="FFFFFF"/>
                  </a:solidFill>
                </a:uFill>
                <a:latin typeface="Calibri"/>
              </a:rPr>
              <a:t>     </a:t>
            </a:r>
            <a:r>
              <a:rPr lang="en-US" sz="3600" b="1" u="sng" strike="noStrike" spc="-1" dirty="0" err="1">
                <a:solidFill>
                  <a:srgbClr val="F3CD60"/>
                </a:solidFill>
                <a:uFill>
                  <a:solidFill>
                    <a:srgbClr val="FFFFFF"/>
                  </a:solidFill>
                </a:uFill>
                <a:latin typeface="Calibri"/>
              </a:rPr>
              <a:t>Използван</a:t>
            </a:r>
            <a:r>
              <a:rPr lang="en-US" sz="3600" b="1" u="sng" strike="noStrike" spc="-1" dirty="0">
                <a:solidFill>
                  <a:srgbClr val="F3CD60"/>
                </a:solidFill>
                <a:uFill>
                  <a:solidFill>
                    <a:srgbClr val="FFFFFF"/>
                  </a:solidFill>
                </a:uFill>
                <a:latin typeface="Calibri"/>
              </a:rPr>
              <a:t> </a:t>
            </a:r>
            <a:r>
              <a:rPr lang="en-US" sz="3600" b="1" u="sng" strike="noStrike" spc="-1" dirty="0" err="1">
                <a:solidFill>
                  <a:srgbClr val="F3CD60"/>
                </a:solidFill>
                <a:uFill>
                  <a:solidFill>
                    <a:srgbClr val="FFFFFF"/>
                  </a:solidFill>
                </a:uFill>
                <a:latin typeface="Calibri"/>
              </a:rPr>
              <a:t>емулатор</a:t>
            </a:r>
            <a:r>
              <a:rPr lang="en-US" sz="3600" b="1" u="sng" strike="noStrike" spc="-1" dirty="0">
                <a:solidFill>
                  <a:srgbClr val="F3CD60"/>
                </a:solidFill>
                <a:uFill>
                  <a:solidFill>
                    <a:srgbClr val="FFFFFF"/>
                  </a:solidFill>
                </a:uFill>
                <a:latin typeface="Calibri"/>
              </a:rPr>
              <a:t>: </a:t>
            </a:r>
            <a:r>
              <a:rPr lang="en-US" sz="3600" b="0" strike="noStrike" spc="-1" dirty="0">
                <a:solidFill>
                  <a:srgbClr val="FFFFFF"/>
                </a:solidFill>
                <a:uFill>
                  <a:solidFill>
                    <a:srgbClr val="FFFFFF"/>
                  </a:solidFill>
                </a:uFill>
                <a:latin typeface="Calibri"/>
              </a:rPr>
              <a:t> </a:t>
            </a:r>
            <a:r>
              <a:rPr lang="en-US" sz="3600" b="0" strike="noStrike" spc="-1" dirty="0" err="1">
                <a:solidFill>
                  <a:srgbClr val="FFFFFF"/>
                </a:solidFill>
                <a:uFill>
                  <a:solidFill>
                    <a:srgbClr val="FFFFFF"/>
                  </a:solidFill>
                </a:uFill>
                <a:latin typeface="Calibri"/>
              </a:rPr>
              <a:t>TinkerCad</a:t>
            </a:r>
            <a:endParaRPr lang="en-US" sz="2800" b="0" strike="noStrike" spc="-1" dirty="0">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endParaRPr lang="bg-BG" sz="3600" spc="-1" dirty="0">
              <a:solidFill>
                <a:srgbClr val="FFFFFF"/>
              </a:solidFill>
              <a:uFill>
                <a:solidFill>
                  <a:srgbClr val="FFFFFF"/>
                </a:solidFill>
              </a:uFill>
              <a:latin typeface="Calibri"/>
            </a:endParaRPr>
          </a:p>
          <a:p>
            <a:pPr marL="108360">
              <a:lnSpc>
                <a:spcPct val="100000"/>
              </a:lnSpc>
              <a:buClr>
                <a:srgbClr val="FFFFFF"/>
              </a:buClr>
              <a:buSzPct val="45000"/>
            </a:pPr>
            <a:endParaRPr lang="en-US" sz="2800" b="0" strike="noStrike" spc="-1" dirty="0">
              <a:solidFill>
                <a:srgbClr val="FFFFFF"/>
              </a:solidFill>
              <a:uFill>
                <a:solidFill>
                  <a:srgbClr val="FFFFFF"/>
                </a:solidFill>
              </a:uFill>
              <a:latin typeface="Arial"/>
            </a:endParaRPr>
          </a:p>
          <a:p>
            <a:pPr marL="864000" lvl="1" indent="-323640">
              <a:lnSpc>
                <a:spcPct val="100000"/>
              </a:lnSpc>
              <a:buClr>
                <a:srgbClr val="FFFFFF"/>
              </a:buClr>
              <a:buSzPct val="75000"/>
              <a:buFont typeface="Symbol"/>
              <a:buChar char=""/>
            </a:pPr>
            <a:r>
              <a:rPr lang="en-US" sz="4000" b="0" strike="noStrike" spc="-1" dirty="0">
                <a:solidFill>
                  <a:srgbClr val="FFFFFF"/>
                </a:solidFill>
                <a:uFill>
                  <a:solidFill>
                    <a:srgbClr val="FFFFFF"/>
                  </a:solidFill>
                </a:uFill>
                <a:latin typeface="Calibri"/>
                <a:hlinkClick r:id="rId2"/>
              </a:rPr>
              <a:t>www.tinkercad.com</a:t>
            </a:r>
            <a:endParaRPr lang="en-US" sz="2800" b="0" strike="noStrike" spc="-1" dirty="0">
              <a:solidFill>
                <a:srgbClr val="FFFFFF"/>
              </a:solidFill>
              <a:uFill>
                <a:solidFill>
                  <a:srgbClr val="FFFFFF"/>
                </a:solidFill>
              </a:uFill>
              <a:latin typeface="Arial"/>
            </a:endParaRPr>
          </a:p>
          <a:p>
            <a:pPr marL="304920" indent="-304200">
              <a:lnSpc>
                <a:spcPct val="100000"/>
              </a:lnSpc>
            </a:pPr>
            <a:endParaRPr lang="en-US" sz="2800" b="0" strike="noStrike" spc="-1" dirty="0">
              <a:solidFill>
                <a:srgbClr val="FFFFFF"/>
              </a:solidFill>
              <a:uFill>
                <a:solidFill>
                  <a:srgbClr val="FFFFFF"/>
                </a:solidFill>
              </a:uFill>
              <a:latin typeface="Arial"/>
            </a:endParaRPr>
          </a:p>
        </p:txBody>
      </p:sp>
      <p:pic>
        <p:nvPicPr>
          <p:cNvPr id="174" name="Picture 173"/>
          <p:cNvPicPr/>
          <p:nvPr/>
        </p:nvPicPr>
        <p:blipFill>
          <a:blip r:embed="rId3"/>
          <a:stretch/>
        </p:blipFill>
        <p:spPr>
          <a:xfrm>
            <a:off x="8151812" y="2895600"/>
            <a:ext cx="3244393" cy="3244393"/>
          </a:xfrm>
          <a:prstGeom prst="rect">
            <a:avLst/>
          </a:prstGeom>
          <a:ln>
            <a:noFill/>
          </a:ln>
        </p:spPr>
      </p:pic>
      <p:sp>
        <p:nvSpPr>
          <p:cNvPr id="5" name="Slide Number Placeholder">
            <a:extLst>
              <a:ext uri="{FF2B5EF4-FFF2-40B4-BE49-F238E27FC236}">
                <a16:creationId xmlns:a16="http://schemas.microsoft.com/office/drawing/2014/main" id="{59A1E977-C326-4880-8037-C36B8BE50720}"/>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3</a:t>
            </a:fld>
            <a:endParaRPr lang="en-US" dirty="0">
              <a:solidFill>
                <a:prstClr val="white">
                  <a:tint val="75000"/>
                </a:prstClr>
              </a:solidFill>
            </a:endParaRPr>
          </a:p>
        </p:txBody>
      </p:sp>
    </p:spTree>
    <p:extLst>
      <p:ext uri="{BB962C8B-B14F-4D97-AF65-F5344CB8AC3E}">
        <p14:creationId xmlns:p14="http://schemas.microsoft.com/office/powerpoint/2010/main" val="112127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188640" y="50466"/>
            <a:ext cx="11295000" cy="1009309"/>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dirty="0" err="1">
                <a:solidFill>
                  <a:srgbClr val="F3BE60"/>
                </a:solidFill>
                <a:uFill>
                  <a:solidFill>
                    <a:srgbClr val="FFFFFF"/>
                  </a:solidFill>
                </a:uFill>
                <a:latin typeface="Calibri"/>
              </a:rPr>
              <a:t>Регистрация</a:t>
            </a:r>
            <a:endParaRPr lang="en-US" sz="1800" b="0" strike="noStrike" spc="-1" dirty="0">
              <a:solidFill>
                <a:srgbClr val="FFFFFF"/>
              </a:solidFill>
              <a:uFill>
                <a:solidFill>
                  <a:srgbClr val="FFFFFF"/>
                </a:solidFill>
              </a:uFill>
              <a:latin typeface="Arial"/>
            </a:endParaRPr>
          </a:p>
        </p:txBody>
      </p:sp>
      <p:sp>
        <p:nvSpPr>
          <p:cNvPr id="176" name="CustomShape 2"/>
          <p:cNvSpPr/>
          <p:nvPr/>
        </p:nvSpPr>
        <p:spPr>
          <a:xfrm>
            <a:off x="304560" y="1066680"/>
            <a:ext cx="11070720" cy="85320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lstStyle/>
          <a:p>
            <a:pPr>
              <a:lnSpc>
                <a:spcPct val="100000"/>
              </a:lnSpc>
            </a:pPr>
            <a:r>
              <a:rPr lang="en-US" sz="2800" b="0" strike="noStrike" spc="-1" dirty="0">
                <a:solidFill>
                  <a:srgbClr val="FFFFFF"/>
                </a:solidFill>
                <a:uFill>
                  <a:solidFill>
                    <a:srgbClr val="FFFFFF"/>
                  </a:solidFill>
                </a:uFill>
                <a:latin typeface="Calibri"/>
              </a:rPr>
              <a:t>  - </a:t>
            </a:r>
            <a:r>
              <a:rPr lang="en-US" sz="2800" b="0" strike="noStrike" spc="-1" dirty="0" err="1">
                <a:solidFill>
                  <a:srgbClr val="FFFFFF"/>
                </a:solidFill>
                <a:uFill>
                  <a:solidFill>
                    <a:srgbClr val="FFFFFF"/>
                  </a:solidFill>
                </a:uFill>
                <a:latin typeface="Calibri"/>
              </a:rPr>
              <a:t>Влезте</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на</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посочения</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уебсайт</a:t>
            </a:r>
            <a:r>
              <a:rPr lang="en-US" sz="2800" b="0" strike="noStrike" spc="-1" dirty="0">
                <a:solidFill>
                  <a:srgbClr val="FFFFFF"/>
                </a:solidFill>
                <a:uFill>
                  <a:solidFill>
                    <a:srgbClr val="FFFFFF"/>
                  </a:solidFill>
                </a:uFill>
                <a:latin typeface="Calibri"/>
              </a:rPr>
              <a:t>: www. tinkercad.com</a:t>
            </a:r>
            <a:endParaRPr lang="en-US" sz="3600" b="0" strike="noStrike" spc="-1" dirty="0">
              <a:solidFill>
                <a:srgbClr val="FFFFFF"/>
              </a:solidFill>
              <a:uFill>
                <a:solidFill>
                  <a:srgbClr val="FFFFFF"/>
                </a:solidFill>
              </a:uFill>
              <a:latin typeface="Arial"/>
            </a:endParaRPr>
          </a:p>
          <a:p>
            <a:pPr>
              <a:lnSpc>
                <a:spcPct val="100000"/>
              </a:lnSpc>
            </a:pPr>
            <a:r>
              <a:rPr lang="en-US" sz="2800" b="0" strike="noStrike" spc="-1" dirty="0">
                <a:solidFill>
                  <a:srgbClr val="FFFFFF"/>
                </a:solidFill>
                <a:uFill>
                  <a:solidFill>
                    <a:srgbClr val="FFFFFF"/>
                  </a:solidFill>
                </a:uFill>
                <a:latin typeface="Calibri"/>
              </a:rPr>
              <a:t>  - </a:t>
            </a:r>
            <a:r>
              <a:rPr lang="en-US" sz="2800" b="0" strike="noStrike" spc="-1" dirty="0" err="1">
                <a:solidFill>
                  <a:srgbClr val="FFFFFF"/>
                </a:solidFill>
                <a:uFill>
                  <a:solidFill>
                    <a:srgbClr val="FFFFFF"/>
                  </a:solidFill>
                </a:uFill>
                <a:latin typeface="Calibri"/>
              </a:rPr>
              <a:t>За</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създаване</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на</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нов</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акаунт</a:t>
            </a:r>
            <a:r>
              <a:rPr lang="en-US" sz="2800" b="0" strike="noStrike" spc="-1" dirty="0">
                <a:solidFill>
                  <a:srgbClr val="FFFFFF"/>
                </a:solidFill>
                <a:uFill>
                  <a:solidFill>
                    <a:srgbClr val="FFFFFF"/>
                  </a:solidFill>
                </a:uFill>
                <a:latin typeface="Calibri"/>
              </a:rPr>
              <a:t> – </a:t>
            </a:r>
            <a:r>
              <a:rPr lang="en-US" sz="2800" b="0" strike="noStrike" spc="-1" dirty="0" err="1">
                <a:solidFill>
                  <a:srgbClr val="FFFFFF"/>
                </a:solidFill>
                <a:uFill>
                  <a:solidFill>
                    <a:srgbClr val="FFFFFF"/>
                  </a:solidFill>
                </a:uFill>
                <a:latin typeface="Calibri"/>
              </a:rPr>
              <a:t>натиснете</a:t>
            </a:r>
            <a:r>
              <a:rPr lang="en-US" sz="2800" b="0" strike="noStrike" spc="-1" dirty="0">
                <a:solidFill>
                  <a:srgbClr val="FFFFFF"/>
                </a:solidFill>
                <a:uFill>
                  <a:solidFill>
                    <a:srgbClr val="FFFFFF"/>
                  </a:solidFill>
                </a:uFill>
                <a:latin typeface="Calibri"/>
              </a:rPr>
              <a:t> </a:t>
            </a:r>
            <a:r>
              <a:rPr lang="en-US" sz="2800" b="0" strike="noStrike" spc="-1" dirty="0" err="1">
                <a:solidFill>
                  <a:srgbClr val="FFFFFF"/>
                </a:solidFill>
                <a:uFill>
                  <a:solidFill>
                    <a:srgbClr val="FFFFFF"/>
                  </a:solidFill>
                </a:uFill>
                <a:latin typeface="Calibri"/>
              </a:rPr>
              <a:t>бутона</a:t>
            </a:r>
            <a:r>
              <a:rPr lang="en-US" sz="2800" b="0" strike="noStrike" spc="-1" dirty="0">
                <a:solidFill>
                  <a:srgbClr val="FFFFFF"/>
                </a:solidFill>
                <a:uFill>
                  <a:solidFill>
                    <a:srgbClr val="FFFFFF"/>
                  </a:solidFill>
                </a:uFill>
                <a:latin typeface="Calibri"/>
              </a:rPr>
              <a:t>  [ JOIN NOW ]</a:t>
            </a:r>
            <a:endParaRPr lang="en-US" sz="3600" b="0" strike="noStrike" spc="-1" dirty="0">
              <a:solidFill>
                <a:srgbClr val="FFFFFF"/>
              </a:solidFill>
              <a:uFill>
                <a:solidFill>
                  <a:srgbClr val="FFFFFF"/>
                </a:solidFill>
              </a:uFill>
              <a:latin typeface="Arial"/>
            </a:endParaRPr>
          </a:p>
        </p:txBody>
      </p:sp>
      <p:pic>
        <p:nvPicPr>
          <p:cNvPr id="177" name="Picture 176"/>
          <p:cNvPicPr/>
          <p:nvPr/>
        </p:nvPicPr>
        <p:blipFill>
          <a:blip r:embed="rId2"/>
          <a:stretch/>
        </p:blipFill>
        <p:spPr>
          <a:xfrm>
            <a:off x="1878808" y="2274186"/>
            <a:ext cx="7789745" cy="4278109"/>
          </a:xfrm>
          <a:prstGeom prst="rect">
            <a:avLst/>
          </a:prstGeom>
          <a:ln>
            <a:noFill/>
          </a:ln>
        </p:spPr>
      </p:pic>
      <p:sp>
        <p:nvSpPr>
          <p:cNvPr id="178" name="Line 3"/>
          <p:cNvSpPr/>
          <p:nvPr/>
        </p:nvSpPr>
        <p:spPr>
          <a:xfrm flipV="1">
            <a:off x="8777880" y="2787480"/>
            <a:ext cx="823320" cy="77868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6" name="Slide Number Placeholder">
            <a:extLst>
              <a:ext uri="{FF2B5EF4-FFF2-40B4-BE49-F238E27FC236}">
                <a16:creationId xmlns:a16="http://schemas.microsoft.com/office/drawing/2014/main" id="{7BA37026-86AE-4D06-85C7-889DBC2F04F2}"/>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4</a:t>
            </a:fld>
            <a:endParaRPr lang="en-US" dirty="0">
              <a:solidFill>
                <a:prstClr val="white">
                  <a:tint val="75000"/>
                </a:prstClr>
              </a:solidFill>
            </a:endParaRPr>
          </a:p>
        </p:txBody>
      </p:sp>
    </p:spTree>
    <p:extLst>
      <p:ext uri="{BB962C8B-B14F-4D97-AF65-F5344CB8AC3E}">
        <p14:creationId xmlns:p14="http://schemas.microsoft.com/office/powerpoint/2010/main" val="299210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Picture 178"/>
          <p:cNvPicPr/>
          <p:nvPr/>
        </p:nvPicPr>
        <p:blipFill>
          <a:blip r:embed="rId2"/>
          <a:stretch/>
        </p:blipFill>
        <p:spPr>
          <a:xfrm>
            <a:off x="91440" y="1828800"/>
            <a:ext cx="11962080" cy="4937400"/>
          </a:xfrm>
          <a:prstGeom prst="rect">
            <a:avLst/>
          </a:prstGeom>
          <a:ln>
            <a:noFill/>
          </a:ln>
        </p:spPr>
      </p:pic>
      <p:sp>
        <p:nvSpPr>
          <p:cNvPr id="180"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Регистрация</a:t>
            </a:r>
            <a:endParaRPr lang="en-US" sz="1800" b="0" strike="noStrike" spc="-1">
              <a:solidFill>
                <a:srgbClr val="FFFFFF"/>
              </a:solidFill>
              <a:uFill>
                <a:solidFill>
                  <a:srgbClr val="FFFFFF"/>
                </a:solidFill>
              </a:uFill>
              <a:latin typeface="Arial"/>
            </a:endParaRPr>
          </a:p>
        </p:txBody>
      </p:sp>
      <p:sp>
        <p:nvSpPr>
          <p:cNvPr id="181" name="CustomShape 2"/>
          <p:cNvSpPr/>
          <p:nvPr/>
        </p:nvSpPr>
        <p:spPr>
          <a:xfrm>
            <a:off x="3608150" y="355736"/>
            <a:ext cx="8186760" cy="11682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32000" indent="-323640">
              <a:lnSpc>
                <a:spcPct val="100000"/>
              </a:lnSpc>
              <a:buClr>
                <a:srgbClr val="FFFFFF"/>
              </a:buClr>
              <a:buSzPct val="45000"/>
              <a:buFont typeface="Wingdings" charset="2"/>
              <a:buChar char=""/>
            </a:pPr>
            <a:r>
              <a:rPr lang="en-US" sz="2000" b="0" strike="noStrike" spc="-1" dirty="0">
                <a:solidFill>
                  <a:srgbClr val="FFFFFF"/>
                </a:solidFill>
                <a:uFill>
                  <a:solidFill>
                    <a:srgbClr val="FFFFFF"/>
                  </a:solidFill>
                </a:uFill>
                <a:latin typeface="Arial"/>
              </a:rPr>
              <a:t>1/	В </a:t>
            </a:r>
            <a:r>
              <a:rPr lang="en-US" sz="2000" b="0" strike="noStrike" spc="-1" dirty="0" err="1">
                <a:solidFill>
                  <a:srgbClr val="FFFFFF"/>
                </a:solidFill>
                <a:uFill>
                  <a:solidFill>
                    <a:srgbClr val="FFFFFF"/>
                  </a:solidFill>
                </a:uFill>
                <a:latin typeface="Arial"/>
              </a:rPr>
              <a:t>полето</a:t>
            </a:r>
            <a:r>
              <a:rPr lang="en-US" sz="2000" b="0" strike="noStrike" spc="-1" dirty="0">
                <a:solidFill>
                  <a:srgbClr val="FFFFFF"/>
                </a:solidFill>
                <a:uFill>
                  <a:solidFill>
                    <a:srgbClr val="FFFFFF"/>
                  </a:solidFill>
                </a:uFill>
                <a:latin typeface="Arial"/>
              </a:rPr>
              <a:t> Country, Territory or Region - </a:t>
            </a:r>
            <a:r>
              <a:rPr lang="en-US" sz="2000" b="0" strike="noStrike" spc="-1" dirty="0" err="1">
                <a:solidFill>
                  <a:srgbClr val="FFFFFF"/>
                </a:solidFill>
                <a:uFill>
                  <a:solidFill>
                    <a:srgbClr val="FFFFFF"/>
                  </a:solidFill>
                </a:uFill>
                <a:latin typeface="Arial"/>
              </a:rPr>
              <a:t>изберете</a:t>
            </a:r>
            <a:r>
              <a:rPr lang="en-US" sz="2000" b="0" strike="noStrike" spc="-1" dirty="0">
                <a:solidFill>
                  <a:srgbClr val="FFFFFF"/>
                </a:solidFill>
                <a:uFill>
                  <a:solidFill>
                    <a:srgbClr val="FFFFFF"/>
                  </a:solidFill>
                </a:uFill>
                <a:latin typeface="Arial"/>
              </a:rPr>
              <a:t> Bulgaria;</a:t>
            </a:r>
            <a:endParaRPr lang="en-US" sz="2800" b="0" strike="noStrike" spc="-1" dirty="0">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lang="en-US" sz="2000" b="0" strike="noStrike" spc="-1" dirty="0">
                <a:solidFill>
                  <a:srgbClr val="FFFFFF"/>
                </a:solidFill>
                <a:uFill>
                  <a:solidFill>
                    <a:srgbClr val="FFFFFF"/>
                  </a:solidFill>
                </a:uFill>
                <a:latin typeface="Arial"/>
              </a:rPr>
              <a:t>2/	</a:t>
            </a:r>
            <a:r>
              <a:rPr lang="en-US" sz="2000" b="0" strike="noStrike" spc="-1" dirty="0" err="1">
                <a:solidFill>
                  <a:srgbClr val="FFFFFF"/>
                </a:solidFill>
                <a:uFill>
                  <a:solidFill>
                    <a:srgbClr val="FFFFFF"/>
                  </a:solidFill>
                </a:uFill>
                <a:latin typeface="Arial"/>
              </a:rPr>
              <a:t>Въведете</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дата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на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раждане</a:t>
            </a:r>
            <a:r>
              <a:rPr lang="en-US" sz="2000" b="0" strike="noStrike" spc="-1" dirty="0">
                <a:solidFill>
                  <a:srgbClr val="FFFFFF"/>
                </a:solidFill>
                <a:uFill>
                  <a:solidFill>
                    <a:srgbClr val="FFFFFF"/>
                  </a:solidFill>
                </a:uFill>
                <a:latin typeface="Arial"/>
              </a:rPr>
              <a:t> в </a:t>
            </a:r>
            <a:r>
              <a:rPr lang="en-US" sz="2000" b="0" strike="noStrike" spc="-1" dirty="0" err="1">
                <a:solidFill>
                  <a:srgbClr val="FFFFFF"/>
                </a:solidFill>
                <a:uFill>
                  <a:solidFill>
                    <a:srgbClr val="FFFFFF"/>
                  </a:solidFill>
                </a:uFill>
                <a:latin typeface="Arial"/>
              </a:rPr>
              <a:t>полето</a:t>
            </a:r>
            <a:r>
              <a:rPr lang="en-US" sz="2000" b="0" strike="noStrike" spc="-1" dirty="0">
                <a:solidFill>
                  <a:srgbClr val="FFFFFF"/>
                </a:solidFill>
                <a:uFill>
                  <a:solidFill>
                    <a:srgbClr val="FFFFFF"/>
                  </a:solidFill>
                </a:uFill>
                <a:latin typeface="Arial"/>
              </a:rPr>
              <a:t> Birthday, </a:t>
            </a:r>
            <a:r>
              <a:rPr lang="en-US" sz="2000" b="0" strike="noStrike" spc="-1" dirty="0" err="1">
                <a:solidFill>
                  <a:srgbClr val="FFFFFF"/>
                </a:solidFill>
                <a:uFill>
                  <a:solidFill>
                    <a:srgbClr val="FFFFFF"/>
                  </a:solidFill>
                </a:uFill>
                <a:latin typeface="Arial"/>
              </a:rPr>
              <a:t>както</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следва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Месец</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Ден</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Година</a:t>
            </a:r>
            <a:r>
              <a:rPr lang="en-US" sz="2000" b="0" strike="noStrike" spc="-1" dirty="0">
                <a:solidFill>
                  <a:srgbClr val="FFFFFF"/>
                </a:solidFill>
                <a:uFill>
                  <a:solidFill>
                    <a:srgbClr val="FFFFFF"/>
                  </a:solidFill>
                </a:uFill>
                <a:latin typeface="Arial"/>
              </a:rPr>
              <a:t>.</a:t>
            </a:r>
            <a:endParaRPr lang="en-US" sz="2800" b="0" strike="noStrike" spc="-1" dirty="0">
              <a:solidFill>
                <a:srgbClr val="FFFFFF"/>
              </a:solidFill>
              <a:uFill>
                <a:solidFill>
                  <a:srgbClr val="FFFFFF"/>
                </a:solidFill>
              </a:uFill>
              <a:latin typeface="Arial"/>
            </a:endParaRPr>
          </a:p>
          <a:p>
            <a:pPr marL="432000" indent="-323640">
              <a:lnSpc>
                <a:spcPct val="100000"/>
              </a:lnSpc>
              <a:buClr>
                <a:srgbClr val="FFFFFF"/>
              </a:buClr>
              <a:buSzPct val="45000"/>
              <a:buFont typeface="Wingdings" charset="2"/>
              <a:buChar char=""/>
            </a:pPr>
            <a:r>
              <a:rPr lang="en-US" sz="2000" b="0" strike="noStrike" spc="-1" dirty="0">
                <a:solidFill>
                  <a:srgbClr val="FFFFFF"/>
                </a:solidFill>
                <a:uFill>
                  <a:solidFill>
                    <a:srgbClr val="FFFFFF"/>
                  </a:solidFill>
                </a:uFill>
                <a:latin typeface="Arial"/>
              </a:rPr>
              <a:t>3/	</a:t>
            </a:r>
            <a:r>
              <a:rPr lang="en-US" sz="2000" b="0" strike="noStrike" spc="-1" dirty="0" err="1">
                <a:solidFill>
                  <a:srgbClr val="FFFFFF"/>
                </a:solidFill>
                <a:uFill>
                  <a:solidFill>
                    <a:srgbClr val="FFFFFF"/>
                  </a:solidFill>
                </a:uFill>
                <a:latin typeface="Arial"/>
              </a:rPr>
              <a:t>Натиснете</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бутона</a:t>
            </a:r>
            <a:r>
              <a:rPr lang="en-US" sz="2000" b="0" strike="noStrike" spc="-1" dirty="0">
                <a:solidFill>
                  <a:srgbClr val="FFFFFF"/>
                </a:solidFill>
                <a:uFill>
                  <a:solidFill>
                    <a:srgbClr val="FFFFFF"/>
                  </a:solidFill>
                </a:uFill>
                <a:latin typeface="Arial"/>
              </a:rPr>
              <a:t> Next</a:t>
            </a:r>
            <a:endParaRPr lang="en-US" sz="2800" b="0" strike="noStrike" spc="-1" dirty="0">
              <a:solidFill>
                <a:srgbClr val="FFFFFF"/>
              </a:solidFill>
              <a:uFill>
                <a:solidFill>
                  <a:srgbClr val="FFFFFF"/>
                </a:solidFill>
              </a:uFill>
              <a:latin typeface="Arial"/>
            </a:endParaRPr>
          </a:p>
        </p:txBody>
      </p:sp>
      <p:sp>
        <p:nvSpPr>
          <p:cNvPr id="182" name="Line 3"/>
          <p:cNvSpPr/>
          <p:nvPr/>
        </p:nvSpPr>
        <p:spPr>
          <a:xfrm flipV="1">
            <a:off x="3917160" y="306828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183" name="CustomShape 4"/>
          <p:cNvSpPr/>
          <p:nvPr/>
        </p:nvSpPr>
        <p:spPr>
          <a:xfrm>
            <a:off x="3566160" y="3691440"/>
            <a:ext cx="37872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40" b="0" strike="noStrike" spc="-1">
                <a:solidFill>
                  <a:srgbClr val="000000"/>
                </a:solidFill>
                <a:uFill>
                  <a:solidFill>
                    <a:srgbClr val="FFFFFF"/>
                  </a:solidFill>
                </a:uFill>
                <a:latin typeface="Arial"/>
              </a:rPr>
              <a:t>1/</a:t>
            </a:r>
            <a:endParaRPr lang="en-US" sz="1800" b="0" strike="noStrike" spc="-1">
              <a:solidFill>
                <a:srgbClr val="FFFFFF"/>
              </a:solidFill>
              <a:uFill>
                <a:solidFill>
                  <a:srgbClr val="FFFFFF"/>
                </a:solidFill>
              </a:uFill>
              <a:latin typeface="Arial"/>
            </a:endParaRPr>
          </a:p>
        </p:txBody>
      </p:sp>
      <p:sp>
        <p:nvSpPr>
          <p:cNvPr id="184" name="Line 5"/>
          <p:cNvSpPr/>
          <p:nvPr/>
        </p:nvSpPr>
        <p:spPr>
          <a:xfrm flipV="1">
            <a:off x="3942360" y="371700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185" name="CustomShape 6"/>
          <p:cNvSpPr/>
          <p:nvPr/>
        </p:nvSpPr>
        <p:spPr>
          <a:xfrm>
            <a:off x="3499920" y="4422960"/>
            <a:ext cx="55260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40" b="0" strike="noStrike" spc="-1">
                <a:solidFill>
                  <a:srgbClr val="000000"/>
                </a:solidFill>
                <a:uFill>
                  <a:solidFill>
                    <a:srgbClr val="FFFFFF"/>
                  </a:solidFill>
                </a:uFill>
                <a:latin typeface="Arial"/>
              </a:rPr>
              <a:t>3/</a:t>
            </a:r>
            <a:endParaRPr lang="en-US" sz="1800" b="0" strike="noStrike" spc="-1">
              <a:solidFill>
                <a:srgbClr val="FFFFFF"/>
              </a:solidFill>
              <a:uFill>
                <a:solidFill>
                  <a:srgbClr val="FFFFFF"/>
                </a:solidFill>
              </a:uFill>
              <a:latin typeface="Arial"/>
            </a:endParaRPr>
          </a:p>
        </p:txBody>
      </p:sp>
      <p:sp>
        <p:nvSpPr>
          <p:cNvPr id="186" name="Line 7"/>
          <p:cNvSpPr/>
          <p:nvPr/>
        </p:nvSpPr>
        <p:spPr>
          <a:xfrm flipH="1" flipV="1">
            <a:off x="7263360" y="347472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187" name="CustomShape 8"/>
          <p:cNvSpPr/>
          <p:nvPr/>
        </p:nvSpPr>
        <p:spPr>
          <a:xfrm>
            <a:off x="8147880" y="4181040"/>
            <a:ext cx="35568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1640" b="0" strike="noStrike" spc="-1">
                <a:solidFill>
                  <a:srgbClr val="000000"/>
                </a:solidFill>
                <a:uFill>
                  <a:solidFill>
                    <a:srgbClr val="FFFFFF"/>
                  </a:solidFill>
                </a:uFill>
                <a:latin typeface="Arial"/>
              </a:rPr>
              <a:t>2/</a:t>
            </a:r>
            <a:endParaRPr lang="en-US" sz="1800" b="0" strike="noStrike" spc="-1">
              <a:solidFill>
                <a:srgbClr val="FFFFFF"/>
              </a:solidFill>
              <a:uFill>
                <a:solidFill>
                  <a:srgbClr val="FFFFFF"/>
                </a:solidFill>
              </a:uFill>
              <a:latin typeface="Arial"/>
            </a:endParaRPr>
          </a:p>
        </p:txBody>
      </p:sp>
      <p:sp>
        <p:nvSpPr>
          <p:cNvPr id="11" name="Slide Number Placeholder">
            <a:extLst>
              <a:ext uri="{FF2B5EF4-FFF2-40B4-BE49-F238E27FC236}">
                <a16:creationId xmlns:a16="http://schemas.microsoft.com/office/drawing/2014/main" id="{D4348080-C71D-45D2-B898-9EDA56E3652E}"/>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5</a:t>
            </a:fld>
            <a:endParaRPr lang="en-US" dirty="0">
              <a:solidFill>
                <a:prstClr val="white">
                  <a:tint val="75000"/>
                </a:prstClr>
              </a:solidFill>
            </a:endParaRPr>
          </a:p>
        </p:txBody>
      </p:sp>
    </p:spTree>
    <p:extLst>
      <p:ext uri="{BB962C8B-B14F-4D97-AF65-F5344CB8AC3E}">
        <p14:creationId xmlns:p14="http://schemas.microsoft.com/office/powerpoint/2010/main" val="3892568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icture 187"/>
          <p:cNvPicPr/>
          <p:nvPr/>
        </p:nvPicPr>
        <p:blipFill>
          <a:blip r:embed="rId2"/>
          <a:stretch/>
        </p:blipFill>
        <p:spPr>
          <a:xfrm>
            <a:off x="1505160" y="1371600"/>
            <a:ext cx="9629280" cy="5303520"/>
          </a:xfrm>
          <a:prstGeom prst="rect">
            <a:avLst/>
          </a:prstGeom>
          <a:ln>
            <a:noFill/>
          </a:ln>
        </p:spPr>
      </p:pic>
      <p:sp>
        <p:nvSpPr>
          <p:cNvPr id="189" name="CustomShape 1"/>
          <p:cNvSpPr/>
          <p:nvPr/>
        </p:nvSpPr>
        <p:spPr>
          <a:xfrm>
            <a:off x="188640" y="40320"/>
            <a:ext cx="9576720" cy="111024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Регистрация</a:t>
            </a:r>
            <a:endParaRPr lang="en-US" sz="1800" b="0" strike="noStrike" spc="-1">
              <a:solidFill>
                <a:srgbClr val="FFFFFF"/>
              </a:solidFill>
              <a:uFill>
                <a:solidFill>
                  <a:srgbClr val="FFFFFF"/>
                </a:solidFill>
              </a:uFill>
              <a:latin typeface="Arial"/>
            </a:endParaRPr>
          </a:p>
        </p:txBody>
      </p:sp>
      <p:sp>
        <p:nvSpPr>
          <p:cNvPr id="190" name="Line 2"/>
          <p:cNvSpPr/>
          <p:nvPr/>
        </p:nvSpPr>
        <p:spPr>
          <a:xfrm flipH="1" flipV="1">
            <a:off x="7315200" y="505440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191" name="TextShape 3"/>
          <p:cNvSpPr txBox="1"/>
          <p:nvPr/>
        </p:nvSpPr>
        <p:spPr>
          <a:xfrm>
            <a:off x="3808412" y="185160"/>
            <a:ext cx="8077200" cy="1110240"/>
          </a:xfrm>
          <a:prstGeom prst="rect">
            <a:avLst/>
          </a:prstGeom>
          <a:noFill/>
          <a:ln>
            <a:noFill/>
          </a:ln>
        </p:spPr>
        <p:txBody>
          <a:bodyPr lIns="90000" tIns="45000" rIns="90000" bIns="45000"/>
          <a:lstStyle/>
          <a:p>
            <a:pPr marL="216000" indent="-216000">
              <a:buClr>
                <a:srgbClr val="FFFFFF"/>
              </a:buClr>
              <a:buSzPct val="45000"/>
              <a:buFont typeface="Wingdings" charset="2"/>
              <a:buChar char=""/>
            </a:pPr>
            <a:r>
              <a:rPr lang="en-US" b="0" strike="noStrike" spc="-1">
                <a:solidFill>
                  <a:srgbClr val="FFFFFF"/>
                </a:solidFill>
                <a:uFill>
                  <a:solidFill>
                    <a:srgbClr val="FFFFFF"/>
                  </a:solidFill>
                </a:uFill>
                <a:latin typeface="Arial"/>
              </a:rPr>
              <a:t>При успешно създаден акаунт ще се появи потвърждение за създаден акаунт</a:t>
            </a:r>
            <a:endParaRPr lang="en-US" sz="3200" b="0" strike="noStrike" spc="-1">
              <a:solidFill>
                <a:srgbClr val="FFFFFF"/>
              </a:solidFill>
              <a:uFill>
                <a:solidFill>
                  <a:srgbClr val="FFFFFF"/>
                </a:solidFill>
              </a:uFill>
              <a:latin typeface="Arial"/>
            </a:endParaRPr>
          </a:p>
          <a:p>
            <a:pPr marL="216000" indent="-216000">
              <a:buClr>
                <a:srgbClr val="FFFFFF"/>
              </a:buClr>
              <a:buSzPct val="45000"/>
              <a:buFont typeface="Wingdings" charset="2"/>
              <a:buChar char=""/>
            </a:pPr>
            <a:r>
              <a:rPr lang="en-US" b="0" strike="noStrike" spc="-1">
                <a:solidFill>
                  <a:srgbClr val="FFFFFF"/>
                </a:solidFill>
                <a:uFill>
                  <a:solidFill>
                    <a:srgbClr val="FFFFFF"/>
                  </a:solidFill>
                </a:uFill>
                <a:latin typeface="Arial"/>
              </a:rPr>
              <a:t>Спокойно можете да натиснете бутона DONE </a:t>
            </a:r>
            <a:endParaRPr lang="en-US" sz="3200" b="0" strike="noStrike" spc="-1">
              <a:solidFill>
                <a:srgbClr val="FFFFFF"/>
              </a:solidFill>
              <a:uFill>
                <a:solidFill>
                  <a:srgbClr val="FFFFFF"/>
                </a:solidFill>
              </a:uFill>
              <a:latin typeface="Arial"/>
            </a:endParaRPr>
          </a:p>
        </p:txBody>
      </p:sp>
      <p:sp>
        <p:nvSpPr>
          <p:cNvPr id="6" name="Slide Number Placeholder">
            <a:extLst>
              <a:ext uri="{FF2B5EF4-FFF2-40B4-BE49-F238E27FC236}">
                <a16:creationId xmlns:a16="http://schemas.microsoft.com/office/drawing/2014/main" id="{EB230DE8-5B93-45D2-8E16-EBEC2A0D8396}"/>
              </a:ext>
            </a:extLst>
          </p:cNvPr>
          <p:cNvSpPr txBox="1">
            <a:spLocks/>
          </p:cNvSpPr>
          <p:nvPr/>
        </p:nvSpPr>
        <p:spPr>
          <a:xfrm>
            <a:off x="11566412" y="6525002"/>
            <a:ext cx="428822" cy="196477"/>
          </a:xfrm>
          <a:prstGeom prst="rect">
            <a:avLst/>
          </a:prstGeom>
        </p:spPr>
        <p:txBody>
          <a:bodyPr vert="horz" lIns="36000" tIns="36000" rIns="36000" bIns="36000" rtlCol="0" anchor="ctr"/>
          <a:lstStyle>
            <a:defPPr>
              <a:defRPr lang="en-US"/>
            </a:defPPr>
            <a:lvl1pPr marL="0" algn="r" defTabSz="1218987" rtl="0" eaLnBrk="1" latinLnBrk="0" hangingPunct="1">
              <a:defRPr sz="10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C014DD1E-5D91-48A3-AD6D-45FBA980D106}" type="slidenum">
              <a:rPr lang="en-US" smtClean="0">
                <a:solidFill>
                  <a:prstClr val="white">
                    <a:tint val="75000"/>
                  </a:prstClr>
                </a:solidFill>
              </a:rPr>
              <a:pPr/>
              <a:t>6</a:t>
            </a:fld>
            <a:endParaRPr lang="en-US" dirty="0">
              <a:solidFill>
                <a:prstClr val="white">
                  <a:tint val="75000"/>
                </a:prstClr>
              </a:solidFill>
            </a:endParaRPr>
          </a:p>
        </p:txBody>
      </p:sp>
    </p:spTree>
    <p:extLst>
      <p:ext uri="{BB962C8B-B14F-4D97-AF65-F5344CB8AC3E}">
        <p14:creationId xmlns:p14="http://schemas.microsoft.com/office/powerpoint/2010/main" val="2107775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 name="Picture 191"/>
          <p:cNvPicPr/>
          <p:nvPr/>
        </p:nvPicPr>
        <p:blipFill>
          <a:blip r:embed="rId2"/>
          <a:stretch/>
        </p:blipFill>
        <p:spPr>
          <a:xfrm>
            <a:off x="967772" y="990600"/>
            <a:ext cx="10079640" cy="5562000"/>
          </a:xfrm>
          <a:prstGeom prst="rect">
            <a:avLst/>
          </a:prstGeom>
          <a:ln>
            <a:noFill/>
          </a:ln>
        </p:spPr>
      </p:pic>
      <p:sp>
        <p:nvSpPr>
          <p:cNvPr id="193" name="TextShape 1"/>
          <p:cNvSpPr txBox="1"/>
          <p:nvPr/>
        </p:nvSpPr>
        <p:spPr>
          <a:xfrm>
            <a:off x="3740913" y="152280"/>
            <a:ext cx="8077200" cy="807120"/>
          </a:xfrm>
          <a:prstGeom prst="rect">
            <a:avLst/>
          </a:prstGeom>
          <a:noFill/>
          <a:ln>
            <a:noFill/>
          </a:ln>
        </p:spPr>
        <p:txBody>
          <a:bodyPr lIns="0" tIns="0" rIns="0" bIns="0"/>
          <a:lstStyle/>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Ще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се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отвори</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начален</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екран</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за</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новосъздаден</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акаунт</a:t>
            </a:r>
            <a:r>
              <a:rPr lang="en-US" b="0" strike="noStrike" spc="-1" dirty="0">
                <a:solidFill>
                  <a:srgbClr val="FFFFFF"/>
                </a:solidFill>
                <a:uFill>
                  <a:solidFill>
                    <a:srgbClr val="FFFFFF"/>
                  </a:solidFill>
                </a:uFill>
                <a:latin typeface="Arial"/>
              </a:rPr>
              <a:t>.</a:t>
            </a:r>
            <a:endParaRPr lang="en-US" sz="4800" b="0" strike="noStrike" spc="-1" dirty="0">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b="0" strike="noStrike" spc="-1" dirty="0" err="1">
                <a:solidFill>
                  <a:srgbClr val="FFFFFF"/>
                </a:solidFill>
                <a:uFill>
                  <a:solidFill>
                    <a:srgbClr val="FFFFFF"/>
                  </a:solidFill>
                </a:uFill>
                <a:latin typeface="Arial"/>
              </a:rPr>
              <a:t>Натиснете</a:t>
            </a:r>
            <a:r>
              <a:rPr lang="en-US" b="0" strike="noStrike" spc="-1" dirty="0">
                <a:solidFill>
                  <a:srgbClr val="FFFFFF"/>
                </a:solidFill>
                <a:uFill>
                  <a:solidFill>
                    <a:srgbClr val="FFFFFF"/>
                  </a:solidFill>
                </a:uFill>
                <a:latin typeface="Arial"/>
              </a:rPr>
              <a:t> </a:t>
            </a:r>
            <a:r>
              <a:rPr lang="en-US" b="0" strike="noStrike" spc="-1" dirty="0" err="1">
                <a:solidFill>
                  <a:srgbClr val="FFFFFF"/>
                </a:solidFill>
                <a:uFill>
                  <a:solidFill>
                    <a:srgbClr val="FFFFFF"/>
                  </a:solidFill>
                </a:uFill>
                <a:latin typeface="Arial"/>
              </a:rPr>
              <a:t>бутона</a:t>
            </a:r>
            <a:r>
              <a:rPr lang="en-US" b="0" strike="noStrike" spc="-1" dirty="0">
                <a:solidFill>
                  <a:srgbClr val="FFFFFF"/>
                </a:solidFill>
                <a:uFill>
                  <a:solidFill>
                    <a:srgbClr val="FFFFFF"/>
                  </a:solidFill>
                </a:uFill>
                <a:latin typeface="Arial"/>
              </a:rPr>
              <a:t> Let’s Go!</a:t>
            </a:r>
            <a:endParaRPr lang="en-US" sz="4800" b="0" strike="noStrike" spc="-1" dirty="0">
              <a:solidFill>
                <a:srgbClr val="FFFFFF"/>
              </a:solidFill>
              <a:uFill>
                <a:solidFill>
                  <a:srgbClr val="FFFFFF"/>
                </a:solidFill>
              </a:uFill>
              <a:latin typeface="Arial"/>
            </a:endParaRPr>
          </a:p>
        </p:txBody>
      </p:sp>
      <p:sp>
        <p:nvSpPr>
          <p:cNvPr id="194" name="Line 2"/>
          <p:cNvSpPr/>
          <p:nvPr/>
        </p:nvSpPr>
        <p:spPr>
          <a:xfrm flipV="1">
            <a:off x="4491000" y="496296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195" name="CustomShape 3"/>
          <p:cNvSpPr/>
          <p:nvPr/>
        </p:nvSpPr>
        <p:spPr>
          <a:xfrm>
            <a:off x="188640" y="152280"/>
            <a:ext cx="11295000" cy="51948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a:solidFill>
                  <a:srgbClr val="F3BE60"/>
                </a:solidFill>
                <a:uFill>
                  <a:solidFill>
                    <a:srgbClr val="FFFFFF"/>
                  </a:solidFill>
                </a:uFill>
                <a:latin typeface="Calibri"/>
              </a:rPr>
              <a:t>Регистрация</a:t>
            </a:r>
            <a:endParaRPr lang="en-US" sz="1800" b="0" strike="noStrike" spc="-1">
              <a:solidFill>
                <a:srgbClr val="FFFFFF"/>
              </a:solidFill>
              <a:uFill>
                <a:solidFill>
                  <a:srgbClr val="FFFFFF"/>
                </a:solidFill>
              </a:uFill>
              <a:latin typeface="Arial"/>
            </a:endParaRPr>
          </a:p>
        </p:txBody>
      </p:sp>
      <p:sp>
        <p:nvSpPr>
          <p:cNvPr id="8" name="Slide Number Placeholder">
            <a:extLst>
              <a:ext uri="{FF2B5EF4-FFF2-40B4-BE49-F238E27FC236}">
                <a16:creationId xmlns:a16="http://schemas.microsoft.com/office/drawing/2014/main" id="{6A94F665-D260-4332-956F-6CB159D9F418}"/>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7</a:t>
            </a:fld>
            <a:endParaRPr lang="en-US" dirty="0">
              <a:solidFill>
                <a:prstClr val="white">
                  <a:tint val="75000"/>
                </a:prstClr>
              </a:solidFill>
            </a:endParaRPr>
          </a:p>
        </p:txBody>
      </p:sp>
    </p:spTree>
    <p:extLst>
      <p:ext uri="{BB962C8B-B14F-4D97-AF65-F5344CB8AC3E}">
        <p14:creationId xmlns:p14="http://schemas.microsoft.com/office/powerpoint/2010/main" val="417364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Picture 195"/>
          <p:cNvPicPr/>
          <p:nvPr/>
        </p:nvPicPr>
        <p:blipFill>
          <a:blip r:embed="rId2"/>
          <a:stretch/>
        </p:blipFill>
        <p:spPr>
          <a:xfrm>
            <a:off x="1076040" y="1066800"/>
            <a:ext cx="10079640" cy="5572440"/>
          </a:xfrm>
          <a:prstGeom prst="rect">
            <a:avLst/>
          </a:prstGeom>
          <a:ln>
            <a:noFill/>
          </a:ln>
        </p:spPr>
      </p:pic>
      <p:sp>
        <p:nvSpPr>
          <p:cNvPr id="197" name="CustomShape 1"/>
          <p:cNvSpPr/>
          <p:nvPr/>
        </p:nvSpPr>
        <p:spPr>
          <a:xfrm>
            <a:off x="188640" y="152400"/>
            <a:ext cx="11295000" cy="598917"/>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dirty="0" err="1">
                <a:solidFill>
                  <a:srgbClr val="F3BE60"/>
                </a:solidFill>
                <a:uFill>
                  <a:solidFill>
                    <a:srgbClr val="FFFFFF"/>
                  </a:solidFill>
                </a:uFill>
                <a:latin typeface="Calibri"/>
              </a:rPr>
              <a:t>Регистрация</a:t>
            </a:r>
            <a:endParaRPr lang="en-US" sz="1800" b="0" strike="noStrike" spc="-1" dirty="0">
              <a:solidFill>
                <a:srgbClr val="FFFFFF"/>
              </a:solidFill>
              <a:uFill>
                <a:solidFill>
                  <a:srgbClr val="FFFFFF"/>
                </a:solidFill>
              </a:uFill>
              <a:latin typeface="Arial"/>
            </a:endParaRPr>
          </a:p>
        </p:txBody>
      </p:sp>
      <p:sp>
        <p:nvSpPr>
          <p:cNvPr id="198" name="TextShape 2"/>
          <p:cNvSpPr txBox="1"/>
          <p:nvPr/>
        </p:nvSpPr>
        <p:spPr>
          <a:xfrm>
            <a:off x="3830040" y="199620"/>
            <a:ext cx="7903172" cy="685800"/>
          </a:xfrm>
          <a:prstGeom prst="rect">
            <a:avLst/>
          </a:prstGeom>
          <a:noFill/>
          <a:ln>
            <a:noFill/>
          </a:ln>
        </p:spPr>
        <p:txBody>
          <a:bodyPr lIns="0" tIns="0" rIns="0" bIns="0"/>
          <a:lstStyle/>
          <a:p>
            <a:pPr marL="432000" indent="-324000">
              <a:buClr>
                <a:srgbClr val="FFFFFF"/>
              </a:buClr>
              <a:buSzPct val="45000"/>
              <a:buFont typeface="Wingdings" charset="2"/>
              <a:buChar char=""/>
            </a:pPr>
            <a:r>
              <a:rPr lang="en-US" sz="2000" b="0" strike="noStrike" spc="-1" dirty="0" err="1">
                <a:solidFill>
                  <a:srgbClr val="FFFFFF"/>
                </a:solidFill>
                <a:uFill>
                  <a:solidFill>
                    <a:srgbClr val="FFFFFF"/>
                  </a:solidFill>
                </a:uFill>
                <a:latin typeface="Arial"/>
              </a:rPr>
              <a:t>Ще</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влезете</a:t>
            </a:r>
            <a:r>
              <a:rPr lang="en-US" sz="2000" b="0" strike="noStrike" spc="-1" dirty="0">
                <a:solidFill>
                  <a:srgbClr val="FFFFFF"/>
                </a:solidFill>
                <a:uFill>
                  <a:solidFill>
                    <a:srgbClr val="FFFFFF"/>
                  </a:solidFill>
                </a:uFill>
                <a:latin typeface="Arial"/>
              </a:rPr>
              <a:t> в </a:t>
            </a:r>
            <a:r>
              <a:rPr lang="en-US" sz="2000" b="0" strike="noStrike" spc="-1" dirty="0" err="1">
                <a:solidFill>
                  <a:srgbClr val="FFFFFF"/>
                </a:solidFill>
                <a:uFill>
                  <a:solidFill>
                    <a:srgbClr val="FFFFFF"/>
                  </a:solidFill>
                </a:uFill>
                <a:latin typeface="Arial"/>
              </a:rPr>
              <a:t>обучителен</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режим</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който</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може</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да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пропуснете</a:t>
            </a:r>
            <a:r>
              <a:rPr lang="en-US" sz="2000" b="0" strike="noStrike" spc="-1" dirty="0">
                <a:solidFill>
                  <a:srgbClr val="FFFFFF"/>
                </a:solidFill>
                <a:uFill>
                  <a:solidFill>
                    <a:srgbClr val="FFFFFF"/>
                  </a:solidFill>
                </a:uFill>
                <a:latin typeface="Arial"/>
              </a:rPr>
              <a:t>.</a:t>
            </a:r>
            <a:endParaRPr lang="en-US" sz="4400" b="0" strike="noStrike" spc="-1" dirty="0">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2000" b="0" strike="noStrike" spc="-1" dirty="0" err="1">
                <a:solidFill>
                  <a:srgbClr val="FFFFFF"/>
                </a:solidFill>
                <a:uFill>
                  <a:solidFill>
                    <a:srgbClr val="FFFFFF"/>
                  </a:solidFill>
                </a:uFill>
                <a:latin typeface="Arial"/>
              </a:rPr>
              <a:t>За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да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излезете</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натиснете</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логото</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на</a:t>
            </a:r>
            <a:r>
              <a:rPr lang="en-US" sz="2000" b="0" strike="noStrike" spc="-1" dirty="0">
                <a:solidFill>
                  <a:srgbClr val="FFFFFF"/>
                </a:solidFill>
                <a:uFill>
                  <a:solidFill>
                    <a:srgbClr val="FFFFFF"/>
                  </a:solidFill>
                </a:uFill>
                <a:latin typeface="Arial"/>
              </a:rPr>
              <a:t> </a:t>
            </a:r>
            <a:r>
              <a:rPr lang="en-US" sz="2000" b="0" strike="noStrike" spc="-1" dirty="0" err="1">
                <a:solidFill>
                  <a:srgbClr val="FFFFFF"/>
                </a:solidFill>
                <a:uFill>
                  <a:solidFill>
                    <a:srgbClr val="FFFFFF"/>
                  </a:solidFill>
                </a:uFill>
                <a:latin typeface="Arial"/>
              </a:rPr>
              <a:t>TinkerCad</a:t>
            </a:r>
            <a:endParaRPr lang="en-US" sz="4400" b="0" strike="noStrike" spc="-1" dirty="0">
              <a:solidFill>
                <a:srgbClr val="FFFFFF"/>
              </a:solidFill>
              <a:uFill>
                <a:solidFill>
                  <a:srgbClr val="FFFFFF"/>
                </a:solidFill>
              </a:uFill>
              <a:latin typeface="Arial"/>
            </a:endParaRPr>
          </a:p>
        </p:txBody>
      </p:sp>
      <p:sp>
        <p:nvSpPr>
          <p:cNvPr id="199" name="Line 3"/>
          <p:cNvSpPr/>
          <p:nvPr/>
        </p:nvSpPr>
        <p:spPr>
          <a:xfrm flipH="1" flipV="1">
            <a:off x="2834640" y="212832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8" name="Slide Number Placeholder">
            <a:extLst>
              <a:ext uri="{FF2B5EF4-FFF2-40B4-BE49-F238E27FC236}">
                <a16:creationId xmlns:a16="http://schemas.microsoft.com/office/drawing/2014/main" id="{64EB8409-60F4-485A-B21C-BD0E8C2F39B0}"/>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8</a:t>
            </a:fld>
            <a:endParaRPr lang="en-US" dirty="0">
              <a:solidFill>
                <a:prstClr val="white">
                  <a:tint val="75000"/>
                </a:prstClr>
              </a:solidFill>
            </a:endParaRPr>
          </a:p>
        </p:txBody>
      </p:sp>
    </p:spTree>
    <p:extLst>
      <p:ext uri="{BB962C8B-B14F-4D97-AF65-F5344CB8AC3E}">
        <p14:creationId xmlns:p14="http://schemas.microsoft.com/office/powerpoint/2010/main" val="195834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icture 199"/>
          <p:cNvPicPr/>
          <p:nvPr/>
        </p:nvPicPr>
        <p:blipFill>
          <a:blip r:embed="rId2"/>
          <a:stretch/>
        </p:blipFill>
        <p:spPr>
          <a:xfrm>
            <a:off x="1258920" y="1143000"/>
            <a:ext cx="10079640" cy="5562000"/>
          </a:xfrm>
          <a:prstGeom prst="rect">
            <a:avLst/>
          </a:prstGeom>
          <a:ln>
            <a:noFill/>
          </a:ln>
        </p:spPr>
      </p:pic>
      <p:sp>
        <p:nvSpPr>
          <p:cNvPr id="201" name="CustomShape 1"/>
          <p:cNvSpPr/>
          <p:nvPr/>
        </p:nvSpPr>
        <p:spPr>
          <a:xfrm>
            <a:off x="188640" y="113510"/>
            <a:ext cx="11295000" cy="724690"/>
          </a:xfrm>
          <a:prstGeom prst="rect">
            <a:avLst/>
          </a:prstGeom>
          <a:noFill/>
          <a:ln>
            <a:noFill/>
          </a:ln>
        </p:spPr>
        <p:style>
          <a:lnRef idx="0">
            <a:scrgbClr r="0" g="0" b="0"/>
          </a:lnRef>
          <a:fillRef idx="0">
            <a:scrgbClr r="0" g="0" b="0"/>
          </a:fillRef>
          <a:effectRef idx="0">
            <a:scrgbClr r="0" g="0" b="0"/>
          </a:effectRef>
          <a:fontRef idx="minor"/>
        </p:style>
        <p:txBody>
          <a:bodyPr lIns="108000" tIns="36000" rIns="108000" bIns="36000" anchor="ctr"/>
          <a:lstStyle/>
          <a:p>
            <a:pPr>
              <a:lnSpc>
                <a:spcPct val="100000"/>
              </a:lnSpc>
            </a:pPr>
            <a:r>
              <a:rPr lang="en-US" sz="4000" b="1" strike="noStrike" spc="-1" dirty="0" err="1">
                <a:solidFill>
                  <a:srgbClr val="F3BE60"/>
                </a:solidFill>
                <a:uFill>
                  <a:solidFill>
                    <a:srgbClr val="FFFFFF"/>
                  </a:solidFill>
                </a:uFill>
                <a:latin typeface="Calibri"/>
              </a:rPr>
              <a:t>Регистрация</a:t>
            </a:r>
            <a:endParaRPr lang="en-US" sz="1800" b="0" strike="noStrike" spc="-1" dirty="0">
              <a:solidFill>
                <a:srgbClr val="FFFFFF"/>
              </a:solidFill>
              <a:uFill>
                <a:solidFill>
                  <a:srgbClr val="FFFFFF"/>
                </a:solidFill>
              </a:uFill>
              <a:latin typeface="Arial"/>
            </a:endParaRPr>
          </a:p>
        </p:txBody>
      </p:sp>
      <p:sp>
        <p:nvSpPr>
          <p:cNvPr id="202" name="TextShape 2"/>
          <p:cNvSpPr txBox="1"/>
          <p:nvPr/>
        </p:nvSpPr>
        <p:spPr>
          <a:xfrm>
            <a:off x="3732212" y="136524"/>
            <a:ext cx="8153400" cy="701676"/>
          </a:xfrm>
          <a:prstGeom prst="rect">
            <a:avLst/>
          </a:prstGeom>
          <a:noFill/>
          <a:ln>
            <a:noFill/>
          </a:ln>
        </p:spPr>
        <p:txBody>
          <a:bodyPr lIns="0" tIns="0" rIns="0" bIns="0"/>
          <a:lstStyle/>
          <a:p>
            <a:pPr marL="432000" indent="-324000">
              <a:buClr>
                <a:srgbClr val="FFFFFF"/>
              </a:buClr>
              <a:buSzPct val="45000"/>
              <a:buFont typeface="Wingdings" charset="2"/>
              <a:buChar char=""/>
            </a:pPr>
            <a:r>
              <a:rPr lang="en-US" sz="1800" b="0" strike="noStrike" spc="-1" dirty="0" err="1">
                <a:solidFill>
                  <a:srgbClr val="FFFFFF"/>
                </a:solidFill>
                <a:uFill>
                  <a:solidFill>
                    <a:srgbClr val="FFFFFF"/>
                  </a:solidFill>
                </a:uFill>
                <a:latin typeface="Arial"/>
              </a:rPr>
              <a:t>Вече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се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намирате</a:t>
            </a:r>
            <a:r>
              <a:rPr lang="en-US" sz="1800" b="0" strike="noStrike" spc="-1" dirty="0">
                <a:solidFill>
                  <a:srgbClr val="FFFFFF"/>
                </a:solidFill>
                <a:uFill>
                  <a:solidFill>
                    <a:srgbClr val="FFFFFF"/>
                  </a:solidFill>
                </a:uFill>
                <a:latin typeface="Arial"/>
              </a:rPr>
              <a:t> в </a:t>
            </a:r>
            <a:r>
              <a:rPr lang="en-US" sz="1800" b="0" strike="noStrike" spc="-1" dirty="0" err="1">
                <a:solidFill>
                  <a:srgbClr val="FFFFFF"/>
                </a:solidFill>
                <a:uFill>
                  <a:solidFill>
                    <a:srgbClr val="FFFFFF"/>
                  </a:solidFill>
                </a:uFill>
                <a:latin typeface="Arial"/>
              </a:rPr>
              <a:t>началния</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екран</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на</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TinkerCad</a:t>
            </a:r>
            <a:r>
              <a:rPr lang="en-US" sz="1800" b="0" strike="noStrike" spc="-1" dirty="0">
                <a:solidFill>
                  <a:srgbClr val="FFFFFF"/>
                </a:solidFill>
                <a:uFill>
                  <a:solidFill>
                    <a:srgbClr val="FFFFFF"/>
                  </a:solidFill>
                </a:uFill>
                <a:latin typeface="Arial"/>
              </a:rPr>
              <a:t>. </a:t>
            </a:r>
            <a:endParaRPr lang="en-US" sz="4000" b="0" strike="noStrike" spc="-1" dirty="0">
              <a:solidFill>
                <a:srgbClr val="FFFFFF"/>
              </a:solidFill>
              <a:uFill>
                <a:solidFill>
                  <a:srgbClr val="FFFFFF"/>
                </a:solidFill>
              </a:uFill>
              <a:latin typeface="Arial"/>
            </a:endParaRPr>
          </a:p>
          <a:p>
            <a:pPr marL="432000" indent="-324000">
              <a:buClr>
                <a:srgbClr val="FFFFFF"/>
              </a:buClr>
              <a:buSzPct val="45000"/>
              <a:buFont typeface="Wingdings" charset="2"/>
              <a:buChar char=""/>
            </a:pPr>
            <a:r>
              <a:rPr lang="en-US" sz="1800" b="0" strike="noStrike" spc="-1" dirty="0" err="1">
                <a:solidFill>
                  <a:srgbClr val="FFFFFF"/>
                </a:solidFill>
                <a:uFill>
                  <a:solidFill>
                    <a:srgbClr val="FFFFFF"/>
                  </a:solidFill>
                </a:uFill>
                <a:latin typeface="Arial"/>
              </a:rPr>
              <a:t>Излезте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от</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профила</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си</a:t>
            </a:r>
            <a:r>
              <a:rPr lang="en-US" sz="1800" b="0" strike="noStrike" spc="-1" dirty="0">
                <a:solidFill>
                  <a:srgbClr val="FFFFFF"/>
                </a:solidFill>
                <a:uFill>
                  <a:solidFill>
                    <a:srgbClr val="FFFFFF"/>
                  </a:solidFill>
                </a:uFill>
                <a:latin typeface="Arial"/>
              </a:rPr>
              <a:t> и </a:t>
            </a:r>
            <a:r>
              <a:rPr lang="en-US" sz="1800" b="0" strike="noStrike" spc="-1" dirty="0" err="1">
                <a:solidFill>
                  <a:srgbClr val="FFFFFF"/>
                </a:solidFill>
                <a:uFill>
                  <a:solidFill>
                    <a:srgbClr val="FFFFFF"/>
                  </a:solidFill>
                </a:uFill>
                <a:latin typeface="Arial"/>
              </a:rPr>
              <a:t>се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опитайте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да</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влезете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отново</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За</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целта</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натиснете</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върху</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профилната</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си</a:t>
            </a:r>
            <a:r>
              <a:rPr lang="en-US" sz="1800" b="0" strike="noStrike" spc="-1" dirty="0">
                <a:solidFill>
                  <a:srgbClr val="FFFFFF"/>
                </a:solidFill>
                <a:uFill>
                  <a:solidFill>
                    <a:srgbClr val="FFFFFF"/>
                  </a:solidFill>
                </a:uFill>
                <a:latin typeface="Arial"/>
              </a:rPr>
              <a:t> </a:t>
            </a:r>
            <a:r>
              <a:rPr lang="en-US" sz="1800" b="0" strike="noStrike" spc="-1" dirty="0" err="1">
                <a:solidFill>
                  <a:srgbClr val="FFFFFF"/>
                </a:solidFill>
                <a:uFill>
                  <a:solidFill>
                    <a:srgbClr val="FFFFFF"/>
                  </a:solidFill>
                </a:uFill>
                <a:latin typeface="Arial"/>
              </a:rPr>
              <a:t>снимка</a:t>
            </a:r>
            <a:endParaRPr lang="en-US" sz="4000" b="0" strike="noStrike" spc="-1" dirty="0">
              <a:solidFill>
                <a:srgbClr val="FFFFFF"/>
              </a:solidFill>
              <a:uFill>
                <a:solidFill>
                  <a:srgbClr val="FFFFFF"/>
                </a:solidFill>
              </a:uFill>
              <a:latin typeface="Arial"/>
            </a:endParaRPr>
          </a:p>
        </p:txBody>
      </p:sp>
      <p:sp>
        <p:nvSpPr>
          <p:cNvPr id="203" name="Line 3"/>
          <p:cNvSpPr/>
          <p:nvPr/>
        </p:nvSpPr>
        <p:spPr>
          <a:xfrm flipV="1">
            <a:off x="9784080" y="2066760"/>
            <a:ext cx="995400" cy="706320"/>
          </a:xfrm>
          <a:prstGeom prst="line">
            <a:avLst/>
          </a:prstGeom>
          <a:ln w="57240">
            <a:solidFill>
              <a:srgbClr val="FF3333"/>
            </a:solidFill>
            <a:round/>
            <a:tailEnd type="triangle" w="med" len="med"/>
          </a:ln>
        </p:spPr>
        <p:style>
          <a:lnRef idx="0">
            <a:scrgbClr r="0" g="0" b="0"/>
          </a:lnRef>
          <a:fillRef idx="0">
            <a:scrgbClr r="0" g="0" b="0"/>
          </a:fillRef>
          <a:effectRef idx="0">
            <a:scrgbClr r="0" g="0" b="0"/>
          </a:effectRef>
          <a:fontRef idx="minor"/>
        </p:style>
      </p:sp>
      <p:sp>
        <p:nvSpPr>
          <p:cNvPr id="8" name="Slide Number Placeholder">
            <a:extLst>
              <a:ext uri="{FF2B5EF4-FFF2-40B4-BE49-F238E27FC236}">
                <a16:creationId xmlns:a16="http://schemas.microsoft.com/office/drawing/2014/main" id="{38080126-7213-400D-96EE-6C4F12147C01}"/>
              </a:ext>
            </a:extLst>
          </p:cNvPr>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solidFill>
                  <a:prstClr val="white">
                    <a:tint val="75000"/>
                  </a:prstClr>
                </a:solidFill>
              </a:rPr>
              <a:pPr/>
              <a:t>9</a:t>
            </a:fld>
            <a:endParaRPr lang="en-US" dirty="0">
              <a:solidFill>
                <a:prstClr val="white">
                  <a:tint val="75000"/>
                </a:prstClr>
              </a:solidFill>
            </a:endParaRPr>
          </a:p>
        </p:txBody>
      </p:sp>
    </p:spTree>
    <p:extLst>
      <p:ext uri="{BB962C8B-B14F-4D97-AF65-F5344CB8AC3E}">
        <p14:creationId xmlns:p14="http://schemas.microsoft.com/office/powerpoint/2010/main" val="2582957251"/>
      </p:ext>
    </p:extLst>
  </p:cSld>
  <p:clrMapOvr>
    <a:masterClrMapping/>
  </p:clrMapOvr>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7167</TotalTime>
  <Words>514</Words>
  <Application>Microsoft Office PowerPoint</Application>
  <PresentationFormat>Custom</PresentationFormat>
  <Paragraphs>97</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Symbol</vt:lpstr>
      <vt:lpstr>Wingdings</vt:lpstr>
      <vt:lpstr>Wingdings 2</vt:lpstr>
      <vt:lpstr>SoftUni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Министерство на образованието и науката (МОН)</vt:lpstr>
    </vt:vector>
  </TitlesOfParts>
  <Manager/>
  <Company>Software University (SoftUni)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Basics – Course Overview</dc:title>
  <dc:subject>Software Development Course</dc:subject>
  <dc:creator>Software University Foundation</dc:creator>
  <cp:keywords>session cache pipeline CSRF sockets rest signalR roles authentication authorization web net core entity framework csharp server http protocol html css cookies asp mvc identity razor filters SoftUni Software University programming software development software engineering course</cp:keywords>
  <dc:description>Фондация "Софтуерен университет" - http://softuni.foundation</dc:description>
  <cp:lastModifiedBy>Svetlin Nakov</cp:lastModifiedBy>
  <cp:revision>308</cp:revision>
  <dcterms:created xsi:type="dcterms:W3CDTF">2014-01-02T17:00:34Z</dcterms:created>
  <dcterms:modified xsi:type="dcterms:W3CDTF">2019-12-17T13:46:34Z</dcterms:modified>
  <cp:category>програмиране; софтуерна разработка</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