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9533-713F-4F20-8A4A-AF636407FFEA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262560" y="-10548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DMX Wiring + Setup</a:t>
            </a:r>
            <a:endParaRPr lang="en-US" sz="3600" b="1" dirty="0"/>
          </a:p>
        </p:txBody>
      </p:sp>
      <p:sp>
        <p:nvSpPr>
          <p:cNvPr id="42" name="Rectangle 41"/>
          <p:cNvSpPr/>
          <p:nvPr/>
        </p:nvSpPr>
        <p:spPr>
          <a:xfrm>
            <a:off x="5092835" y="57915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7405844" y="580155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 rot="10800000">
            <a:off x="8373757" y="3486805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2762050" y="1425752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29807" y="3417531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8209233" y="408507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8201977" y="151573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5151279" y="89583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2623898" y="9057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193472" y="279941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8326713" y="3572242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rot="10800000" flipV="1">
            <a:off x="7631153" y="3990914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 rot="10800000">
            <a:off x="7835535" y="32491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5" idx="0"/>
          </p:cNvCxnSpPr>
          <p:nvPr/>
        </p:nvCxnSpPr>
        <p:spPr>
          <a:xfrm rot="10800000" flipH="1">
            <a:off x="7835535" y="2066316"/>
            <a:ext cx="29730" cy="7417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 rot="10800000">
            <a:off x="5841295" y="1761601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rot="10800000" flipV="1">
            <a:off x="3360624" y="1761601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0800000">
            <a:off x="1520946" y="248754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20946" y="2595109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rot="10800000" flipV="1">
            <a:off x="2066555" y="1981962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rot="10800000" flipH="1" flipV="1">
            <a:off x="2066555" y="3041230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0800000">
            <a:off x="1556960" y="4361103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556960" y="4483282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7"/>
            <a:endCxn id="57" idx="2"/>
          </p:cNvCxnSpPr>
          <p:nvPr/>
        </p:nvCxnSpPr>
        <p:spPr>
          <a:xfrm rot="10800000" flipV="1">
            <a:off x="2102569" y="3961646"/>
            <a:ext cx="771031" cy="3994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  <a:endCxn id="7" idx="5"/>
          </p:cNvCxnSpPr>
          <p:nvPr/>
        </p:nvCxnSpPr>
        <p:spPr>
          <a:xfrm rot="10800000" flipH="1" flipV="1">
            <a:off x="2102569" y="4914792"/>
            <a:ext cx="764633" cy="31632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1" idx="6"/>
          </p:cNvCxnSpPr>
          <p:nvPr/>
        </p:nvCxnSpPr>
        <p:spPr>
          <a:xfrm rot="10800000" flipH="1">
            <a:off x="3360624" y="5446586"/>
            <a:ext cx="18924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rot="10800000" flipH="1" flipV="1">
            <a:off x="5831128" y="544658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23898" y="5802974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8309973" y="4299220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23411" y="173265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51279" y="1135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48178" y="1126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3411" y="297821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4270" y="259510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79731" y="366043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6632" y="446849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53515" y="602987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24894" y="599665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36458" y="6012376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 rot="10800000">
            <a:off x="7835535" y="34175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rot="10800000" flipH="1">
            <a:off x="7830825" y="4600343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92521" y="4746703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9755868" y="89184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Path Order:</a:t>
            </a:r>
          </a:p>
          <a:p>
            <a:r>
              <a:rPr lang="en-US" dirty="0" smtClean="0"/>
              <a:t>4, 3, 2, 5, 1, 8, 7, 6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Audio Hookup</a:t>
            </a:r>
            <a:endParaRPr lang="en-US" dirty="0"/>
          </a:p>
          <a:p>
            <a:r>
              <a:rPr lang="en-US" dirty="0" smtClean="0"/>
              <a:t>Candle1 – Ch. 3</a:t>
            </a:r>
          </a:p>
          <a:p>
            <a:r>
              <a:rPr lang="en-US" dirty="0" smtClean="0"/>
              <a:t>Candle2 </a:t>
            </a:r>
            <a:r>
              <a:rPr lang="en-US" dirty="0"/>
              <a:t>– Ch. 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Candle3 </a:t>
            </a:r>
            <a:r>
              <a:rPr lang="en-US" dirty="0"/>
              <a:t>– Ch.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 smtClean="0"/>
              <a:t>Candle4 </a:t>
            </a:r>
            <a:r>
              <a:rPr lang="en-US" dirty="0"/>
              <a:t>– Ch.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 smtClean="0"/>
              <a:t>Candle5 </a:t>
            </a:r>
            <a:r>
              <a:rPr lang="en-US" dirty="0"/>
              <a:t>– Ch.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Candle6 </a:t>
            </a:r>
            <a:r>
              <a:rPr lang="en-US" dirty="0"/>
              <a:t>– Ch. </a:t>
            </a:r>
            <a:r>
              <a:rPr lang="en-US" dirty="0" smtClean="0"/>
              <a:t>5</a:t>
            </a:r>
          </a:p>
          <a:p>
            <a:r>
              <a:rPr lang="en-US" dirty="0" smtClean="0"/>
              <a:t>Candle7 </a:t>
            </a:r>
            <a:r>
              <a:rPr lang="en-US" dirty="0"/>
              <a:t>– Ch.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Candle8 </a:t>
            </a:r>
            <a:r>
              <a:rPr lang="en-US" dirty="0"/>
              <a:t>– Ch. </a:t>
            </a:r>
            <a:r>
              <a:rPr lang="en-US" smtClean="0"/>
              <a:t>4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5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99978" y="3184427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747721" y="1391323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179142" y="3270392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1870480" y="256349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262560" y="-10548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DMX Wiring + Setup</a:t>
            </a:r>
            <a:endParaRPr lang="en-US" sz="3600" b="1" dirty="0"/>
          </a:p>
        </p:txBody>
      </p:sp>
      <p:sp>
        <p:nvSpPr>
          <p:cNvPr id="25" name="Rectangle 24"/>
          <p:cNvSpPr/>
          <p:nvPr/>
        </p:nvSpPr>
        <p:spPr>
          <a:xfrm>
            <a:off x="1793613" y="5109566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4894250" y="57480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7374921" y="5750430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828880" y="3794057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1542647" y="3263045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flipV="1">
            <a:off x="3070391" y="3093678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>
            <a:off x="3070391" y="31829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5" idx="0"/>
          </p:cNvCxnSpPr>
          <p:nvPr/>
        </p:nvCxnSpPr>
        <p:spPr>
          <a:xfrm flipH="1">
            <a:off x="3040661" y="4365738"/>
            <a:ext cx="29730" cy="7417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>
            <a:off x="3329701" y="5412240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flipV="1">
            <a:off x="5642711" y="5407345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293762" y="413261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57748" y="4240178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flipV="1">
            <a:off x="8038724" y="4686300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flipH="1" flipV="1">
            <a:off x="8032326" y="3703141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257748" y="2259049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221734" y="2352005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7"/>
            <a:endCxn id="57" idx="2"/>
          </p:cNvCxnSpPr>
          <p:nvPr/>
        </p:nvCxnSpPr>
        <p:spPr>
          <a:xfrm flipV="1">
            <a:off x="8032326" y="2812738"/>
            <a:ext cx="771031" cy="3994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  <a:endCxn id="7" idx="5"/>
          </p:cNvCxnSpPr>
          <p:nvPr/>
        </p:nvCxnSpPr>
        <p:spPr>
          <a:xfrm flipH="1" flipV="1">
            <a:off x="8038724" y="1942720"/>
            <a:ext cx="764633" cy="31632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1" idx="6"/>
          </p:cNvCxnSpPr>
          <p:nvPr/>
        </p:nvCxnSpPr>
        <p:spPr>
          <a:xfrm flipH="1">
            <a:off x="5652878" y="1727255"/>
            <a:ext cx="18924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flipH="1" flipV="1">
            <a:off x="3364141" y="172160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43876" y="13108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4904417" y="861778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2614236" y="87519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1932093" y="2788733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70480" y="529362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58370" y="593188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03027" y="5973509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70480" y="3986515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400447" y="4240178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82028" y="3469618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328085" y="2366790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78193" y="149659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16319" y="106946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24570" y="1051970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>
            <a:off x="2532169" y="34357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flipH="1">
            <a:off x="3070391" y="2026320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4270" y="4517527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10116757" y="92228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Path Order:</a:t>
            </a:r>
          </a:p>
          <a:p>
            <a:r>
              <a:rPr lang="en-US" dirty="0" smtClean="0"/>
              <a:t>Candle4</a:t>
            </a:r>
          </a:p>
          <a:p>
            <a:r>
              <a:rPr lang="en-US" dirty="0" smtClean="0"/>
              <a:t>Candle2</a:t>
            </a:r>
          </a:p>
          <a:p>
            <a:r>
              <a:rPr lang="en-US" dirty="0" smtClean="0"/>
              <a:t>Candle3</a:t>
            </a:r>
          </a:p>
          <a:p>
            <a:r>
              <a:rPr lang="en-US" dirty="0" smtClean="0"/>
              <a:t>Candle5</a:t>
            </a:r>
            <a:br>
              <a:rPr lang="en-US" dirty="0" smtClean="0"/>
            </a:br>
            <a:r>
              <a:rPr lang="en-US" dirty="0" smtClean="0"/>
              <a:t>-----------</a:t>
            </a:r>
          </a:p>
          <a:p>
            <a:r>
              <a:rPr lang="en-US" dirty="0" smtClean="0"/>
              <a:t>Candle6</a:t>
            </a:r>
          </a:p>
          <a:p>
            <a:r>
              <a:rPr lang="en-US" dirty="0" smtClean="0"/>
              <a:t>Candle8</a:t>
            </a:r>
          </a:p>
          <a:p>
            <a:r>
              <a:rPr lang="en-US" dirty="0" smtClean="0"/>
              <a:t>Candle7</a:t>
            </a:r>
          </a:p>
          <a:p>
            <a:r>
              <a:rPr lang="en-US" dirty="0" smtClean="0"/>
              <a:t>Candle1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125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DMX Wiring + Setup</vt:lpstr>
      <vt:lpstr>DMX Wiring + Setup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DMX Wiring + Setup</dc:title>
  <dc:creator>Michael Mandel</dc:creator>
  <cp:lastModifiedBy>Michael Mandel</cp:lastModifiedBy>
  <cp:revision>10</cp:revision>
  <dcterms:created xsi:type="dcterms:W3CDTF">2015-11-01T20:00:53Z</dcterms:created>
  <dcterms:modified xsi:type="dcterms:W3CDTF">2015-11-21T23:01:50Z</dcterms:modified>
</cp:coreProperties>
</file>