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1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39533-713F-4F20-8A4A-AF636407FFEA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59DC-D2A9-4FA5-B3C9-1CC89FE9F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0311050" y="249526"/>
            <a:ext cx="1803362" cy="677092"/>
          </a:xfrm>
        </p:spPr>
        <p:txBody>
          <a:bodyPr>
            <a:noAutofit/>
          </a:bodyPr>
          <a:lstStyle/>
          <a:p>
            <a:r>
              <a:rPr lang="en-US" sz="1600" b="1" dirty="0"/>
              <a:t>Path Order:</a:t>
            </a:r>
            <a:br>
              <a:rPr lang="en-US" sz="1600" b="1" dirty="0"/>
            </a:br>
            <a:r>
              <a:rPr lang="en-US" sz="1600" dirty="0"/>
              <a:t>4, 7, 2, 8, 5, 6, 3,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5092835" y="57915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7405844" y="580155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30" name="Rectangle 29"/>
          <p:cNvSpPr/>
          <p:nvPr/>
        </p:nvSpPr>
        <p:spPr>
          <a:xfrm rot="10800000">
            <a:off x="8373757" y="3486805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2762050" y="1425752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829807" y="3417531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8209233" y="408507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8201977" y="151573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151279" y="89583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2623898" y="905712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8193472" y="279941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8326713" y="3572242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rot="10800000" flipV="1">
            <a:off x="7631153" y="3990914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 rot="10800000">
            <a:off x="7835535" y="32491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88" idx="1"/>
          </p:cNvCxnSpPr>
          <p:nvPr/>
        </p:nvCxnSpPr>
        <p:spPr>
          <a:xfrm flipV="1">
            <a:off x="7835535" y="2439644"/>
            <a:ext cx="397016" cy="3684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 rot="10800000">
            <a:off x="5841295" y="1761601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rot="10800000" flipV="1">
            <a:off x="3360624" y="1761601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0800000">
            <a:off x="1520946" y="248754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520946" y="2595109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</a:t>
            </a:r>
            <a:r>
              <a:rPr lang="en-US" sz="1600" b="1" dirty="0" smtClean="0"/>
              <a:t>#2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rot="10800000" flipV="1">
            <a:off x="2066555" y="1981962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rot="10800000" flipH="1" flipV="1">
            <a:off x="2066555" y="3041230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10800000">
            <a:off x="3856815" y="605641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44985" y="614413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</a:t>
            </a:r>
            <a:r>
              <a:rPr lang="en-US" sz="1600" b="1" dirty="0" smtClean="0"/>
              <a:t>#3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0"/>
          </p:cNvCxnSpPr>
          <p:nvPr/>
        </p:nvCxnSpPr>
        <p:spPr>
          <a:xfrm flipH="1">
            <a:off x="3096303" y="4063324"/>
            <a:ext cx="10142" cy="1078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1" idx="6"/>
          </p:cNvCxnSpPr>
          <p:nvPr/>
        </p:nvCxnSpPr>
        <p:spPr>
          <a:xfrm flipV="1">
            <a:off x="4799102" y="5446586"/>
            <a:ext cx="453946" cy="6406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</p:cNvCxnSpPr>
          <p:nvPr/>
        </p:nvCxnSpPr>
        <p:spPr>
          <a:xfrm>
            <a:off x="3360624" y="5446586"/>
            <a:ext cx="651050" cy="6328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rot="10800000" flipH="1" flipV="1">
            <a:off x="5831128" y="544658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623898" y="5802974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8309973" y="4299220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223411" y="173265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151279" y="1135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48178" y="112615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3411" y="297821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302763" y="2334074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9731" y="366043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9545" y="256424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3515" y="6029877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24894" y="599665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36458" y="6012376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 rot="10800000">
            <a:off x="7835535" y="34175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rot="10800000" flipH="1">
            <a:off x="7830825" y="4600343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192521" y="4746703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0479558" y="360413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Audio Hookup</a:t>
            </a:r>
            <a:endParaRPr lang="en-US" dirty="0"/>
          </a:p>
          <a:p>
            <a:r>
              <a:rPr lang="en-US" dirty="0" smtClean="0"/>
              <a:t>Candle1 – Ch. 3</a:t>
            </a:r>
          </a:p>
          <a:p>
            <a:r>
              <a:rPr lang="en-US" dirty="0" smtClean="0"/>
              <a:t>Candle2 </a:t>
            </a:r>
            <a:r>
              <a:rPr lang="en-US" dirty="0"/>
              <a:t>– Ch. 2</a:t>
            </a:r>
            <a:endParaRPr lang="en-US" dirty="0" smtClean="0"/>
          </a:p>
          <a:p>
            <a:r>
              <a:rPr lang="en-US" dirty="0" smtClean="0"/>
              <a:t>Candle3 </a:t>
            </a:r>
            <a:r>
              <a:rPr lang="en-US" dirty="0"/>
              <a:t>– Ch.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 smtClean="0"/>
              <a:t>Candle4 </a:t>
            </a:r>
            <a:r>
              <a:rPr lang="en-US" dirty="0"/>
              <a:t>– Ch.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Candle5 </a:t>
            </a:r>
            <a:r>
              <a:rPr lang="en-US" dirty="0"/>
              <a:t>– Ch.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Candle6 </a:t>
            </a:r>
            <a:r>
              <a:rPr lang="en-US" dirty="0"/>
              <a:t>– Ch.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Candle7 </a:t>
            </a:r>
            <a:r>
              <a:rPr lang="en-US" dirty="0"/>
              <a:t>– Ch. </a:t>
            </a:r>
            <a:r>
              <a:rPr lang="en-US" dirty="0" smtClean="0"/>
              <a:t>1</a:t>
            </a:r>
            <a:endParaRPr lang="en-US" dirty="0"/>
          </a:p>
          <a:p>
            <a:r>
              <a:rPr lang="en-US" dirty="0" smtClean="0"/>
              <a:t>Candle8 </a:t>
            </a:r>
            <a:r>
              <a:rPr lang="en-US" dirty="0"/>
              <a:t>– Ch. </a:t>
            </a:r>
            <a:r>
              <a:rPr lang="en-US" dirty="0" smtClean="0"/>
              <a:t>4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6785238" y="401274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5992132" y="358680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6968254" y="2908026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95689" y="2028488"/>
            <a:ext cx="309717" cy="283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769576" y="3323005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701957" y="2107710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89385" y="2684692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5397395" y="2295441"/>
            <a:ext cx="309717" cy="2835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3621659" y="4706266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48263" y="4030018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85" name="Oval 84"/>
          <p:cNvSpPr/>
          <p:nvPr/>
        </p:nvSpPr>
        <p:spPr>
          <a:xfrm>
            <a:off x="5305268" y="4720117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11</a:t>
            </a:r>
            <a:endParaRPr lang="en-US" sz="1050" dirty="0"/>
          </a:p>
        </p:txBody>
      </p:sp>
      <p:sp>
        <p:nvSpPr>
          <p:cNvPr id="86" name="Oval 85"/>
          <p:cNvSpPr/>
          <p:nvPr/>
        </p:nvSpPr>
        <p:spPr>
          <a:xfrm>
            <a:off x="6658537" y="4739929"/>
            <a:ext cx="309717" cy="28353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US" sz="1100" dirty="0"/>
          </a:p>
        </p:txBody>
      </p:sp>
      <p:sp>
        <p:nvSpPr>
          <p:cNvPr id="87" name="Rectangle 86"/>
          <p:cNvSpPr/>
          <p:nvPr/>
        </p:nvSpPr>
        <p:spPr>
          <a:xfrm rot="10800000">
            <a:off x="8244381" y="2182646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232551" y="2270367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</a:t>
            </a:r>
            <a:r>
              <a:rPr lang="en-US" sz="1600" b="1" dirty="0" smtClean="0"/>
              <a:t>#1</a:t>
            </a:r>
            <a:endParaRPr lang="en-US" sz="1600" b="1" dirty="0"/>
          </a:p>
        </p:txBody>
      </p:sp>
      <p:sp>
        <p:nvSpPr>
          <p:cNvPr id="89" name="Rectangle 88"/>
          <p:cNvSpPr/>
          <p:nvPr/>
        </p:nvSpPr>
        <p:spPr>
          <a:xfrm>
            <a:off x="3951818" y="6570412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</a:t>
            </a:r>
            <a:r>
              <a:rPr lang="en-US" sz="1600" dirty="0" smtClean="0">
                <a:cs typeface="Courier New" panose="02070309020205020404" pitchFamily="49" charset="0"/>
              </a:rPr>
              <a:t>63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endCxn id="5" idx="0"/>
          </p:cNvCxnSpPr>
          <p:nvPr/>
        </p:nvCxnSpPr>
        <p:spPr>
          <a:xfrm flipH="1" flipV="1">
            <a:off x="7865265" y="2066315"/>
            <a:ext cx="378245" cy="2056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742951"/>
            <a:ext cx="6160727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99978" y="3184427"/>
            <a:ext cx="932191" cy="5026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747721" y="1391323"/>
            <a:ext cx="5396155" cy="4356766"/>
            <a:chOff x="1076083" y="2816593"/>
            <a:chExt cx="3984781" cy="3217246"/>
          </a:xfrm>
        </p:grpSpPr>
        <p:sp>
          <p:nvSpPr>
            <p:cNvPr id="4" name="Rectangle 3"/>
            <p:cNvSpPr/>
            <p:nvPr/>
          </p:nvSpPr>
          <p:spPr>
            <a:xfrm>
              <a:off x="1076083" y="2816593"/>
              <a:ext cx="3984781" cy="3217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78963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04395" y="2835474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618848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18848" y="5557201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00917" y="4563013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87001" y="5560816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794509" y="2839645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0917" y="3689568"/>
              <a:ext cx="426882" cy="450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563380" y="4086129"/>
              <a:ext cx="486332" cy="512706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179142" y="3270392"/>
            <a:ext cx="954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Shamash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1870480" y="2563495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1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0" y="21874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Door</a:t>
            </a:r>
            <a:endParaRPr lang="en-US" b="1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-262560" y="-10548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DMX Wiring + Setup</a:t>
            </a:r>
            <a:endParaRPr lang="en-US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1793613" y="5109566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2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4894250" y="57480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3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7374921" y="5750430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4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828880" y="3794057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5</a:t>
            </a:r>
            <a:endParaRPr lang="en-US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1542647" y="3263045"/>
            <a:ext cx="1036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Computer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12" idx="4"/>
            <a:endCxn id="12" idx="5"/>
          </p:cNvCxnSpPr>
          <p:nvPr/>
        </p:nvCxnSpPr>
        <p:spPr>
          <a:xfrm flipV="1">
            <a:off x="3070391" y="3093678"/>
            <a:ext cx="204382" cy="8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4"/>
          </p:cNvCxnSpPr>
          <p:nvPr/>
        </p:nvCxnSpPr>
        <p:spPr>
          <a:xfrm>
            <a:off x="3070391" y="3182927"/>
            <a:ext cx="0" cy="74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5" idx="0"/>
          </p:cNvCxnSpPr>
          <p:nvPr/>
        </p:nvCxnSpPr>
        <p:spPr>
          <a:xfrm flipH="1">
            <a:off x="3040661" y="4365738"/>
            <a:ext cx="29730" cy="74178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" idx="6"/>
            <a:endCxn id="10" idx="2"/>
          </p:cNvCxnSpPr>
          <p:nvPr/>
        </p:nvCxnSpPr>
        <p:spPr>
          <a:xfrm>
            <a:off x="3329701" y="5412240"/>
            <a:ext cx="173493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6"/>
            <a:endCxn id="8" idx="2"/>
          </p:cNvCxnSpPr>
          <p:nvPr/>
        </p:nvCxnSpPr>
        <p:spPr>
          <a:xfrm flipV="1">
            <a:off x="5642711" y="5407345"/>
            <a:ext cx="1902591" cy="489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293762" y="4132611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57748" y="4240178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#1</a:t>
            </a:r>
            <a:endParaRPr lang="en-US" sz="1600" b="1" dirty="0"/>
          </a:p>
        </p:txBody>
      </p:sp>
      <p:cxnSp>
        <p:nvCxnSpPr>
          <p:cNvPr id="53" name="Straight Arrow Connector 52"/>
          <p:cNvCxnSpPr>
            <a:stCxn id="8" idx="7"/>
            <a:endCxn id="50" idx="2"/>
          </p:cNvCxnSpPr>
          <p:nvPr/>
        </p:nvCxnSpPr>
        <p:spPr>
          <a:xfrm flipV="1">
            <a:off x="8038724" y="4686300"/>
            <a:ext cx="800647" cy="50557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0"/>
            <a:endCxn id="13" idx="5"/>
          </p:cNvCxnSpPr>
          <p:nvPr/>
        </p:nvCxnSpPr>
        <p:spPr>
          <a:xfrm flipH="1" flipV="1">
            <a:off x="8032326" y="3703141"/>
            <a:ext cx="807045" cy="4294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257748" y="2259049"/>
            <a:ext cx="1091218" cy="5536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221734" y="2352005"/>
            <a:ext cx="1127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Dimmer #2</a:t>
            </a:r>
            <a:endParaRPr lang="en-US" sz="1600" b="1" dirty="0"/>
          </a:p>
        </p:txBody>
      </p:sp>
      <p:cxnSp>
        <p:nvCxnSpPr>
          <p:cNvPr id="60" name="Straight Arrow Connector 59"/>
          <p:cNvCxnSpPr>
            <a:stCxn id="13" idx="7"/>
            <a:endCxn id="57" idx="2"/>
          </p:cNvCxnSpPr>
          <p:nvPr/>
        </p:nvCxnSpPr>
        <p:spPr>
          <a:xfrm flipV="1">
            <a:off x="8032326" y="2812738"/>
            <a:ext cx="771031" cy="3994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0"/>
            <a:endCxn id="7" idx="5"/>
          </p:cNvCxnSpPr>
          <p:nvPr/>
        </p:nvCxnSpPr>
        <p:spPr>
          <a:xfrm flipH="1" flipV="1">
            <a:off x="8038724" y="1942720"/>
            <a:ext cx="764633" cy="3163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1" idx="6"/>
          </p:cNvCxnSpPr>
          <p:nvPr/>
        </p:nvCxnSpPr>
        <p:spPr>
          <a:xfrm flipH="1">
            <a:off x="5652878" y="1727255"/>
            <a:ext cx="1892424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1" idx="2"/>
            <a:endCxn id="6" idx="6"/>
          </p:cNvCxnSpPr>
          <p:nvPr/>
        </p:nvCxnSpPr>
        <p:spPr>
          <a:xfrm flipH="1" flipV="1">
            <a:off x="3364141" y="1721606"/>
            <a:ext cx="1710657" cy="56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143876" y="131088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6</a:t>
            </a:r>
            <a:endParaRPr lang="en-US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904417" y="861778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7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2614236" y="875199"/>
            <a:ext cx="918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/>
              <a:t>Candle 8</a:t>
            </a:r>
            <a:endParaRPr lang="en-US" sz="1600" b="1" dirty="0"/>
          </a:p>
        </p:txBody>
      </p:sp>
      <p:sp>
        <p:nvSpPr>
          <p:cNvPr id="46" name="Rectangle 45"/>
          <p:cNvSpPr/>
          <p:nvPr/>
        </p:nvSpPr>
        <p:spPr>
          <a:xfrm>
            <a:off x="1932093" y="2788733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870480" y="529362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58370" y="593188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DMX:19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403027" y="5973509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DMX:25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870480" y="3986515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400447" y="4240178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55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282028" y="3469618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1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328085" y="2366790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 59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178193" y="1496598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DMX:37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016319" y="1069464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DMX:43</a:t>
            </a: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24570" y="1051970"/>
            <a:ext cx="8547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Courier New" panose="02070309020205020404" pitchFamily="49" charset="0"/>
              </a:rPr>
              <a:t>DMX:49</a:t>
            </a:r>
            <a:endParaRPr lang="en-US" sz="1600" dirty="0"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30" idx="3"/>
            <a:endCxn id="9" idx="0"/>
          </p:cNvCxnSpPr>
          <p:nvPr/>
        </p:nvCxnSpPr>
        <p:spPr>
          <a:xfrm>
            <a:off x="2532169" y="3435732"/>
            <a:ext cx="538222" cy="32057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2" idx="0"/>
          </p:cNvCxnSpPr>
          <p:nvPr/>
        </p:nvCxnSpPr>
        <p:spPr>
          <a:xfrm flipH="1">
            <a:off x="3070391" y="2026320"/>
            <a:ext cx="4710" cy="5471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4270" y="4517527"/>
            <a:ext cx="211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Participant Entrance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11444199" y="3130037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TV Screen</a:t>
            </a:r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10116757" y="9222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Path Order:</a:t>
            </a:r>
          </a:p>
          <a:p>
            <a:r>
              <a:rPr lang="en-US" dirty="0" smtClean="0"/>
              <a:t>Candle4</a:t>
            </a:r>
          </a:p>
          <a:p>
            <a:r>
              <a:rPr lang="en-US" dirty="0" smtClean="0"/>
              <a:t>Candle2</a:t>
            </a:r>
          </a:p>
          <a:p>
            <a:r>
              <a:rPr lang="en-US" dirty="0" smtClean="0"/>
              <a:t>Candle3</a:t>
            </a:r>
          </a:p>
          <a:p>
            <a:r>
              <a:rPr lang="en-US" dirty="0" smtClean="0"/>
              <a:t>Candle5</a:t>
            </a:r>
            <a:br>
              <a:rPr lang="en-US" dirty="0" smtClean="0"/>
            </a:br>
            <a:r>
              <a:rPr lang="en-US" dirty="0" smtClean="0"/>
              <a:t>-----------</a:t>
            </a:r>
          </a:p>
          <a:p>
            <a:r>
              <a:rPr lang="en-US" dirty="0" smtClean="0"/>
              <a:t>Candle6</a:t>
            </a:r>
          </a:p>
          <a:p>
            <a:r>
              <a:rPr lang="en-US" dirty="0" smtClean="0"/>
              <a:t>Candle8</a:t>
            </a:r>
          </a:p>
          <a:p>
            <a:r>
              <a:rPr lang="en-US" dirty="0" smtClean="0"/>
              <a:t>Candle7</a:t>
            </a:r>
          </a:p>
          <a:p>
            <a:r>
              <a:rPr lang="en-US" dirty="0" smtClean="0"/>
              <a:t>Candle1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124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Path Order: 4, 7, 2, 8, 5, 6, 3,</vt:lpstr>
      <vt:lpstr>PowerPoint Presentation</vt:lpstr>
      <vt:lpstr>DMX Wiring + Setup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DMX Wiring + Setup</dc:title>
  <dc:creator>Michael Mandel</dc:creator>
  <cp:lastModifiedBy>Michael Mandel</cp:lastModifiedBy>
  <cp:revision>14</cp:revision>
  <dcterms:created xsi:type="dcterms:W3CDTF">2015-11-01T20:00:53Z</dcterms:created>
  <dcterms:modified xsi:type="dcterms:W3CDTF">2015-11-22T16:54:39Z</dcterms:modified>
</cp:coreProperties>
</file>