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3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6" r:id="rId16"/>
    <p:sldId id="275" r:id="rId17"/>
    <p:sldId id="277" r:id="rId18"/>
    <p:sldId id="265" r:id="rId19"/>
    <p:sldId id="266" r:id="rId20"/>
    <p:sldId id="278" r:id="rId21"/>
    <p:sldId id="27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“Between Lands”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90" y="273697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9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has appeared and is there to guide the way!</a:t>
            </a:r>
            <a:endParaRPr lang="en-US" dirty="0"/>
          </a:p>
        </p:txBody>
      </p:sp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1" y="429043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</a:t>
            </a:r>
            <a:r>
              <a:rPr lang="en-US" dirty="0" smtClean="0"/>
              <a:t>out.  </a:t>
            </a:r>
            <a:r>
              <a:rPr lang="en-US" dirty="0" smtClean="0"/>
              <a:t>Back to the </a:t>
            </a:r>
            <a:r>
              <a:rPr lang="en-US" dirty="0" smtClean="0"/>
              <a:t>Shamash to </a:t>
            </a:r>
            <a:r>
              <a:rPr lang="en-US" dirty="0" smtClean="0"/>
              <a:t>relight!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2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24" y="361989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6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1" y="429043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3031976" y="3317494"/>
            <a:ext cx="507656" cy="649246"/>
            <a:chOff x="3841408" y="3705994"/>
            <a:chExt cx="507656" cy="649246"/>
          </a:xfrm>
        </p:grpSpPr>
        <p:pic>
          <p:nvPicPr>
            <p:cNvPr id="58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3539632" y="3834581"/>
            <a:ext cx="1023748" cy="305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Eventually, a magic door appears in front of the torch carrier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43" y="419820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22" y="432006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78" y="4051050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ache.desktopnexus.com/thumbseg/595/595548-bigthumbn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2" y="2973766"/>
            <a:ext cx="4622653" cy="30920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</a:t>
            </a:r>
            <a:r>
              <a:rPr lang="en-US" dirty="0" smtClean="0"/>
              <a:t>p through the door and the torch carrier is in another land.  There are many ways to go, but the lantern carrier knows the way.  Onward!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482845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36" y="459883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22" y="380936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44" y="483273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eacherwoman.files.wordpress.com/2011/08/man-walks-on-water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58" y="2843347"/>
            <a:ext cx="4252328" cy="31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Eventually, the two near their destination, a door appears!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24" y="5358597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78" y="5029621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28" y="5267954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cache.desktopnexus.com/thumbseg/595/595548-bigthumbn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2" y="2973766"/>
            <a:ext cx="4622653" cy="30920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 in the dark forest in front of the candle.  Now the torch carrier can light it!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57" y="5415317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41" y="500689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96" y="531408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91" y="28688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vignette1.wikia.nocookie.net/harrypotter/images/f/f8/Candle-lrg.png/revision/latest?cb=201211052019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08" y="4045685"/>
            <a:ext cx="2457370" cy="18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553" y="4389733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0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41" y="534919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27" y="4575080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58" y="5095367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3889094" y="4490895"/>
            <a:ext cx="651905" cy="1066306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627453" y="4433104"/>
            <a:ext cx="1261641" cy="112409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574542" y="4425216"/>
            <a:ext cx="1001339" cy="12616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054" y="118075"/>
            <a:ext cx="7595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Location: Trustees Room @ MFA</a:t>
            </a:r>
            <a:endParaRPr lang="en-US" sz="4400" dirty="0"/>
          </a:p>
        </p:txBody>
      </p:sp>
      <p:pic>
        <p:nvPicPr>
          <p:cNvPr id="1026" name="Picture 2" descr="https://fbcdn-photos-h-a.akamaihd.net/hphotos-ak-xpf1/v/t1.0-0/p206x206/1609615_490741531030401_891664207_n.jpg?oh=8f2f0eb09c24b478d536e6403a8dd355&amp;oe=566EA306&amp;__gda__=1452965610_b950e2f0671036fa3daffe7b0abf3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370039"/>
            <a:ext cx="5561010" cy="41657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2150" y="6018264"/>
            <a:ext cx="651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Date: December 9, 2015  5pm – 10pm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1759352" y="4490897"/>
            <a:ext cx="2781650" cy="148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748201" y="4563013"/>
            <a:ext cx="1239316" cy="971925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067515" y="550146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655487" y="5364119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4265461" y="4385681"/>
            <a:ext cx="264142" cy="133931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100628" y="4355480"/>
            <a:ext cx="1164834" cy="138556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067515" y="550146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655487" y="5364119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2785476" y="5500493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79757" y="491447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 flipH="1">
            <a:off x="1611039" y="4342482"/>
            <a:ext cx="1489588" cy="445547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We swap in people until all the beacons are lit and 8 voices are singing.   Should take about 20 minutes in total.  </a:t>
            </a:r>
            <a:br>
              <a:rPr lang="en-US" sz="3600" dirty="0" smtClean="0"/>
            </a:br>
            <a:r>
              <a:rPr lang="en-US" sz="3600" dirty="0" smtClean="0"/>
              <a:t>The room has gone for dark + mysterious to vibrant + joyous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7879" y="4059846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36" y="4089406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23" y="3825300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0" y="4055478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09290" y="370542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20432" y="576516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2" y="3656351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413188" y="5488580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14713" y="517914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794146" y="466163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38" y="4612560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602" y="224093"/>
            <a:ext cx="8936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Goal: Illuminate 8 “Candle” Sculptures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86368" y="5279797"/>
            <a:ext cx="5250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Transform room from: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027141" y="5402907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Dark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Mysterious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141" y="6267249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Vibrant + Joyous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0303" y="5835078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3" y="1334656"/>
            <a:ext cx="4983516" cy="351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2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287" y="887516"/>
            <a:ext cx="11317356" cy="57385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8418" y="118075"/>
            <a:ext cx="4987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Layout of Installation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044" y="2495317"/>
            <a:ext cx="3984781" cy="3217246"/>
            <a:chOff x="2985948" y="1849698"/>
            <a:chExt cx="4969476" cy="3805881"/>
          </a:xfrm>
        </p:grpSpPr>
        <p:sp>
          <p:nvSpPr>
            <p:cNvPr id="5" name="Rectangle 4"/>
            <p:cNvSpPr/>
            <p:nvPr/>
          </p:nvSpPr>
          <p:spPr>
            <a:xfrm>
              <a:off x="2985948" y="1849698"/>
              <a:ext cx="4969476" cy="380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89540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21256" y="18720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404180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04180" y="50917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16919" y="3915647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19658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29021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16919" y="288239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335005" y="3351511"/>
              <a:ext cx="606511" cy="606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60863" y="1951986"/>
            <a:ext cx="648758" cy="27187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09235" y="1957365"/>
            <a:ext cx="648758" cy="42597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5305993" y="224890"/>
            <a:ext cx="515781" cy="3979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326283" y="3978383"/>
            <a:ext cx="481990" cy="39955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11339" y="2472722"/>
            <a:ext cx="172278" cy="2858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9984328" y="3789861"/>
            <a:ext cx="21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Screen with VR Feed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-33328" y="1446704"/>
            <a:ext cx="101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954634" y="1321116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093019" y="387240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704569" y="616197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623517" y="374044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874010" y="5221951"/>
            <a:ext cx="648758" cy="9812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92737" y="3866377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1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4058" y="33709"/>
            <a:ext cx="2443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“Candles”</a:t>
            </a:r>
            <a:endParaRPr lang="en-US" sz="4400" dirty="0"/>
          </a:p>
        </p:txBody>
      </p:sp>
      <p:pic>
        <p:nvPicPr>
          <p:cNvPr id="5122" name="Picture 2" descr="http://images.monoprice.com/productlargeimages/6127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11" y="2396466"/>
            <a:ext cx="3856383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77" y="1926390"/>
            <a:ext cx="1191039" cy="3887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1025524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Sculpture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968670" y="1232215"/>
            <a:ext cx="162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Speaker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428331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RGB Spotlight</a:t>
            </a:r>
          </a:p>
        </p:txBody>
      </p:sp>
      <p:pic>
        <p:nvPicPr>
          <p:cNvPr id="5124" name="Picture 4" descr="http://www.bhphotovideo.com/images/images1000x1000/JBL_LSR6332L_LSR6332_Linear_Spatial_Reference_3074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9" y="2396466"/>
            <a:ext cx="2947266" cy="2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401195" y="3372441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36" name="Rectangle 35"/>
          <p:cNvSpPr/>
          <p:nvPr/>
        </p:nvSpPr>
        <p:spPr>
          <a:xfrm>
            <a:off x="7111304" y="3372440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3087" y="315783"/>
            <a:ext cx="3966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Two Participants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9765" y="1686429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492582" y="3089310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7" y="1732542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68962" y="5856646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165588" y="5844564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2367447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Lights the Candles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03351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Leads the Way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1019" y="293828"/>
            <a:ext cx="5490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Physical + Virtual Props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1208" y="1317097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500909" y="3093662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859" y="1363210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70" y="4002592"/>
            <a:ext cx="2983912" cy="2292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64611" y="2532727"/>
            <a:ext cx="4457151" cy="248984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06947" y="3382365"/>
            <a:ext cx="3471940" cy="12824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9428" y="3356261"/>
            <a:ext cx="210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Vive Controllers Provide Tracking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204" y="1294078"/>
            <a:ext cx="2092044" cy="173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386139" y="5491894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9203367" y="5401520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46" y="41103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464774" y="3833256"/>
            <a:ext cx="507656" cy="649246"/>
            <a:chOff x="3841408" y="3705994"/>
            <a:chExt cx="507656" cy="649246"/>
          </a:xfrm>
        </p:grpSpPr>
        <p:pic>
          <p:nvPicPr>
            <p:cNvPr id="39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1843201" y="4337222"/>
            <a:ext cx="2580518" cy="37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63898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ROOM (top-down)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7256709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64" y="41261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146892" y="384905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408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Office Theme</vt:lpstr>
      <vt:lpstr>“Between Lands”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out.  Back to the Shamash to relight!</vt:lpstr>
      <vt:lpstr>Eventually, a magic door appears in front of the torch carrier</vt:lpstr>
      <vt:lpstr>Step through the door and the torch carrier is in another land.  There are many ways to go, but the lantern carrier knows the way.  Onward!</vt:lpstr>
      <vt:lpstr>Eventually, the two near their destination, a door appears!</vt:lpstr>
      <vt:lpstr>Back in the dark forest in front of the candle.  Now the torch carrier can light it!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If time permits, they light the torch again and repeat the same process</vt:lpstr>
      <vt:lpstr>If time permits, they light the torch again and repeat the same process</vt:lpstr>
      <vt:lpstr>We swap in people until all the beacons are lit and 8 voices are singing.   Should take about 20 minutes in total.   The room has gone for dark + mysterious to vibrant + joyous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Mike Mandel</cp:lastModifiedBy>
  <cp:revision>55</cp:revision>
  <dcterms:created xsi:type="dcterms:W3CDTF">2015-09-20T14:05:49Z</dcterms:created>
  <dcterms:modified xsi:type="dcterms:W3CDTF">2015-10-26T00:58:17Z</dcterms:modified>
</cp:coreProperties>
</file>