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rot="10800000" flipH="1">
            <a:off x="7835535" y="2066316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1556960" y="4361103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56960" y="4483282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rot="10800000" flipV="1">
            <a:off x="2102569" y="3961646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rot="10800000" flipH="1" flipV="1">
            <a:off x="2102569" y="4914792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rot="10800000" flipH="1">
            <a:off x="3360624" y="5446586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4270" y="259510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6632" y="446849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99978" y="3184427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47721" y="1391323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79142" y="32703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70480" y="256349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1793613" y="5109566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4894250" y="57480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374921" y="575043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828880" y="3794057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542647" y="3263045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flipV="1">
            <a:off x="3070391" y="3093678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3070391" y="31829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flipH="1">
            <a:off x="3040661" y="4365738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>
            <a:off x="3329701" y="5412240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flipV="1">
            <a:off x="5642711" y="5407345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293762" y="413261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57748" y="4240178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flipV="1">
            <a:off x="8038724" y="4686300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flipH="1" flipV="1">
            <a:off x="8032326" y="3703141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257748" y="2259049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21734" y="2352005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flipV="1">
            <a:off x="8032326" y="2812738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flipH="1" flipV="1">
            <a:off x="8038724" y="1942720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flipH="1">
            <a:off x="5652878" y="1727255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flipH="1" flipV="1">
            <a:off x="3364141" y="172160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43876" y="13108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904417" y="86177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2614236" y="87519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932093" y="2788733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480" y="52936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8370" y="593188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03027" y="5973509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0480" y="3986515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400447" y="4240178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82028" y="346961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28085" y="2366790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78193" y="149659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6319" y="106946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24570" y="1051970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>
            <a:off x="2532169" y="34357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flipH="1">
            <a:off x="3070391" y="2026320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4270" y="4517527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114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DMX Wiring + Setup</vt:lpstr>
      <vt:lpstr>DMX Wiring +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Michael Mandel</cp:lastModifiedBy>
  <cp:revision>9</cp:revision>
  <dcterms:created xsi:type="dcterms:W3CDTF">2015-11-01T20:00:53Z</dcterms:created>
  <dcterms:modified xsi:type="dcterms:W3CDTF">2015-11-02T02:57:28Z</dcterms:modified>
</cp:coreProperties>
</file>