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9533-713F-4F20-8A4A-AF636407FFEA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21874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Door</a:t>
            </a:r>
            <a:endParaRPr lang="en-US" b="1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0311050" y="249526"/>
            <a:ext cx="1803362" cy="677092"/>
          </a:xfrm>
        </p:spPr>
        <p:txBody>
          <a:bodyPr>
            <a:noAutofit/>
          </a:bodyPr>
          <a:lstStyle/>
          <a:p>
            <a:r>
              <a:rPr lang="en-US" sz="1600" b="1" dirty="0"/>
              <a:t>Path Order:</a:t>
            </a:r>
            <a:br>
              <a:rPr lang="en-US" sz="1600" b="1" dirty="0"/>
            </a:br>
            <a:r>
              <a:rPr lang="en-US" sz="1600" dirty="0"/>
              <a:t>4, 7, 2, 8, 5, 6, 3</a:t>
            </a:r>
            <a:r>
              <a:rPr lang="en-US" sz="1600" dirty="0" smtClean="0"/>
              <a:t>, 1</a:t>
            </a:r>
            <a:endParaRPr lang="en-US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5092835" y="579151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7</a:t>
            </a:r>
            <a:endParaRPr lang="en-US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7405844" y="580155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8</a:t>
            </a:r>
            <a:endParaRPr lang="en-US" sz="1600" b="1" dirty="0"/>
          </a:p>
        </p:txBody>
      </p:sp>
      <p:sp>
        <p:nvSpPr>
          <p:cNvPr id="30" name="Rectangle 29"/>
          <p:cNvSpPr/>
          <p:nvPr/>
        </p:nvSpPr>
        <p:spPr>
          <a:xfrm rot="10800000">
            <a:off x="8373757" y="3486805"/>
            <a:ext cx="932191" cy="5026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2762050" y="1425752"/>
            <a:ext cx="5396155" cy="4356766"/>
            <a:chOff x="1076083" y="2816593"/>
            <a:chExt cx="3984781" cy="3217246"/>
          </a:xfrm>
        </p:grpSpPr>
        <p:sp>
          <p:nvSpPr>
            <p:cNvPr id="4" name="Rectangle 3"/>
            <p:cNvSpPr/>
            <p:nvPr/>
          </p:nvSpPr>
          <p:spPr>
            <a:xfrm>
              <a:off x="1076083" y="2816593"/>
              <a:ext cx="3984781" cy="3217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78963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04395" y="2835474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18848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8848" y="5557201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00917" y="4563013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87001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4509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0917" y="3689568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63380" y="4086129"/>
              <a:ext cx="486332" cy="512706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829807" y="3417531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8209233" y="408507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1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8201977" y="151573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2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5151279" y="89583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3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2623898" y="90571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4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8193472" y="279941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5</a:t>
            </a:r>
            <a:endParaRPr lang="en-US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8326713" y="3572242"/>
            <a:ext cx="1036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Computer</a:t>
            </a:r>
            <a:endParaRPr lang="en-US" sz="1600" b="1" dirty="0"/>
          </a:p>
        </p:txBody>
      </p:sp>
      <p:cxnSp>
        <p:nvCxnSpPr>
          <p:cNvPr id="34" name="Straight Arrow Connector 33"/>
          <p:cNvCxnSpPr>
            <a:stCxn id="12" idx="4"/>
            <a:endCxn id="12" idx="5"/>
          </p:cNvCxnSpPr>
          <p:nvPr/>
        </p:nvCxnSpPr>
        <p:spPr>
          <a:xfrm rot="10800000" flipV="1">
            <a:off x="7631153" y="3990914"/>
            <a:ext cx="204382" cy="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4"/>
          </p:cNvCxnSpPr>
          <p:nvPr/>
        </p:nvCxnSpPr>
        <p:spPr>
          <a:xfrm rot="10800000">
            <a:off x="7835535" y="3249127"/>
            <a:ext cx="0" cy="74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88" idx="1"/>
          </p:cNvCxnSpPr>
          <p:nvPr/>
        </p:nvCxnSpPr>
        <p:spPr>
          <a:xfrm flipV="1">
            <a:off x="7835535" y="2439644"/>
            <a:ext cx="397016" cy="3684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" idx="2"/>
          </p:cNvCxnSpPr>
          <p:nvPr/>
        </p:nvCxnSpPr>
        <p:spPr>
          <a:xfrm rot="10800000">
            <a:off x="5841295" y="1761601"/>
            <a:ext cx="173493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6"/>
            <a:endCxn id="8" idx="2"/>
          </p:cNvCxnSpPr>
          <p:nvPr/>
        </p:nvCxnSpPr>
        <p:spPr>
          <a:xfrm rot="10800000" flipV="1">
            <a:off x="3360624" y="1761601"/>
            <a:ext cx="1902591" cy="489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0800000">
            <a:off x="1520946" y="2487541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20946" y="2595109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#2</a:t>
            </a:r>
            <a:endParaRPr lang="en-US" sz="1600" b="1" dirty="0"/>
          </a:p>
        </p:txBody>
      </p:sp>
      <p:cxnSp>
        <p:nvCxnSpPr>
          <p:cNvPr id="53" name="Straight Arrow Connector 52"/>
          <p:cNvCxnSpPr>
            <a:stCxn id="8" idx="7"/>
            <a:endCxn id="50" idx="2"/>
          </p:cNvCxnSpPr>
          <p:nvPr/>
        </p:nvCxnSpPr>
        <p:spPr>
          <a:xfrm rot="10800000" flipV="1">
            <a:off x="2066555" y="1981962"/>
            <a:ext cx="800647" cy="5055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0"/>
            <a:endCxn id="13" idx="5"/>
          </p:cNvCxnSpPr>
          <p:nvPr/>
        </p:nvCxnSpPr>
        <p:spPr>
          <a:xfrm rot="10800000" flipH="1" flipV="1">
            <a:off x="2066555" y="3041230"/>
            <a:ext cx="807045" cy="4294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10800000">
            <a:off x="3856815" y="6056416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44985" y="6144137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#3</a:t>
            </a:r>
            <a:endParaRPr lang="en-US" sz="1600" b="1" dirty="0"/>
          </a:p>
        </p:txBody>
      </p:sp>
      <p:cxnSp>
        <p:nvCxnSpPr>
          <p:cNvPr id="60" name="Straight Arrow Connector 59"/>
          <p:cNvCxnSpPr>
            <a:stCxn id="13" idx="0"/>
          </p:cNvCxnSpPr>
          <p:nvPr/>
        </p:nvCxnSpPr>
        <p:spPr>
          <a:xfrm flipH="1">
            <a:off x="3096303" y="4063324"/>
            <a:ext cx="10142" cy="10785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1" idx="6"/>
          </p:cNvCxnSpPr>
          <p:nvPr/>
        </p:nvCxnSpPr>
        <p:spPr>
          <a:xfrm flipV="1">
            <a:off x="4799102" y="5446586"/>
            <a:ext cx="453946" cy="6406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</p:cNvCxnSpPr>
          <p:nvPr/>
        </p:nvCxnSpPr>
        <p:spPr>
          <a:xfrm>
            <a:off x="3360624" y="5446586"/>
            <a:ext cx="651050" cy="6328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6" idx="6"/>
          </p:cNvCxnSpPr>
          <p:nvPr/>
        </p:nvCxnSpPr>
        <p:spPr>
          <a:xfrm rot="10800000" flipH="1" flipV="1">
            <a:off x="5831128" y="5446586"/>
            <a:ext cx="1710657" cy="56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23898" y="5802974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6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8309973" y="4299220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23411" y="1732657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51279" y="113515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48178" y="112615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DMX:25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23411" y="297821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302763" y="2334074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79731" y="366043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9545" y="2564242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53515" y="6029877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24894" y="599665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36458" y="6012376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DMX:49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30" idx="3"/>
            <a:endCxn id="9" idx="0"/>
          </p:cNvCxnSpPr>
          <p:nvPr/>
        </p:nvCxnSpPr>
        <p:spPr>
          <a:xfrm rot="10800000">
            <a:off x="7835535" y="3417532"/>
            <a:ext cx="538222" cy="3205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12" idx="0"/>
          </p:cNvCxnSpPr>
          <p:nvPr/>
        </p:nvCxnSpPr>
        <p:spPr>
          <a:xfrm rot="10800000" flipH="1">
            <a:off x="7830825" y="4600343"/>
            <a:ext cx="4710" cy="5471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192521" y="4746703"/>
            <a:ext cx="211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Participant Entrance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11444199" y="3130037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TV Screen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0479558" y="360413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Audio Hookup</a:t>
            </a:r>
            <a:endParaRPr lang="en-US" dirty="0"/>
          </a:p>
          <a:p>
            <a:r>
              <a:rPr lang="en-US" dirty="0" smtClean="0"/>
              <a:t>Candle4 – Ch. 3</a:t>
            </a:r>
          </a:p>
          <a:p>
            <a:r>
              <a:rPr lang="en-US" dirty="0" smtClean="0"/>
              <a:t>Candle7 </a:t>
            </a:r>
            <a:r>
              <a:rPr lang="en-US" dirty="0"/>
              <a:t>– Ch. 2</a:t>
            </a:r>
            <a:endParaRPr lang="en-US" dirty="0" smtClean="0"/>
          </a:p>
          <a:p>
            <a:r>
              <a:rPr lang="en-US" dirty="0" smtClean="0"/>
              <a:t>Candle2 </a:t>
            </a:r>
            <a:r>
              <a:rPr lang="en-US" dirty="0"/>
              <a:t>– Ch. 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 smtClean="0"/>
              <a:t>Candle8 </a:t>
            </a:r>
            <a:r>
              <a:rPr lang="en-US" dirty="0"/>
              <a:t>– Ch. </a:t>
            </a:r>
            <a:r>
              <a:rPr lang="en-US" dirty="0" smtClean="0"/>
              <a:t>8</a:t>
            </a:r>
            <a:endParaRPr lang="en-US" dirty="0"/>
          </a:p>
          <a:p>
            <a:r>
              <a:rPr lang="en-US" dirty="0" smtClean="0"/>
              <a:t>Candle5 </a:t>
            </a:r>
            <a:r>
              <a:rPr lang="en-US" dirty="0"/>
              <a:t>– Ch. </a:t>
            </a:r>
            <a:r>
              <a:rPr lang="en-US" dirty="0" smtClean="0"/>
              <a:t>7</a:t>
            </a:r>
            <a:endParaRPr lang="en-US" dirty="0"/>
          </a:p>
          <a:p>
            <a:r>
              <a:rPr lang="en-US" dirty="0" smtClean="0"/>
              <a:t>Candle6 </a:t>
            </a:r>
            <a:r>
              <a:rPr lang="en-US" dirty="0"/>
              <a:t>– Ch. </a:t>
            </a:r>
            <a:r>
              <a:rPr lang="en-US" dirty="0" smtClean="0"/>
              <a:t>5</a:t>
            </a:r>
          </a:p>
          <a:p>
            <a:r>
              <a:rPr lang="en-US" dirty="0" smtClean="0"/>
              <a:t>Candle3 </a:t>
            </a:r>
            <a:r>
              <a:rPr lang="en-US" dirty="0"/>
              <a:t>– Ch.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smtClean="0"/>
              <a:t>Candle1 </a:t>
            </a:r>
            <a:r>
              <a:rPr lang="en-US" dirty="0"/>
              <a:t>– Ch. </a:t>
            </a:r>
            <a:r>
              <a:rPr lang="en-US" dirty="0" smtClean="0"/>
              <a:t>4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Oval 2"/>
          <p:cNvSpPr/>
          <p:nvPr/>
        </p:nvSpPr>
        <p:spPr>
          <a:xfrm>
            <a:off x="6785238" y="4012748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928871" y="3382457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6968254" y="2908026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8" name="Oval 77"/>
          <p:cNvSpPr/>
          <p:nvPr/>
        </p:nvSpPr>
        <p:spPr>
          <a:xfrm>
            <a:off x="6495689" y="2028488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Oval 78"/>
          <p:cNvSpPr/>
          <p:nvPr/>
        </p:nvSpPr>
        <p:spPr>
          <a:xfrm>
            <a:off x="3769576" y="3323005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3701957" y="2107710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489385" y="2684692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5397395" y="2295441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3" name="Oval 82"/>
          <p:cNvSpPr/>
          <p:nvPr/>
        </p:nvSpPr>
        <p:spPr>
          <a:xfrm>
            <a:off x="3621659" y="4706266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4" name="Oval 83"/>
          <p:cNvSpPr/>
          <p:nvPr/>
        </p:nvSpPr>
        <p:spPr>
          <a:xfrm>
            <a:off x="4748263" y="4030018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85" name="Oval 84"/>
          <p:cNvSpPr/>
          <p:nvPr/>
        </p:nvSpPr>
        <p:spPr>
          <a:xfrm>
            <a:off x="5305268" y="4720117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11</a:t>
            </a:r>
            <a:endParaRPr lang="en-US" sz="1050" dirty="0"/>
          </a:p>
        </p:txBody>
      </p:sp>
      <p:sp>
        <p:nvSpPr>
          <p:cNvPr id="86" name="Oval 85"/>
          <p:cNvSpPr/>
          <p:nvPr/>
        </p:nvSpPr>
        <p:spPr>
          <a:xfrm>
            <a:off x="6658537" y="4739929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12</a:t>
            </a:r>
            <a:endParaRPr lang="en-US" sz="1100" dirty="0"/>
          </a:p>
        </p:txBody>
      </p:sp>
      <p:sp>
        <p:nvSpPr>
          <p:cNvPr id="87" name="Rectangle 86"/>
          <p:cNvSpPr/>
          <p:nvPr/>
        </p:nvSpPr>
        <p:spPr>
          <a:xfrm rot="10800000">
            <a:off x="8244381" y="2182646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232551" y="2270367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#1</a:t>
            </a:r>
            <a:endParaRPr lang="en-US" sz="1600" b="1" dirty="0"/>
          </a:p>
        </p:txBody>
      </p:sp>
      <p:sp>
        <p:nvSpPr>
          <p:cNvPr id="89" name="Rectangle 88"/>
          <p:cNvSpPr/>
          <p:nvPr/>
        </p:nvSpPr>
        <p:spPr>
          <a:xfrm>
            <a:off x="3951818" y="6570412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63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endCxn id="5" idx="0"/>
          </p:cNvCxnSpPr>
          <p:nvPr/>
        </p:nvCxnSpPr>
        <p:spPr>
          <a:xfrm flipH="1" flipV="1">
            <a:off x="7865265" y="2066315"/>
            <a:ext cx="378245" cy="20567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1"/>
          </p:cNvCxnSpPr>
          <p:nvPr/>
        </p:nvCxnSpPr>
        <p:spPr>
          <a:xfrm flipH="1">
            <a:off x="6805406" y="3604135"/>
            <a:ext cx="1352799" cy="394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66112" y="3716173"/>
            <a:ext cx="544312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779988" y="413436"/>
            <a:ext cx="9222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Carpet A</a:t>
            </a:r>
            <a:endParaRPr lang="en-US" sz="1600" b="1" dirty="0"/>
          </a:p>
        </p:txBody>
      </p:sp>
      <p:cxnSp>
        <p:nvCxnSpPr>
          <p:cNvPr id="92" name="Straight Arrow Connector 91"/>
          <p:cNvCxnSpPr>
            <a:stCxn id="90" idx="2"/>
          </p:cNvCxnSpPr>
          <p:nvPr/>
        </p:nvCxnSpPr>
        <p:spPr>
          <a:xfrm>
            <a:off x="7241108" y="751990"/>
            <a:ext cx="0" cy="6394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546780" y="6433261"/>
            <a:ext cx="922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Carpet B</a:t>
            </a:r>
            <a:endParaRPr lang="en-US" sz="16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7000167" y="5782519"/>
            <a:ext cx="0" cy="7068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4" y="742951"/>
            <a:ext cx="6160727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7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71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Path Order: 4, 7, 2, 8, 5, 6, 3, 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DMX Wiring + Setup</dc:title>
  <dc:creator>Michael Mandel</dc:creator>
  <cp:lastModifiedBy>Mike Mandel</cp:lastModifiedBy>
  <cp:revision>17</cp:revision>
  <dcterms:created xsi:type="dcterms:W3CDTF">2015-11-01T20:00:53Z</dcterms:created>
  <dcterms:modified xsi:type="dcterms:W3CDTF">2015-12-06T05:23:17Z</dcterms:modified>
</cp:coreProperties>
</file>