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8Nights VR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6" y="345894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3381721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41473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 and the maze disappears.  Back to the center to relight!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26043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9" y="5055791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505737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544199" y="478417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28" idx="0"/>
          </p:cNvCxnSpPr>
          <p:nvPr/>
        </p:nvCxnSpPr>
        <p:spPr>
          <a:xfrm flipH="1" flipV="1">
            <a:off x="3510158" y="4425057"/>
            <a:ext cx="955825" cy="630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process is repeated until the two safely navigate the maze and approach the first beacon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3" y="26971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22" y="262752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23" y="300818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74" y="320839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04" y="306406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05" y="34447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14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9" y="360611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8315" y="3684104"/>
            <a:ext cx="2470276" cy="2398644"/>
          </a:xfrm>
          <a:custGeom>
            <a:avLst/>
            <a:gdLst>
              <a:gd name="connsiteX0" fmla="*/ 204155 w 2470276"/>
              <a:gd name="connsiteY0" fmla="*/ 728870 h 2398644"/>
              <a:gd name="connsiteX1" fmla="*/ 137894 w 2470276"/>
              <a:gd name="connsiteY1" fmla="*/ 742122 h 2398644"/>
              <a:gd name="connsiteX2" fmla="*/ 58381 w 2470276"/>
              <a:gd name="connsiteY2" fmla="*/ 834887 h 2398644"/>
              <a:gd name="connsiteX3" fmla="*/ 31876 w 2470276"/>
              <a:gd name="connsiteY3" fmla="*/ 861392 h 2398644"/>
              <a:gd name="connsiteX4" fmla="*/ 18624 w 2470276"/>
              <a:gd name="connsiteY4" fmla="*/ 901148 h 2398644"/>
              <a:gd name="connsiteX5" fmla="*/ 18624 w 2470276"/>
              <a:gd name="connsiteY5" fmla="*/ 1166192 h 2398644"/>
              <a:gd name="connsiteX6" fmla="*/ 45128 w 2470276"/>
              <a:gd name="connsiteY6" fmla="*/ 1245705 h 2398644"/>
              <a:gd name="connsiteX7" fmla="*/ 84885 w 2470276"/>
              <a:gd name="connsiteY7" fmla="*/ 1311966 h 2398644"/>
              <a:gd name="connsiteX8" fmla="*/ 124642 w 2470276"/>
              <a:gd name="connsiteY8" fmla="*/ 1378226 h 2398644"/>
              <a:gd name="connsiteX9" fmla="*/ 177650 w 2470276"/>
              <a:gd name="connsiteY9" fmla="*/ 1457739 h 2398644"/>
              <a:gd name="connsiteX10" fmla="*/ 257163 w 2470276"/>
              <a:gd name="connsiteY10" fmla="*/ 1510748 h 2398644"/>
              <a:gd name="connsiteX11" fmla="*/ 416189 w 2470276"/>
              <a:gd name="connsiteY11" fmla="*/ 1550505 h 2398644"/>
              <a:gd name="connsiteX12" fmla="*/ 469198 w 2470276"/>
              <a:gd name="connsiteY12" fmla="*/ 1563757 h 2398644"/>
              <a:gd name="connsiteX13" fmla="*/ 588468 w 2470276"/>
              <a:gd name="connsiteY13" fmla="*/ 1577009 h 2398644"/>
              <a:gd name="connsiteX14" fmla="*/ 840259 w 2470276"/>
              <a:gd name="connsiteY14" fmla="*/ 1563757 h 2398644"/>
              <a:gd name="connsiteX15" fmla="*/ 972781 w 2470276"/>
              <a:gd name="connsiteY15" fmla="*/ 1524000 h 2398644"/>
              <a:gd name="connsiteX16" fmla="*/ 1052294 w 2470276"/>
              <a:gd name="connsiteY16" fmla="*/ 1484244 h 2398644"/>
              <a:gd name="connsiteX17" fmla="*/ 1078798 w 2470276"/>
              <a:gd name="connsiteY17" fmla="*/ 1457739 h 2398644"/>
              <a:gd name="connsiteX18" fmla="*/ 1158311 w 2470276"/>
              <a:gd name="connsiteY18" fmla="*/ 1404731 h 2398644"/>
              <a:gd name="connsiteX19" fmla="*/ 1237824 w 2470276"/>
              <a:gd name="connsiteY19" fmla="*/ 1311966 h 2398644"/>
              <a:gd name="connsiteX20" fmla="*/ 1290833 w 2470276"/>
              <a:gd name="connsiteY20" fmla="*/ 1245705 h 2398644"/>
              <a:gd name="connsiteX21" fmla="*/ 1304085 w 2470276"/>
              <a:gd name="connsiteY21" fmla="*/ 1205948 h 2398644"/>
              <a:gd name="connsiteX22" fmla="*/ 1330589 w 2470276"/>
              <a:gd name="connsiteY22" fmla="*/ 1086679 h 2398644"/>
              <a:gd name="connsiteX23" fmla="*/ 1317337 w 2470276"/>
              <a:gd name="connsiteY23" fmla="*/ 901148 h 2398644"/>
              <a:gd name="connsiteX24" fmla="*/ 1290833 w 2470276"/>
              <a:gd name="connsiteY24" fmla="*/ 821635 h 2398644"/>
              <a:gd name="connsiteX25" fmla="*/ 1264328 w 2470276"/>
              <a:gd name="connsiteY25" fmla="*/ 795131 h 2398644"/>
              <a:gd name="connsiteX26" fmla="*/ 1224572 w 2470276"/>
              <a:gd name="connsiteY26" fmla="*/ 715618 h 2398644"/>
              <a:gd name="connsiteX27" fmla="*/ 1184815 w 2470276"/>
              <a:gd name="connsiteY27" fmla="*/ 636105 h 2398644"/>
              <a:gd name="connsiteX28" fmla="*/ 1158311 w 2470276"/>
              <a:gd name="connsiteY28" fmla="*/ 543339 h 2398644"/>
              <a:gd name="connsiteX29" fmla="*/ 1171563 w 2470276"/>
              <a:gd name="connsiteY29" fmla="*/ 331305 h 2398644"/>
              <a:gd name="connsiteX30" fmla="*/ 1198068 w 2470276"/>
              <a:gd name="connsiteY30" fmla="*/ 212035 h 2398644"/>
              <a:gd name="connsiteX31" fmla="*/ 1224572 w 2470276"/>
              <a:gd name="connsiteY31" fmla="*/ 172279 h 2398644"/>
              <a:gd name="connsiteX32" fmla="*/ 1237824 w 2470276"/>
              <a:gd name="connsiteY32" fmla="*/ 132522 h 2398644"/>
              <a:gd name="connsiteX33" fmla="*/ 1277581 w 2470276"/>
              <a:gd name="connsiteY33" fmla="*/ 106018 h 2398644"/>
              <a:gd name="connsiteX34" fmla="*/ 1304085 w 2470276"/>
              <a:gd name="connsiteY34" fmla="*/ 79513 h 2398644"/>
              <a:gd name="connsiteX35" fmla="*/ 1357094 w 2470276"/>
              <a:gd name="connsiteY35" fmla="*/ 13253 h 2398644"/>
              <a:gd name="connsiteX36" fmla="*/ 1396850 w 2470276"/>
              <a:gd name="connsiteY36" fmla="*/ 0 h 2398644"/>
              <a:gd name="connsiteX37" fmla="*/ 1754659 w 2470276"/>
              <a:gd name="connsiteY37" fmla="*/ 13253 h 2398644"/>
              <a:gd name="connsiteX38" fmla="*/ 1794415 w 2470276"/>
              <a:gd name="connsiteY38" fmla="*/ 39757 h 2398644"/>
              <a:gd name="connsiteX39" fmla="*/ 1847424 w 2470276"/>
              <a:gd name="connsiteY39" fmla="*/ 92766 h 2398644"/>
              <a:gd name="connsiteX40" fmla="*/ 1887181 w 2470276"/>
              <a:gd name="connsiteY40" fmla="*/ 132522 h 2398644"/>
              <a:gd name="connsiteX41" fmla="*/ 1953442 w 2470276"/>
              <a:gd name="connsiteY41" fmla="*/ 212035 h 2398644"/>
              <a:gd name="connsiteX42" fmla="*/ 2006450 w 2470276"/>
              <a:gd name="connsiteY42" fmla="*/ 318053 h 2398644"/>
              <a:gd name="connsiteX43" fmla="*/ 2032955 w 2470276"/>
              <a:gd name="connsiteY43" fmla="*/ 397566 h 2398644"/>
              <a:gd name="connsiteX44" fmla="*/ 2046207 w 2470276"/>
              <a:gd name="connsiteY44" fmla="*/ 437322 h 2398644"/>
              <a:gd name="connsiteX45" fmla="*/ 2059459 w 2470276"/>
              <a:gd name="connsiteY45" fmla="*/ 490331 h 2398644"/>
              <a:gd name="connsiteX46" fmla="*/ 2085963 w 2470276"/>
              <a:gd name="connsiteY46" fmla="*/ 569844 h 2398644"/>
              <a:gd name="connsiteX47" fmla="*/ 2099215 w 2470276"/>
              <a:gd name="connsiteY47" fmla="*/ 609600 h 2398644"/>
              <a:gd name="connsiteX48" fmla="*/ 2099215 w 2470276"/>
              <a:gd name="connsiteY48" fmla="*/ 1007166 h 2398644"/>
              <a:gd name="connsiteX49" fmla="*/ 2085963 w 2470276"/>
              <a:gd name="connsiteY49" fmla="*/ 1060174 h 2398644"/>
              <a:gd name="connsiteX50" fmla="*/ 2032955 w 2470276"/>
              <a:gd name="connsiteY50" fmla="*/ 1166192 h 2398644"/>
              <a:gd name="connsiteX51" fmla="*/ 2019702 w 2470276"/>
              <a:gd name="connsiteY51" fmla="*/ 1205948 h 2398644"/>
              <a:gd name="connsiteX52" fmla="*/ 1993198 w 2470276"/>
              <a:gd name="connsiteY52" fmla="*/ 1232453 h 2398644"/>
              <a:gd name="connsiteX53" fmla="*/ 1966694 w 2470276"/>
              <a:gd name="connsiteY53" fmla="*/ 1272209 h 2398644"/>
              <a:gd name="connsiteX54" fmla="*/ 1926937 w 2470276"/>
              <a:gd name="connsiteY54" fmla="*/ 1338470 h 2398644"/>
              <a:gd name="connsiteX55" fmla="*/ 1913685 w 2470276"/>
              <a:gd name="connsiteY55" fmla="*/ 1378226 h 2398644"/>
              <a:gd name="connsiteX56" fmla="*/ 1860676 w 2470276"/>
              <a:gd name="connsiteY56" fmla="*/ 1431235 h 2398644"/>
              <a:gd name="connsiteX57" fmla="*/ 1847424 w 2470276"/>
              <a:gd name="connsiteY57" fmla="*/ 1470992 h 2398644"/>
              <a:gd name="connsiteX58" fmla="*/ 1794415 w 2470276"/>
              <a:gd name="connsiteY58" fmla="*/ 1537253 h 2398644"/>
              <a:gd name="connsiteX59" fmla="*/ 1767911 w 2470276"/>
              <a:gd name="connsiteY59" fmla="*/ 1577009 h 2398644"/>
              <a:gd name="connsiteX60" fmla="*/ 1714902 w 2470276"/>
              <a:gd name="connsiteY60" fmla="*/ 1643270 h 2398644"/>
              <a:gd name="connsiteX61" fmla="*/ 1701650 w 2470276"/>
              <a:gd name="connsiteY61" fmla="*/ 1683026 h 2398644"/>
              <a:gd name="connsiteX62" fmla="*/ 1675146 w 2470276"/>
              <a:gd name="connsiteY62" fmla="*/ 1709531 h 2398644"/>
              <a:gd name="connsiteX63" fmla="*/ 1661894 w 2470276"/>
              <a:gd name="connsiteY63" fmla="*/ 1749287 h 2398644"/>
              <a:gd name="connsiteX64" fmla="*/ 1635389 w 2470276"/>
              <a:gd name="connsiteY64" fmla="*/ 1775792 h 2398644"/>
              <a:gd name="connsiteX65" fmla="*/ 1608885 w 2470276"/>
              <a:gd name="connsiteY65" fmla="*/ 1855305 h 2398644"/>
              <a:gd name="connsiteX66" fmla="*/ 1555876 w 2470276"/>
              <a:gd name="connsiteY66" fmla="*/ 1921566 h 2398644"/>
              <a:gd name="connsiteX67" fmla="*/ 1542624 w 2470276"/>
              <a:gd name="connsiteY67" fmla="*/ 1961322 h 2398644"/>
              <a:gd name="connsiteX68" fmla="*/ 1542624 w 2470276"/>
              <a:gd name="connsiteY68" fmla="*/ 2186609 h 2398644"/>
              <a:gd name="connsiteX69" fmla="*/ 1569128 w 2470276"/>
              <a:gd name="connsiteY69" fmla="*/ 2266122 h 2398644"/>
              <a:gd name="connsiteX70" fmla="*/ 1595633 w 2470276"/>
              <a:gd name="connsiteY70" fmla="*/ 2345635 h 2398644"/>
              <a:gd name="connsiteX71" fmla="*/ 1608885 w 2470276"/>
              <a:gd name="connsiteY71" fmla="*/ 2385392 h 2398644"/>
              <a:gd name="connsiteX72" fmla="*/ 1648642 w 2470276"/>
              <a:gd name="connsiteY72" fmla="*/ 2398644 h 2398644"/>
              <a:gd name="connsiteX73" fmla="*/ 2311250 w 2470276"/>
              <a:gd name="connsiteY73" fmla="*/ 2372139 h 2398644"/>
              <a:gd name="connsiteX74" fmla="*/ 2470276 w 2470276"/>
              <a:gd name="connsiteY74" fmla="*/ 2358887 h 239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70276" h="2398644">
                <a:moveTo>
                  <a:pt x="204155" y="728870"/>
                </a:moveTo>
                <a:cubicBezTo>
                  <a:pt x="182068" y="733287"/>
                  <a:pt x="157584" y="731183"/>
                  <a:pt x="137894" y="742122"/>
                </a:cubicBezTo>
                <a:cubicBezTo>
                  <a:pt x="91957" y="767643"/>
                  <a:pt x="87061" y="799037"/>
                  <a:pt x="58381" y="834887"/>
                </a:cubicBezTo>
                <a:cubicBezTo>
                  <a:pt x="50576" y="844644"/>
                  <a:pt x="40711" y="852557"/>
                  <a:pt x="31876" y="861392"/>
                </a:cubicBezTo>
                <a:cubicBezTo>
                  <a:pt x="27459" y="874644"/>
                  <a:pt x="22461" y="887717"/>
                  <a:pt x="18624" y="901148"/>
                </a:cubicBezTo>
                <a:cubicBezTo>
                  <a:pt x="-10247" y="1002198"/>
                  <a:pt x="-1814" y="1016311"/>
                  <a:pt x="18624" y="1166192"/>
                </a:cubicBezTo>
                <a:cubicBezTo>
                  <a:pt x="22399" y="1193874"/>
                  <a:pt x="36293" y="1219201"/>
                  <a:pt x="45128" y="1245705"/>
                </a:cubicBezTo>
                <a:cubicBezTo>
                  <a:pt x="62331" y="1297313"/>
                  <a:pt x="48505" y="1275585"/>
                  <a:pt x="84885" y="1311966"/>
                </a:cubicBezTo>
                <a:cubicBezTo>
                  <a:pt x="110224" y="1387983"/>
                  <a:pt x="80982" y="1320013"/>
                  <a:pt x="124642" y="1378226"/>
                </a:cubicBezTo>
                <a:cubicBezTo>
                  <a:pt x="143755" y="1403709"/>
                  <a:pt x="151146" y="1440069"/>
                  <a:pt x="177650" y="1457739"/>
                </a:cubicBezTo>
                <a:cubicBezTo>
                  <a:pt x="204154" y="1475409"/>
                  <a:pt x="226260" y="1503022"/>
                  <a:pt x="257163" y="1510748"/>
                </a:cubicBezTo>
                <a:lnTo>
                  <a:pt x="416189" y="1550505"/>
                </a:lnTo>
                <a:cubicBezTo>
                  <a:pt x="433859" y="1554922"/>
                  <a:pt x="451096" y="1561746"/>
                  <a:pt x="469198" y="1563757"/>
                </a:cubicBezTo>
                <a:lnTo>
                  <a:pt x="588468" y="1577009"/>
                </a:lnTo>
                <a:cubicBezTo>
                  <a:pt x="672398" y="1572592"/>
                  <a:pt x="756528" y="1571038"/>
                  <a:pt x="840259" y="1563757"/>
                </a:cubicBezTo>
                <a:cubicBezTo>
                  <a:pt x="861559" y="1561905"/>
                  <a:pt x="966204" y="1528385"/>
                  <a:pt x="972781" y="1524000"/>
                </a:cubicBezTo>
                <a:cubicBezTo>
                  <a:pt x="1024160" y="1489747"/>
                  <a:pt x="997427" y="1502532"/>
                  <a:pt x="1052294" y="1484244"/>
                </a:cubicBezTo>
                <a:cubicBezTo>
                  <a:pt x="1061129" y="1475409"/>
                  <a:pt x="1068803" y="1465236"/>
                  <a:pt x="1078798" y="1457739"/>
                </a:cubicBezTo>
                <a:cubicBezTo>
                  <a:pt x="1104281" y="1438626"/>
                  <a:pt x="1135787" y="1427255"/>
                  <a:pt x="1158311" y="1404731"/>
                </a:cubicBezTo>
                <a:cubicBezTo>
                  <a:pt x="1285904" y="1277138"/>
                  <a:pt x="1157100" y="1412873"/>
                  <a:pt x="1237824" y="1311966"/>
                </a:cubicBezTo>
                <a:cubicBezTo>
                  <a:pt x="1313364" y="1217539"/>
                  <a:pt x="1209244" y="1368083"/>
                  <a:pt x="1290833" y="1245705"/>
                </a:cubicBezTo>
                <a:cubicBezTo>
                  <a:pt x="1295250" y="1232453"/>
                  <a:pt x="1301055" y="1219585"/>
                  <a:pt x="1304085" y="1205948"/>
                </a:cubicBezTo>
                <a:cubicBezTo>
                  <a:pt x="1335181" y="1066013"/>
                  <a:pt x="1300757" y="1176174"/>
                  <a:pt x="1330589" y="1086679"/>
                </a:cubicBezTo>
                <a:cubicBezTo>
                  <a:pt x="1326172" y="1024835"/>
                  <a:pt x="1326534" y="962463"/>
                  <a:pt x="1317337" y="901148"/>
                </a:cubicBezTo>
                <a:cubicBezTo>
                  <a:pt x="1313193" y="873519"/>
                  <a:pt x="1310589" y="841390"/>
                  <a:pt x="1290833" y="821635"/>
                </a:cubicBezTo>
                <a:lnTo>
                  <a:pt x="1264328" y="795131"/>
                </a:lnTo>
                <a:cubicBezTo>
                  <a:pt x="1231018" y="695200"/>
                  <a:pt x="1275951" y="818377"/>
                  <a:pt x="1224572" y="715618"/>
                </a:cubicBezTo>
                <a:cubicBezTo>
                  <a:pt x="1169711" y="605894"/>
                  <a:pt x="1260768" y="750030"/>
                  <a:pt x="1184815" y="636105"/>
                </a:cubicBezTo>
                <a:cubicBezTo>
                  <a:pt x="1178566" y="617357"/>
                  <a:pt x="1158311" y="559979"/>
                  <a:pt x="1158311" y="543339"/>
                </a:cubicBezTo>
                <a:cubicBezTo>
                  <a:pt x="1158311" y="472523"/>
                  <a:pt x="1165152" y="401830"/>
                  <a:pt x="1171563" y="331305"/>
                </a:cubicBezTo>
                <a:cubicBezTo>
                  <a:pt x="1173826" y="306416"/>
                  <a:pt x="1183225" y="241721"/>
                  <a:pt x="1198068" y="212035"/>
                </a:cubicBezTo>
                <a:cubicBezTo>
                  <a:pt x="1205191" y="197790"/>
                  <a:pt x="1215737" y="185531"/>
                  <a:pt x="1224572" y="172279"/>
                </a:cubicBezTo>
                <a:cubicBezTo>
                  <a:pt x="1228989" y="159027"/>
                  <a:pt x="1229098" y="143430"/>
                  <a:pt x="1237824" y="132522"/>
                </a:cubicBezTo>
                <a:cubicBezTo>
                  <a:pt x="1247774" y="120085"/>
                  <a:pt x="1265144" y="115968"/>
                  <a:pt x="1277581" y="106018"/>
                </a:cubicBezTo>
                <a:cubicBezTo>
                  <a:pt x="1287337" y="98213"/>
                  <a:pt x="1296280" y="89269"/>
                  <a:pt x="1304085" y="79513"/>
                </a:cubicBezTo>
                <a:cubicBezTo>
                  <a:pt x="1320755" y="58675"/>
                  <a:pt x="1332478" y="28023"/>
                  <a:pt x="1357094" y="13253"/>
                </a:cubicBezTo>
                <a:cubicBezTo>
                  <a:pt x="1369072" y="6066"/>
                  <a:pt x="1383598" y="4418"/>
                  <a:pt x="1396850" y="0"/>
                </a:cubicBezTo>
                <a:cubicBezTo>
                  <a:pt x="1516120" y="4418"/>
                  <a:pt x="1635900" y="1377"/>
                  <a:pt x="1754659" y="13253"/>
                </a:cubicBezTo>
                <a:cubicBezTo>
                  <a:pt x="1770507" y="14838"/>
                  <a:pt x="1782322" y="29392"/>
                  <a:pt x="1794415" y="39757"/>
                </a:cubicBezTo>
                <a:cubicBezTo>
                  <a:pt x="1813388" y="56019"/>
                  <a:pt x="1829754" y="75096"/>
                  <a:pt x="1847424" y="92766"/>
                </a:cubicBezTo>
                <a:cubicBezTo>
                  <a:pt x="1860676" y="106018"/>
                  <a:pt x="1876785" y="116928"/>
                  <a:pt x="1887181" y="132522"/>
                </a:cubicBezTo>
                <a:cubicBezTo>
                  <a:pt x="1924081" y="187873"/>
                  <a:pt x="1902423" y="161017"/>
                  <a:pt x="1953442" y="212035"/>
                </a:cubicBezTo>
                <a:cubicBezTo>
                  <a:pt x="1983897" y="303401"/>
                  <a:pt x="1960191" y="271792"/>
                  <a:pt x="2006450" y="318053"/>
                </a:cubicBezTo>
                <a:lnTo>
                  <a:pt x="2032955" y="397566"/>
                </a:lnTo>
                <a:cubicBezTo>
                  <a:pt x="2037372" y="410818"/>
                  <a:pt x="2042819" y="423770"/>
                  <a:pt x="2046207" y="437322"/>
                </a:cubicBezTo>
                <a:cubicBezTo>
                  <a:pt x="2050624" y="454992"/>
                  <a:pt x="2054225" y="472886"/>
                  <a:pt x="2059459" y="490331"/>
                </a:cubicBezTo>
                <a:cubicBezTo>
                  <a:pt x="2067487" y="517091"/>
                  <a:pt x="2077128" y="543340"/>
                  <a:pt x="2085963" y="569844"/>
                </a:cubicBezTo>
                <a:lnTo>
                  <a:pt x="2099215" y="609600"/>
                </a:lnTo>
                <a:cubicBezTo>
                  <a:pt x="2122202" y="793488"/>
                  <a:pt x="2120458" y="731017"/>
                  <a:pt x="2099215" y="1007166"/>
                </a:cubicBezTo>
                <a:cubicBezTo>
                  <a:pt x="2097818" y="1025325"/>
                  <a:pt x="2091196" y="1042729"/>
                  <a:pt x="2085963" y="1060174"/>
                </a:cubicBezTo>
                <a:cubicBezTo>
                  <a:pt x="2059859" y="1147189"/>
                  <a:pt x="2077268" y="1121877"/>
                  <a:pt x="2032955" y="1166192"/>
                </a:cubicBezTo>
                <a:cubicBezTo>
                  <a:pt x="2028537" y="1179444"/>
                  <a:pt x="2026889" y="1193970"/>
                  <a:pt x="2019702" y="1205948"/>
                </a:cubicBezTo>
                <a:cubicBezTo>
                  <a:pt x="2013274" y="1216662"/>
                  <a:pt x="2001003" y="1222697"/>
                  <a:pt x="1993198" y="1232453"/>
                </a:cubicBezTo>
                <a:cubicBezTo>
                  <a:pt x="1983249" y="1244890"/>
                  <a:pt x="1975529" y="1258957"/>
                  <a:pt x="1966694" y="1272209"/>
                </a:cubicBezTo>
                <a:cubicBezTo>
                  <a:pt x="1929154" y="1384831"/>
                  <a:pt x="1981510" y="1247518"/>
                  <a:pt x="1926937" y="1338470"/>
                </a:cubicBezTo>
                <a:cubicBezTo>
                  <a:pt x="1919750" y="1350448"/>
                  <a:pt x="1921804" y="1366859"/>
                  <a:pt x="1913685" y="1378226"/>
                </a:cubicBezTo>
                <a:cubicBezTo>
                  <a:pt x="1899161" y="1398560"/>
                  <a:pt x="1860676" y="1431235"/>
                  <a:pt x="1860676" y="1431235"/>
                </a:cubicBezTo>
                <a:cubicBezTo>
                  <a:pt x="1856259" y="1444487"/>
                  <a:pt x="1853671" y="1458498"/>
                  <a:pt x="1847424" y="1470992"/>
                </a:cubicBezTo>
                <a:cubicBezTo>
                  <a:pt x="1820233" y="1525375"/>
                  <a:pt x="1827284" y="1496167"/>
                  <a:pt x="1794415" y="1537253"/>
                </a:cubicBezTo>
                <a:cubicBezTo>
                  <a:pt x="1784466" y="1549690"/>
                  <a:pt x="1776746" y="1563757"/>
                  <a:pt x="1767911" y="1577009"/>
                </a:cubicBezTo>
                <a:cubicBezTo>
                  <a:pt x="1734602" y="1676938"/>
                  <a:pt x="1783408" y="1557640"/>
                  <a:pt x="1714902" y="1643270"/>
                </a:cubicBezTo>
                <a:cubicBezTo>
                  <a:pt x="1706176" y="1654178"/>
                  <a:pt x="1708837" y="1671048"/>
                  <a:pt x="1701650" y="1683026"/>
                </a:cubicBezTo>
                <a:cubicBezTo>
                  <a:pt x="1695222" y="1693740"/>
                  <a:pt x="1683981" y="1700696"/>
                  <a:pt x="1675146" y="1709531"/>
                </a:cubicBezTo>
                <a:cubicBezTo>
                  <a:pt x="1670729" y="1722783"/>
                  <a:pt x="1669081" y="1737309"/>
                  <a:pt x="1661894" y="1749287"/>
                </a:cubicBezTo>
                <a:cubicBezTo>
                  <a:pt x="1655466" y="1760001"/>
                  <a:pt x="1640977" y="1764617"/>
                  <a:pt x="1635389" y="1775792"/>
                </a:cubicBezTo>
                <a:cubicBezTo>
                  <a:pt x="1622895" y="1800780"/>
                  <a:pt x="1624382" y="1832059"/>
                  <a:pt x="1608885" y="1855305"/>
                </a:cubicBezTo>
                <a:cubicBezTo>
                  <a:pt x="1575450" y="1905457"/>
                  <a:pt x="1593643" y="1883799"/>
                  <a:pt x="1555876" y="1921566"/>
                </a:cubicBezTo>
                <a:cubicBezTo>
                  <a:pt x="1551459" y="1934818"/>
                  <a:pt x="1545654" y="1947686"/>
                  <a:pt x="1542624" y="1961322"/>
                </a:cubicBezTo>
                <a:cubicBezTo>
                  <a:pt x="1522743" y="2050786"/>
                  <a:pt x="1524411" y="2083399"/>
                  <a:pt x="1542624" y="2186609"/>
                </a:cubicBezTo>
                <a:cubicBezTo>
                  <a:pt x="1547479" y="2214122"/>
                  <a:pt x="1560293" y="2239618"/>
                  <a:pt x="1569128" y="2266122"/>
                </a:cubicBezTo>
                <a:lnTo>
                  <a:pt x="1595633" y="2345635"/>
                </a:lnTo>
                <a:cubicBezTo>
                  <a:pt x="1600050" y="2358887"/>
                  <a:pt x="1595633" y="2380975"/>
                  <a:pt x="1608885" y="2385392"/>
                </a:cubicBezTo>
                <a:lnTo>
                  <a:pt x="1648642" y="2398644"/>
                </a:lnTo>
                <a:cubicBezTo>
                  <a:pt x="1869511" y="2389809"/>
                  <a:pt x="2090968" y="2390496"/>
                  <a:pt x="2311250" y="2372139"/>
                </a:cubicBezTo>
                <a:lnTo>
                  <a:pt x="2470276" y="2358887"/>
                </a:lnTo>
              </a:path>
            </a:pathLst>
          </a:cu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95" y="4432209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lit and 8 voices are singing.   Should take about 20 minutes in total.  </a:t>
            </a:r>
            <a:br>
              <a:rPr lang="en-US" sz="3600" dirty="0" smtClean="0"/>
            </a:br>
            <a:r>
              <a:rPr lang="en-US" sz="3600" dirty="0" smtClean="0"/>
              <a:t>The 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53" y="433387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38199" y="413848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450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5834" y="410810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91" y="408940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45089" y="5324127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84731" y="5052625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02868" y="4016943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936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</a:t>
            </a:r>
            <a:r>
              <a:rPr lang="en-US" sz="4400" dirty="0" smtClean="0"/>
              <a:t>“Candle”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287" y="887516"/>
            <a:ext cx="11317356" cy="57385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8418" y="118075"/>
            <a:ext cx="4987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Layout of Installation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044" y="2517912"/>
            <a:ext cx="3984781" cy="2965387"/>
            <a:chOff x="2985948" y="1849698"/>
            <a:chExt cx="4969476" cy="3805881"/>
          </a:xfrm>
        </p:grpSpPr>
        <p:sp>
          <p:nvSpPr>
            <p:cNvPr id="5" name="Rectangle 4"/>
            <p:cNvSpPr/>
            <p:nvPr/>
          </p:nvSpPr>
          <p:spPr>
            <a:xfrm>
              <a:off x="2985948" y="1849698"/>
              <a:ext cx="4969476" cy="380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84802" y="500671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84802" y="197030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335006" y="196862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35005" y="5004276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84802" y="351682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37053" y="500671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193" y="196862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335007" y="3486452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167430" y="3516828"/>
              <a:ext cx="606511" cy="6065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49217" y="1957366"/>
            <a:ext cx="648758" cy="40343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09235" y="1957366"/>
            <a:ext cx="648758" cy="40343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305993" y="224890"/>
            <a:ext cx="515781" cy="3979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315059" y="3752922"/>
            <a:ext cx="481990" cy="39955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11339" y="2472722"/>
            <a:ext cx="172278" cy="28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9984328" y="3789861"/>
            <a:ext cx="21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Screen with VR Feed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-33328" y="1446704"/>
            <a:ext cx="101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54634" y="1321116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093019" y="387240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704569" y="616197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623517" y="374044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1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4058" y="33709"/>
            <a:ext cx="2443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“Candles”</a:t>
            </a:r>
            <a:endParaRPr lang="en-US" sz="4400" dirty="0"/>
          </a:p>
        </p:txBody>
      </p:sp>
      <p:pic>
        <p:nvPicPr>
          <p:cNvPr id="5122" name="Picture 2" descr="http://images.monoprice.com/productlargeimages/6127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11" y="2396466"/>
            <a:ext cx="385638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77" y="1926390"/>
            <a:ext cx="1191039" cy="3887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1025524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Sculpture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968670" y="1232215"/>
            <a:ext cx="16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Speaker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428331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RGB Spotlight</a:t>
            </a:r>
          </a:p>
        </p:txBody>
      </p:sp>
      <p:pic>
        <p:nvPicPr>
          <p:cNvPr id="5124" name="Picture 4" descr="http://www.bhphotovideo.com/images/images1000x1000/JBL_LSR6332L_LSR6332_Linear_Spatial_Reference_3074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9" y="2396466"/>
            <a:ext cx="2947266" cy="2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401195" y="3372441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7111304" y="3372440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68962" y="5856646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165588" y="5844564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367447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Lights the Beacons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03351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Leads the 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386139" y="5491894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9203367" y="5401520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1" y="36686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569308" y="3904991"/>
            <a:ext cx="1691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90881" y="3389348"/>
            <a:ext cx="507656" cy="649246"/>
            <a:chOff x="3841408" y="3705994"/>
            <a:chExt cx="507656" cy="649246"/>
          </a:xfrm>
        </p:grpSpPr>
        <p:pic>
          <p:nvPicPr>
            <p:cNvPr id="20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39346" y="2512307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8200" y="5669324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8200" y="2632914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8404" y="2631237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88403" y="566688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8200" y="4179437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0451" y="5669324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64591" y="2631237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8405" y="414906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64551" y="4137661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2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7" y="3753619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297985" y="3476487"/>
            <a:ext cx="507656" cy="649246"/>
            <a:chOff x="3841408" y="3705994"/>
            <a:chExt cx="507656" cy="649246"/>
          </a:xfrm>
        </p:grpSpPr>
        <p:pic>
          <p:nvPicPr>
            <p:cNvPr id="34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689852" y="3933256"/>
            <a:ext cx="1434302" cy="15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03888" y="3393851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319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Office Theme</vt:lpstr>
      <vt:lpstr>8Nights VR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 and the maze disappears.  Back to the center to relight!</vt:lpstr>
      <vt:lpstr>The process is repeated until the two safely navigate the maze and approach the first beacon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32</cp:revision>
  <dcterms:created xsi:type="dcterms:W3CDTF">2015-09-20T14:05:49Z</dcterms:created>
  <dcterms:modified xsi:type="dcterms:W3CDTF">2015-10-09T17:36:06Z</dcterms:modified>
</cp:coreProperties>
</file>