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1" r:id="rId4"/>
    <p:sldId id="269" r:id="rId5"/>
    <p:sldId id="270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8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7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7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7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9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6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7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3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33DA4-D56C-479F-9AE8-3CF782CB7FF4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7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8Nights VR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Proposed Outline of Experience</a:t>
            </a:r>
          </a:p>
        </p:txBody>
      </p:sp>
    </p:spTree>
    <p:extLst>
      <p:ext uri="{BB962C8B-B14F-4D97-AF65-F5344CB8AC3E}">
        <p14:creationId xmlns:p14="http://schemas.microsoft.com/office/powerpoint/2010/main" val="6658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Onward, the lantern carrier has appeared and is there to guide the way!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336" y="3458948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019" y="3381721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1" y="27164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eform 18"/>
          <p:cNvSpPr/>
          <p:nvPr/>
        </p:nvSpPr>
        <p:spPr>
          <a:xfrm>
            <a:off x="1338470" y="3008182"/>
            <a:ext cx="3127513" cy="2372201"/>
          </a:xfrm>
          <a:custGeom>
            <a:avLst/>
            <a:gdLst>
              <a:gd name="connsiteX0" fmla="*/ 2160104 w 3127513"/>
              <a:gd name="connsiteY0" fmla="*/ 1338531 h 2372201"/>
              <a:gd name="connsiteX1" fmla="*/ 2226365 w 3127513"/>
              <a:gd name="connsiteY1" fmla="*/ 1365035 h 2372201"/>
              <a:gd name="connsiteX2" fmla="*/ 2266121 w 3127513"/>
              <a:gd name="connsiteY2" fmla="*/ 1378288 h 2372201"/>
              <a:gd name="connsiteX3" fmla="*/ 2517913 w 3127513"/>
              <a:gd name="connsiteY3" fmla="*/ 1365035 h 2372201"/>
              <a:gd name="connsiteX4" fmla="*/ 2570921 w 3127513"/>
              <a:gd name="connsiteY4" fmla="*/ 1312027 h 2372201"/>
              <a:gd name="connsiteX5" fmla="*/ 2650434 w 3127513"/>
              <a:gd name="connsiteY5" fmla="*/ 1259018 h 2372201"/>
              <a:gd name="connsiteX6" fmla="*/ 2703443 w 3127513"/>
              <a:gd name="connsiteY6" fmla="*/ 1206009 h 2372201"/>
              <a:gd name="connsiteX7" fmla="*/ 2743200 w 3127513"/>
              <a:gd name="connsiteY7" fmla="*/ 1126496 h 2372201"/>
              <a:gd name="connsiteX8" fmla="*/ 2769704 w 3127513"/>
              <a:gd name="connsiteY8" fmla="*/ 1046983 h 2372201"/>
              <a:gd name="connsiteX9" fmla="*/ 2835965 w 3127513"/>
              <a:gd name="connsiteY9" fmla="*/ 954218 h 2372201"/>
              <a:gd name="connsiteX10" fmla="*/ 2928730 w 3127513"/>
              <a:gd name="connsiteY10" fmla="*/ 927714 h 2372201"/>
              <a:gd name="connsiteX11" fmla="*/ 3008243 w 3127513"/>
              <a:gd name="connsiteY11" fmla="*/ 940966 h 2372201"/>
              <a:gd name="connsiteX12" fmla="*/ 3061252 w 3127513"/>
              <a:gd name="connsiteY12" fmla="*/ 1020479 h 2372201"/>
              <a:gd name="connsiteX13" fmla="*/ 3087756 w 3127513"/>
              <a:gd name="connsiteY13" fmla="*/ 1060235 h 2372201"/>
              <a:gd name="connsiteX14" fmla="*/ 3114260 w 3127513"/>
              <a:gd name="connsiteY14" fmla="*/ 1139748 h 2372201"/>
              <a:gd name="connsiteX15" fmla="*/ 3127513 w 3127513"/>
              <a:gd name="connsiteY15" fmla="*/ 1179505 h 2372201"/>
              <a:gd name="connsiteX16" fmla="*/ 3101008 w 3127513"/>
              <a:gd name="connsiteY16" fmla="*/ 1457801 h 2372201"/>
              <a:gd name="connsiteX17" fmla="*/ 3087756 w 3127513"/>
              <a:gd name="connsiteY17" fmla="*/ 1497557 h 2372201"/>
              <a:gd name="connsiteX18" fmla="*/ 3061252 w 3127513"/>
              <a:gd name="connsiteY18" fmla="*/ 1537314 h 2372201"/>
              <a:gd name="connsiteX19" fmla="*/ 3021495 w 3127513"/>
              <a:gd name="connsiteY19" fmla="*/ 1603575 h 2372201"/>
              <a:gd name="connsiteX20" fmla="*/ 3008243 w 3127513"/>
              <a:gd name="connsiteY20" fmla="*/ 1643331 h 2372201"/>
              <a:gd name="connsiteX21" fmla="*/ 2862469 w 3127513"/>
              <a:gd name="connsiteY21" fmla="*/ 1762601 h 2372201"/>
              <a:gd name="connsiteX22" fmla="*/ 2782956 w 3127513"/>
              <a:gd name="connsiteY22" fmla="*/ 1789105 h 2372201"/>
              <a:gd name="connsiteX23" fmla="*/ 2743200 w 3127513"/>
              <a:gd name="connsiteY23" fmla="*/ 1815609 h 2372201"/>
              <a:gd name="connsiteX24" fmla="*/ 2703443 w 3127513"/>
              <a:gd name="connsiteY24" fmla="*/ 1828861 h 2372201"/>
              <a:gd name="connsiteX25" fmla="*/ 2650434 w 3127513"/>
              <a:gd name="connsiteY25" fmla="*/ 1881870 h 2372201"/>
              <a:gd name="connsiteX26" fmla="*/ 2623930 w 3127513"/>
              <a:gd name="connsiteY26" fmla="*/ 1908375 h 2372201"/>
              <a:gd name="connsiteX27" fmla="*/ 2597426 w 3127513"/>
              <a:gd name="connsiteY27" fmla="*/ 2001140 h 2372201"/>
              <a:gd name="connsiteX28" fmla="*/ 2584173 w 3127513"/>
              <a:gd name="connsiteY28" fmla="*/ 2054148 h 2372201"/>
              <a:gd name="connsiteX29" fmla="*/ 2557669 w 3127513"/>
              <a:gd name="connsiteY29" fmla="*/ 2093905 h 2372201"/>
              <a:gd name="connsiteX30" fmla="*/ 2544417 w 3127513"/>
              <a:gd name="connsiteY30" fmla="*/ 2133661 h 2372201"/>
              <a:gd name="connsiteX31" fmla="*/ 2504660 w 3127513"/>
              <a:gd name="connsiteY31" fmla="*/ 2160166 h 2372201"/>
              <a:gd name="connsiteX32" fmla="*/ 2491408 w 3127513"/>
              <a:gd name="connsiteY32" fmla="*/ 2199922 h 2372201"/>
              <a:gd name="connsiteX33" fmla="*/ 2411895 w 3127513"/>
              <a:gd name="connsiteY33" fmla="*/ 2239679 h 2372201"/>
              <a:gd name="connsiteX34" fmla="*/ 2385391 w 3127513"/>
              <a:gd name="connsiteY34" fmla="*/ 2279435 h 2372201"/>
              <a:gd name="connsiteX35" fmla="*/ 2345634 w 3127513"/>
              <a:gd name="connsiteY35" fmla="*/ 2292688 h 2372201"/>
              <a:gd name="connsiteX36" fmla="*/ 2305878 w 3127513"/>
              <a:gd name="connsiteY36" fmla="*/ 2319192 h 2372201"/>
              <a:gd name="connsiteX37" fmla="*/ 2173356 w 3127513"/>
              <a:gd name="connsiteY37" fmla="*/ 2358948 h 2372201"/>
              <a:gd name="connsiteX38" fmla="*/ 2133600 w 3127513"/>
              <a:gd name="connsiteY38" fmla="*/ 2372201 h 2372201"/>
              <a:gd name="connsiteX39" fmla="*/ 1789043 w 3127513"/>
              <a:gd name="connsiteY39" fmla="*/ 2358948 h 2372201"/>
              <a:gd name="connsiteX40" fmla="*/ 1709530 w 3127513"/>
              <a:gd name="connsiteY40" fmla="*/ 2332444 h 2372201"/>
              <a:gd name="connsiteX41" fmla="*/ 1683026 w 3127513"/>
              <a:gd name="connsiteY41" fmla="*/ 2292688 h 2372201"/>
              <a:gd name="connsiteX42" fmla="*/ 1643269 w 3127513"/>
              <a:gd name="connsiteY42" fmla="*/ 2266183 h 2372201"/>
              <a:gd name="connsiteX43" fmla="*/ 1590260 w 3127513"/>
              <a:gd name="connsiteY43" fmla="*/ 2186670 h 2372201"/>
              <a:gd name="connsiteX44" fmla="*/ 1550504 w 3127513"/>
              <a:gd name="connsiteY44" fmla="*/ 2054148 h 2372201"/>
              <a:gd name="connsiteX45" fmla="*/ 1510747 w 3127513"/>
              <a:gd name="connsiteY45" fmla="*/ 1908375 h 2372201"/>
              <a:gd name="connsiteX46" fmla="*/ 1444487 w 3127513"/>
              <a:gd name="connsiteY46" fmla="*/ 1842114 h 2372201"/>
              <a:gd name="connsiteX47" fmla="*/ 1378226 w 3127513"/>
              <a:gd name="connsiteY47" fmla="*/ 1789105 h 2372201"/>
              <a:gd name="connsiteX48" fmla="*/ 1325217 w 3127513"/>
              <a:gd name="connsiteY48" fmla="*/ 1775853 h 2372201"/>
              <a:gd name="connsiteX49" fmla="*/ 1219200 w 3127513"/>
              <a:gd name="connsiteY49" fmla="*/ 1736096 h 2372201"/>
              <a:gd name="connsiteX50" fmla="*/ 1046921 w 3127513"/>
              <a:gd name="connsiteY50" fmla="*/ 1696340 h 2372201"/>
              <a:gd name="connsiteX51" fmla="*/ 1020417 w 3127513"/>
              <a:gd name="connsiteY51" fmla="*/ 1669835 h 2372201"/>
              <a:gd name="connsiteX52" fmla="*/ 940904 w 3127513"/>
              <a:gd name="connsiteY52" fmla="*/ 1643331 h 2372201"/>
              <a:gd name="connsiteX53" fmla="*/ 914400 w 3127513"/>
              <a:gd name="connsiteY53" fmla="*/ 1603575 h 2372201"/>
              <a:gd name="connsiteX54" fmla="*/ 874643 w 3127513"/>
              <a:gd name="connsiteY54" fmla="*/ 1590322 h 2372201"/>
              <a:gd name="connsiteX55" fmla="*/ 861391 w 3127513"/>
              <a:gd name="connsiteY55" fmla="*/ 1550566 h 2372201"/>
              <a:gd name="connsiteX56" fmla="*/ 808382 w 3127513"/>
              <a:gd name="connsiteY56" fmla="*/ 1497557 h 2372201"/>
              <a:gd name="connsiteX57" fmla="*/ 781878 w 3127513"/>
              <a:gd name="connsiteY57" fmla="*/ 1418044 h 2372201"/>
              <a:gd name="connsiteX58" fmla="*/ 768626 w 3127513"/>
              <a:gd name="connsiteY58" fmla="*/ 1378288 h 2372201"/>
              <a:gd name="connsiteX59" fmla="*/ 742121 w 3127513"/>
              <a:gd name="connsiteY59" fmla="*/ 1272270 h 2372201"/>
              <a:gd name="connsiteX60" fmla="*/ 728869 w 3127513"/>
              <a:gd name="connsiteY60" fmla="*/ 1219261 h 2372201"/>
              <a:gd name="connsiteX61" fmla="*/ 715617 w 3127513"/>
              <a:gd name="connsiteY61" fmla="*/ 371122 h 2372201"/>
              <a:gd name="connsiteX62" fmla="*/ 662608 w 3127513"/>
              <a:gd name="connsiteY62" fmla="*/ 304861 h 2372201"/>
              <a:gd name="connsiteX63" fmla="*/ 636104 w 3127513"/>
              <a:gd name="connsiteY63" fmla="*/ 265105 h 2372201"/>
              <a:gd name="connsiteX64" fmla="*/ 596347 w 3127513"/>
              <a:gd name="connsiteY64" fmla="*/ 251853 h 2372201"/>
              <a:gd name="connsiteX65" fmla="*/ 543339 w 3127513"/>
              <a:gd name="connsiteY65" fmla="*/ 185592 h 2372201"/>
              <a:gd name="connsiteX66" fmla="*/ 490330 w 3127513"/>
              <a:gd name="connsiteY66" fmla="*/ 132583 h 2372201"/>
              <a:gd name="connsiteX67" fmla="*/ 410817 w 3127513"/>
              <a:gd name="connsiteY67" fmla="*/ 106079 h 2372201"/>
              <a:gd name="connsiteX68" fmla="*/ 371060 w 3127513"/>
              <a:gd name="connsiteY68" fmla="*/ 79575 h 2372201"/>
              <a:gd name="connsiteX69" fmla="*/ 318052 w 3127513"/>
              <a:gd name="connsiteY69" fmla="*/ 66322 h 2372201"/>
              <a:gd name="connsiteX70" fmla="*/ 251791 w 3127513"/>
              <a:gd name="connsiteY70" fmla="*/ 53070 h 2372201"/>
              <a:gd name="connsiteX71" fmla="*/ 172278 w 3127513"/>
              <a:gd name="connsiteY71" fmla="*/ 39818 h 2372201"/>
              <a:gd name="connsiteX72" fmla="*/ 92765 w 3127513"/>
              <a:gd name="connsiteY72" fmla="*/ 13314 h 2372201"/>
              <a:gd name="connsiteX73" fmla="*/ 0 w 3127513"/>
              <a:gd name="connsiteY73" fmla="*/ 61 h 23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127513" h="2372201">
                <a:moveTo>
                  <a:pt x="2160104" y="1338531"/>
                </a:moveTo>
                <a:cubicBezTo>
                  <a:pt x="2182191" y="1347366"/>
                  <a:pt x="2204091" y="1356682"/>
                  <a:pt x="2226365" y="1365035"/>
                </a:cubicBezTo>
                <a:cubicBezTo>
                  <a:pt x="2239445" y="1369940"/>
                  <a:pt x="2252152" y="1378288"/>
                  <a:pt x="2266121" y="1378288"/>
                </a:cubicBezTo>
                <a:cubicBezTo>
                  <a:pt x="2350168" y="1378288"/>
                  <a:pt x="2433982" y="1369453"/>
                  <a:pt x="2517913" y="1365035"/>
                </a:cubicBezTo>
                <a:cubicBezTo>
                  <a:pt x="2623929" y="1329696"/>
                  <a:pt x="2500244" y="1382704"/>
                  <a:pt x="2570921" y="1312027"/>
                </a:cubicBezTo>
                <a:cubicBezTo>
                  <a:pt x="2593445" y="1289503"/>
                  <a:pt x="2627910" y="1281542"/>
                  <a:pt x="2650434" y="1259018"/>
                </a:cubicBezTo>
                <a:lnTo>
                  <a:pt x="2703443" y="1206009"/>
                </a:lnTo>
                <a:cubicBezTo>
                  <a:pt x="2751774" y="1061017"/>
                  <a:pt x="2674692" y="1280638"/>
                  <a:pt x="2743200" y="1126496"/>
                </a:cubicBezTo>
                <a:cubicBezTo>
                  <a:pt x="2754547" y="1100966"/>
                  <a:pt x="2760869" y="1073487"/>
                  <a:pt x="2769704" y="1046983"/>
                </a:cubicBezTo>
                <a:cubicBezTo>
                  <a:pt x="2781271" y="1012283"/>
                  <a:pt x="2790230" y="965652"/>
                  <a:pt x="2835965" y="954218"/>
                </a:cubicBezTo>
                <a:cubicBezTo>
                  <a:pt x="2902525" y="937578"/>
                  <a:pt x="2871694" y="946725"/>
                  <a:pt x="2928730" y="927714"/>
                </a:cubicBezTo>
                <a:cubicBezTo>
                  <a:pt x="2955234" y="932131"/>
                  <a:pt x="2983689" y="930053"/>
                  <a:pt x="3008243" y="940966"/>
                </a:cubicBezTo>
                <a:cubicBezTo>
                  <a:pt x="3056693" y="962499"/>
                  <a:pt x="3042956" y="983887"/>
                  <a:pt x="3061252" y="1020479"/>
                </a:cubicBezTo>
                <a:cubicBezTo>
                  <a:pt x="3068375" y="1034725"/>
                  <a:pt x="3078921" y="1046983"/>
                  <a:pt x="3087756" y="1060235"/>
                </a:cubicBezTo>
                <a:lnTo>
                  <a:pt x="3114260" y="1139748"/>
                </a:lnTo>
                <a:lnTo>
                  <a:pt x="3127513" y="1179505"/>
                </a:lnTo>
                <a:cubicBezTo>
                  <a:pt x="3119966" y="1300243"/>
                  <a:pt x="3125886" y="1358288"/>
                  <a:pt x="3101008" y="1457801"/>
                </a:cubicBezTo>
                <a:cubicBezTo>
                  <a:pt x="3097620" y="1471353"/>
                  <a:pt x="3094003" y="1485063"/>
                  <a:pt x="3087756" y="1497557"/>
                </a:cubicBezTo>
                <a:cubicBezTo>
                  <a:pt x="3080633" y="1511803"/>
                  <a:pt x="3068375" y="1523068"/>
                  <a:pt x="3061252" y="1537314"/>
                </a:cubicBezTo>
                <a:cubicBezTo>
                  <a:pt x="3026847" y="1606126"/>
                  <a:pt x="3073264" y="1551806"/>
                  <a:pt x="3021495" y="1603575"/>
                </a:cubicBezTo>
                <a:cubicBezTo>
                  <a:pt x="3017078" y="1616827"/>
                  <a:pt x="3016624" y="1632156"/>
                  <a:pt x="3008243" y="1643331"/>
                </a:cubicBezTo>
                <a:cubicBezTo>
                  <a:pt x="2983538" y="1676271"/>
                  <a:pt x="2902622" y="1749217"/>
                  <a:pt x="2862469" y="1762601"/>
                </a:cubicBezTo>
                <a:lnTo>
                  <a:pt x="2782956" y="1789105"/>
                </a:lnTo>
                <a:cubicBezTo>
                  <a:pt x="2769704" y="1797940"/>
                  <a:pt x="2757446" y="1808486"/>
                  <a:pt x="2743200" y="1815609"/>
                </a:cubicBezTo>
                <a:cubicBezTo>
                  <a:pt x="2730706" y="1821856"/>
                  <a:pt x="2714810" y="1820742"/>
                  <a:pt x="2703443" y="1828861"/>
                </a:cubicBezTo>
                <a:cubicBezTo>
                  <a:pt x="2683109" y="1843385"/>
                  <a:pt x="2668104" y="1864200"/>
                  <a:pt x="2650434" y="1881870"/>
                </a:cubicBezTo>
                <a:lnTo>
                  <a:pt x="2623930" y="1908375"/>
                </a:lnTo>
                <a:cubicBezTo>
                  <a:pt x="2582516" y="2074032"/>
                  <a:pt x="2635439" y="1868099"/>
                  <a:pt x="2597426" y="2001140"/>
                </a:cubicBezTo>
                <a:cubicBezTo>
                  <a:pt x="2592422" y="2018652"/>
                  <a:pt x="2591348" y="2037407"/>
                  <a:pt x="2584173" y="2054148"/>
                </a:cubicBezTo>
                <a:cubicBezTo>
                  <a:pt x="2577899" y="2068787"/>
                  <a:pt x="2564792" y="2079659"/>
                  <a:pt x="2557669" y="2093905"/>
                </a:cubicBezTo>
                <a:cubicBezTo>
                  <a:pt x="2551422" y="2106399"/>
                  <a:pt x="2553143" y="2122753"/>
                  <a:pt x="2544417" y="2133661"/>
                </a:cubicBezTo>
                <a:cubicBezTo>
                  <a:pt x="2534467" y="2146098"/>
                  <a:pt x="2517912" y="2151331"/>
                  <a:pt x="2504660" y="2160166"/>
                </a:cubicBezTo>
                <a:cubicBezTo>
                  <a:pt x="2500243" y="2173418"/>
                  <a:pt x="2500134" y="2189014"/>
                  <a:pt x="2491408" y="2199922"/>
                </a:cubicBezTo>
                <a:cubicBezTo>
                  <a:pt x="2472723" y="2223278"/>
                  <a:pt x="2438087" y="2230949"/>
                  <a:pt x="2411895" y="2239679"/>
                </a:cubicBezTo>
                <a:cubicBezTo>
                  <a:pt x="2403060" y="2252931"/>
                  <a:pt x="2397828" y="2269486"/>
                  <a:pt x="2385391" y="2279435"/>
                </a:cubicBezTo>
                <a:cubicBezTo>
                  <a:pt x="2374483" y="2288162"/>
                  <a:pt x="2358128" y="2286441"/>
                  <a:pt x="2345634" y="2292688"/>
                </a:cubicBezTo>
                <a:cubicBezTo>
                  <a:pt x="2331389" y="2299811"/>
                  <a:pt x="2320432" y="2312724"/>
                  <a:pt x="2305878" y="2319192"/>
                </a:cubicBezTo>
                <a:cubicBezTo>
                  <a:pt x="2249184" y="2344389"/>
                  <a:pt x="2227328" y="2343527"/>
                  <a:pt x="2173356" y="2358948"/>
                </a:cubicBezTo>
                <a:cubicBezTo>
                  <a:pt x="2159925" y="2362786"/>
                  <a:pt x="2146852" y="2367783"/>
                  <a:pt x="2133600" y="2372201"/>
                </a:cubicBezTo>
                <a:cubicBezTo>
                  <a:pt x="2018748" y="2367783"/>
                  <a:pt x="1903478" y="2369676"/>
                  <a:pt x="1789043" y="2358948"/>
                </a:cubicBezTo>
                <a:cubicBezTo>
                  <a:pt x="1761227" y="2356340"/>
                  <a:pt x="1709530" y="2332444"/>
                  <a:pt x="1709530" y="2332444"/>
                </a:cubicBezTo>
                <a:cubicBezTo>
                  <a:pt x="1700695" y="2319192"/>
                  <a:pt x="1694288" y="2303950"/>
                  <a:pt x="1683026" y="2292688"/>
                </a:cubicBezTo>
                <a:cubicBezTo>
                  <a:pt x="1671764" y="2281426"/>
                  <a:pt x="1653757" y="2278170"/>
                  <a:pt x="1643269" y="2266183"/>
                </a:cubicBezTo>
                <a:cubicBezTo>
                  <a:pt x="1622293" y="2242210"/>
                  <a:pt x="1590260" y="2186670"/>
                  <a:pt x="1590260" y="2186670"/>
                </a:cubicBezTo>
                <a:cubicBezTo>
                  <a:pt x="1568236" y="2120597"/>
                  <a:pt x="1563856" y="2114234"/>
                  <a:pt x="1550504" y="2054148"/>
                </a:cubicBezTo>
                <a:cubicBezTo>
                  <a:pt x="1542206" y="2016806"/>
                  <a:pt x="1531434" y="1939407"/>
                  <a:pt x="1510747" y="1908375"/>
                </a:cubicBezTo>
                <a:cubicBezTo>
                  <a:pt x="1465312" y="1840220"/>
                  <a:pt x="1507592" y="1892598"/>
                  <a:pt x="1444487" y="1842114"/>
                </a:cubicBezTo>
                <a:cubicBezTo>
                  <a:pt x="1411605" y="1815808"/>
                  <a:pt x="1422151" y="1807930"/>
                  <a:pt x="1378226" y="1789105"/>
                </a:cubicBezTo>
                <a:cubicBezTo>
                  <a:pt x="1361485" y="1781930"/>
                  <a:pt x="1342887" y="1780270"/>
                  <a:pt x="1325217" y="1775853"/>
                </a:cubicBezTo>
                <a:cubicBezTo>
                  <a:pt x="1274969" y="1725603"/>
                  <a:pt x="1321241" y="1761606"/>
                  <a:pt x="1219200" y="1736096"/>
                </a:cubicBezTo>
                <a:cubicBezTo>
                  <a:pt x="1025164" y="1687588"/>
                  <a:pt x="1262255" y="1727101"/>
                  <a:pt x="1046921" y="1696340"/>
                </a:cubicBezTo>
                <a:cubicBezTo>
                  <a:pt x="1038086" y="1687505"/>
                  <a:pt x="1031592" y="1675423"/>
                  <a:pt x="1020417" y="1669835"/>
                </a:cubicBezTo>
                <a:cubicBezTo>
                  <a:pt x="995429" y="1657341"/>
                  <a:pt x="940904" y="1643331"/>
                  <a:pt x="940904" y="1643331"/>
                </a:cubicBezTo>
                <a:cubicBezTo>
                  <a:pt x="932069" y="1630079"/>
                  <a:pt x="926837" y="1613524"/>
                  <a:pt x="914400" y="1603575"/>
                </a:cubicBezTo>
                <a:cubicBezTo>
                  <a:pt x="903492" y="1594848"/>
                  <a:pt x="884521" y="1600200"/>
                  <a:pt x="874643" y="1590322"/>
                </a:cubicBezTo>
                <a:cubicBezTo>
                  <a:pt x="864766" y="1580445"/>
                  <a:pt x="869510" y="1561933"/>
                  <a:pt x="861391" y="1550566"/>
                </a:cubicBezTo>
                <a:cubicBezTo>
                  <a:pt x="846867" y="1530232"/>
                  <a:pt x="808382" y="1497557"/>
                  <a:pt x="808382" y="1497557"/>
                </a:cubicBezTo>
                <a:lnTo>
                  <a:pt x="781878" y="1418044"/>
                </a:lnTo>
                <a:cubicBezTo>
                  <a:pt x="777461" y="1404792"/>
                  <a:pt x="772014" y="1391840"/>
                  <a:pt x="768626" y="1378288"/>
                </a:cubicBezTo>
                <a:lnTo>
                  <a:pt x="742121" y="1272270"/>
                </a:lnTo>
                <a:lnTo>
                  <a:pt x="728869" y="1219261"/>
                </a:lnTo>
                <a:cubicBezTo>
                  <a:pt x="724452" y="936548"/>
                  <a:pt x="728265" y="653586"/>
                  <a:pt x="715617" y="371122"/>
                </a:cubicBezTo>
                <a:cubicBezTo>
                  <a:pt x="714650" y="349519"/>
                  <a:pt x="674905" y="320232"/>
                  <a:pt x="662608" y="304861"/>
                </a:cubicBezTo>
                <a:cubicBezTo>
                  <a:pt x="652659" y="292424"/>
                  <a:pt x="648541" y="275054"/>
                  <a:pt x="636104" y="265105"/>
                </a:cubicBezTo>
                <a:cubicBezTo>
                  <a:pt x="625196" y="256379"/>
                  <a:pt x="609599" y="256270"/>
                  <a:pt x="596347" y="251853"/>
                </a:cubicBezTo>
                <a:cubicBezTo>
                  <a:pt x="574053" y="184969"/>
                  <a:pt x="599285" y="233546"/>
                  <a:pt x="543339" y="185592"/>
                </a:cubicBezTo>
                <a:cubicBezTo>
                  <a:pt x="524366" y="169330"/>
                  <a:pt x="514036" y="140485"/>
                  <a:pt x="490330" y="132583"/>
                </a:cubicBezTo>
                <a:cubicBezTo>
                  <a:pt x="463826" y="123748"/>
                  <a:pt x="434063" y="121576"/>
                  <a:pt x="410817" y="106079"/>
                </a:cubicBezTo>
                <a:cubicBezTo>
                  <a:pt x="397565" y="97244"/>
                  <a:pt x="385699" y="85849"/>
                  <a:pt x="371060" y="79575"/>
                </a:cubicBezTo>
                <a:cubicBezTo>
                  <a:pt x="354319" y="72400"/>
                  <a:pt x="335831" y="70273"/>
                  <a:pt x="318052" y="66322"/>
                </a:cubicBezTo>
                <a:cubicBezTo>
                  <a:pt x="296064" y="61436"/>
                  <a:pt x="273952" y="57099"/>
                  <a:pt x="251791" y="53070"/>
                </a:cubicBezTo>
                <a:cubicBezTo>
                  <a:pt x="225354" y="48263"/>
                  <a:pt x="198346" y="46335"/>
                  <a:pt x="172278" y="39818"/>
                </a:cubicBezTo>
                <a:cubicBezTo>
                  <a:pt x="145174" y="33042"/>
                  <a:pt x="120160" y="18793"/>
                  <a:pt x="92765" y="13314"/>
                </a:cubicBezTo>
                <a:cubicBezTo>
                  <a:pt x="17841" y="-1672"/>
                  <a:pt x="49028" y="61"/>
                  <a:pt x="0" y="61"/>
                </a:cubicBezTo>
              </a:path>
            </a:pathLst>
          </a:cu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130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019" y="4147322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22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98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If the VR person strays too far from the path, their torch blows out and the maze disappears.  Back to the center to relight!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426043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659" y="5055791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22" y="5057375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4544199" y="4784176"/>
            <a:ext cx="507656" cy="649246"/>
            <a:chOff x="3841408" y="3705994"/>
            <a:chExt cx="507656" cy="649246"/>
          </a:xfrm>
        </p:grpSpPr>
        <p:pic>
          <p:nvPicPr>
            <p:cNvPr id="21" name="Picture 2" descr="http://icons.iconarchive.com/icons/icons8/windows-8/512/Sports-Olympic-Torch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408" y="3847584"/>
              <a:ext cx="507656" cy="507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3991235" y="3705994"/>
              <a:ext cx="228600" cy="367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4" descr="http://orig05.deviantart.net/084d/f/2015/214/3/3/_one_piece__werewolf_modern_au___part_2__the_call__by_laracaldin-d93wpd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81" y="2712307"/>
            <a:ext cx="4377632" cy="35196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757" y="4130192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>
            <a:stCxn id="1028" idx="0"/>
          </p:cNvCxnSpPr>
          <p:nvPr/>
        </p:nvCxnSpPr>
        <p:spPr>
          <a:xfrm flipH="1" flipV="1">
            <a:off x="3510158" y="4425057"/>
            <a:ext cx="955825" cy="630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1338470" y="3008182"/>
            <a:ext cx="3127513" cy="2372201"/>
          </a:xfrm>
          <a:custGeom>
            <a:avLst/>
            <a:gdLst>
              <a:gd name="connsiteX0" fmla="*/ 2160104 w 3127513"/>
              <a:gd name="connsiteY0" fmla="*/ 1338531 h 2372201"/>
              <a:gd name="connsiteX1" fmla="*/ 2226365 w 3127513"/>
              <a:gd name="connsiteY1" fmla="*/ 1365035 h 2372201"/>
              <a:gd name="connsiteX2" fmla="*/ 2266121 w 3127513"/>
              <a:gd name="connsiteY2" fmla="*/ 1378288 h 2372201"/>
              <a:gd name="connsiteX3" fmla="*/ 2517913 w 3127513"/>
              <a:gd name="connsiteY3" fmla="*/ 1365035 h 2372201"/>
              <a:gd name="connsiteX4" fmla="*/ 2570921 w 3127513"/>
              <a:gd name="connsiteY4" fmla="*/ 1312027 h 2372201"/>
              <a:gd name="connsiteX5" fmla="*/ 2650434 w 3127513"/>
              <a:gd name="connsiteY5" fmla="*/ 1259018 h 2372201"/>
              <a:gd name="connsiteX6" fmla="*/ 2703443 w 3127513"/>
              <a:gd name="connsiteY6" fmla="*/ 1206009 h 2372201"/>
              <a:gd name="connsiteX7" fmla="*/ 2743200 w 3127513"/>
              <a:gd name="connsiteY7" fmla="*/ 1126496 h 2372201"/>
              <a:gd name="connsiteX8" fmla="*/ 2769704 w 3127513"/>
              <a:gd name="connsiteY8" fmla="*/ 1046983 h 2372201"/>
              <a:gd name="connsiteX9" fmla="*/ 2835965 w 3127513"/>
              <a:gd name="connsiteY9" fmla="*/ 954218 h 2372201"/>
              <a:gd name="connsiteX10" fmla="*/ 2928730 w 3127513"/>
              <a:gd name="connsiteY10" fmla="*/ 927714 h 2372201"/>
              <a:gd name="connsiteX11" fmla="*/ 3008243 w 3127513"/>
              <a:gd name="connsiteY11" fmla="*/ 940966 h 2372201"/>
              <a:gd name="connsiteX12" fmla="*/ 3061252 w 3127513"/>
              <a:gd name="connsiteY12" fmla="*/ 1020479 h 2372201"/>
              <a:gd name="connsiteX13" fmla="*/ 3087756 w 3127513"/>
              <a:gd name="connsiteY13" fmla="*/ 1060235 h 2372201"/>
              <a:gd name="connsiteX14" fmla="*/ 3114260 w 3127513"/>
              <a:gd name="connsiteY14" fmla="*/ 1139748 h 2372201"/>
              <a:gd name="connsiteX15" fmla="*/ 3127513 w 3127513"/>
              <a:gd name="connsiteY15" fmla="*/ 1179505 h 2372201"/>
              <a:gd name="connsiteX16" fmla="*/ 3101008 w 3127513"/>
              <a:gd name="connsiteY16" fmla="*/ 1457801 h 2372201"/>
              <a:gd name="connsiteX17" fmla="*/ 3087756 w 3127513"/>
              <a:gd name="connsiteY17" fmla="*/ 1497557 h 2372201"/>
              <a:gd name="connsiteX18" fmla="*/ 3061252 w 3127513"/>
              <a:gd name="connsiteY18" fmla="*/ 1537314 h 2372201"/>
              <a:gd name="connsiteX19" fmla="*/ 3021495 w 3127513"/>
              <a:gd name="connsiteY19" fmla="*/ 1603575 h 2372201"/>
              <a:gd name="connsiteX20" fmla="*/ 3008243 w 3127513"/>
              <a:gd name="connsiteY20" fmla="*/ 1643331 h 2372201"/>
              <a:gd name="connsiteX21" fmla="*/ 2862469 w 3127513"/>
              <a:gd name="connsiteY21" fmla="*/ 1762601 h 2372201"/>
              <a:gd name="connsiteX22" fmla="*/ 2782956 w 3127513"/>
              <a:gd name="connsiteY22" fmla="*/ 1789105 h 2372201"/>
              <a:gd name="connsiteX23" fmla="*/ 2743200 w 3127513"/>
              <a:gd name="connsiteY23" fmla="*/ 1815609 h 2372201"/>
              <a:gd name="connsiteX24" fmla="*/ 2703443 w 3127513"/>
              <a:gd name="connsiteY24" fmla="*/ 1828861 h 2372201"/>
              <a:gd name="connsiteX25" fmla="*/ 2650434 w 3127513"/>
              <a:gd name="connsiteY25" fmla="*/ 1881870 h 2372201"/>
              <a:gd name="connsiteX26" fmla="*/ 2623930 w 3127513"/>
              <a:gd name="connsiteY26" fmla="*/ 1908375 h 2372201"/>
              <a:gd name="connsiteX27" fmla="*/ 2597426 w 3127513"/>
              <a:gd name="connsiteY27" fmla="*/ 2001140 h 2372201"/>
              <a:gd name="connsiteX28" fmla="*/ 2584173 w 3127513"/>
              <a:gd name="connsiteY28" fmla="*/ 2054148 h 2372201"/>
              <a:gd name="connsiteX29" fmla="*/ 2557669 w 3127513"/>
              <a:gd name="connsiteY29" fmla="*/ 2093905 h 2372201"/>
              <a:gd name="connsiteX30" fmla="*/ 2544417 w 3127513"/>
              <a:gd name="connsiteY30" fmla="*/ 2133661 h 2372201"/>
              <a:gd name="connsiteX31" fmla="*/ 2504660 w 3127513"/>
              <a:gd name="connsiteY31" fmla="*/ 2160166 h 2372201"/>
              <a:gd name="connsiteX32" fmla="*/ 2491408 w 3127513"/>
              <a:gd name="connsiteY32" fmla="*/ 2199922 h 2372201"/>
              <a:gd name="connsiteX33" fmla="*/ 2411895 w 3127513"/>
              <a:gd name="connsiteY33" fmla="*/ 2239679 h 2372201"/>
              <a:gd name="connsiteX34" fmla="*/ 2385391 w 3127513"/>
              <a:gd name="connsiteY34" fmla="*/ 2279435 h 2372201"/>
              <a:gd name="connsiteX35" fmla="*/ 2345634 w 3127513"/>
              <a:gd name="connsiteY35" fmla="*/ 2292688 h 2372201"/>
              <a:gd name="connsiteX36" fmla="*/ 2305878 w 3127513"/>
              <a:gd name="connsiteY36" fmla="*/ 2319192 h 2372201"/>
              <a:gd name="connsiteX37" fmla="*/ 2173356 w 3127513"/>
              <a:gd name="connsiteY37" fmla="*/ 2358948 h 2372201"/>
              <a:gd name="connsiteX38" fmla="*/ 2133600 w 3127513"/>
              <a:gd name="connsiteY38" fmla="*/ 2372201 h 2372201"/>
              <a:gd name="connsiteX39" fmla="*/ 1789043 w 3127513"/>
              <a:gd name="connsiteY39" fmla="*/ 2358948 h 2372201"/>
              <a:gd name="connsiteX40" fmla="*/ 1709530 w 3127513"/>
              <a:gd name="connsiteY40" fmla="*/ 2332444 h 2372201"/>
              <a:gd name="connsiteX41" fmla="*/ 1683026 w 3127513"/>
              <a:gd name="connsiteY41" fmla="*/ 2292688 h 2372201"/>
              <a:gd name="connsiteX42" fmla="*/ 1643269 w 3127513"/>
              <a:gd name="connsiteY42" fmla="*/ 2266183 h 2372201"/>
              <a:gd name="connsiteX43" fmla="*/ 1590260 w 3127513"/>
              <a:gd name="connsiteY43" fmla="*/ 2186670 h 2372201"/>
              <a:gd name="connsiteX44" fmla="*/ 1550504 w 3127513"/>
              <a:gd name="connsiteY44" fmla="*/ 2054148 h 2372201"/>
              <a:gd name="connsiteX45" fmla="*/ 1510747 w 3127513"/>
              <a:gd name="connsiteY45" fmla="*/ 1908375 h 2372201"/>
              <a:gd name="connsiteX46" fmla="*/ 1444487 w 3127513"/>
              <a:gd name="connsiteY46" fmla="*/ 1842114 h 2372201"/>
              <a:gd name="connsiteX47" fmla="*/ 1378226 w 3127513"/>
              <a:gd name="connsiteY47" fmla="*/ 1789105 h 2372201"/>
              <a:gd name="connsiteX48" fmla="*/ 1325217 w 3127513"/>
              <a:gd name="connsiteY48" fmla="*/ 1775853 h 2372201"/>
              <a:gd name="connsiteX49" fmla="*/ 1219200 w 3127513"/>
              <a:gd name="connsiteY49" fmla="*/ 1736096 h 2372201"/>
              <a:gd name="connsiteX50" fmla="*/ 1046921 w 3127513"/>
              <a:gd name="connsiteY50" fmla="*/ 1696340 h 2372201"/>
              <a:gd name="connsiteX51" fmla="*/ 1020417 w 3127513"/>
              <a:gd name="connsiteY51" fmla="*/ 1669835 h 2372201"/>
              <a:gd name="connsiteX52" fmla="*/ 940904 w 3127513"/>
              <a:gd name="connsiteY52" fmla="*/ 1643331 h 2372201"/>
              <a:gd name="connsiteX53" fmla="*/ 914400 w 3127513"/>
              <a:gd name="connsiteY53" fmla="*/ 1603575 h 2372201"/>
              <a:gd name="connsiteX54" fmla="*/ 874643 w 3127513"/>
              <a:gd name="connsiteY54" fmla="*/ 1590322 h 2372201"/>
              <a:gd name="connsiteX55" fmla="*/ 861391 w 3127513"/>
              <a:gd name="connsiteY55" fmla="*/ 1550566 h 2372201"/>
              <a:gd name="connsiteX56" fmla="*/ 808382 w 3127513"/>
              <a:gd name="connsiteY56" fmla="*/ 1497557 h 2372201"/>
              <a:gd name="connsiteX57" fmla="*/ 781878 w 3127513"/>
              <a:gd name="connsiteY57" fmla="*/ 1418044 h 2372201"/>
              <a:gd name="connsiteX58" fmla="*/ 768626 w 3127513"/>
              <a:gd name="connsiteY58" fmla="*/ 1378288 h 2372201"/>
              <a:gd name="connsiteX59" fmla="*/ 742121 w 3127513"/>
              <a:gd name="connsiteY59" fmla="*/ 1272270 h 2372201"/>
              <a:gd name="connsiteX60" fmla="*/ 728869 w 3127513"/>
              <a:gd name="connsiteY60" fmla="*/ 1219261 h 2372201"/>
              <a:gd name="connsiteX61" fmla="*/ 715617 w 3127513"/>
              <a:gd name="connsiteY61" fmla="*/ 371122 h 2372201"/>
              <a:gd name="connsiteX62" fmla="*/ 662608 w 3127513"/>
              <a:gd name="connsiteY62" fmla="*/ 304861 h 2372201"/>
              <a:gd name="connsiteX63" fmla="*/ 636104 w 3127513"/>
              <a:gd name="connsiteY63" fmla="*/ 265105 h 2372201"/>
              <a:gd name="connsiteX64" fmla="*/ 596347 w 3127513"/>
              <a:gd name="connsiteY64" fmla="*/ 251853 h 2372201"/>
              <a:gd name="connsiteX65" fmla="*/ 543339 w 3127513"/>
              <a:gd name="connsiteY65" fmla="*/ 185592 h 2372201"/>
              <a:gd name="connsiteX66" fmla="*/ 490330 w 3127513"/>
              <a:gd name="connsiteY66" fmla="*/ 132583 h 2372201"/>
              <a:gd name="connsiteX67" fmla="*/ 410817 w 3127513"/>
              <a:gd name="connsiteY67" fmla="*/ 106079 h 2372201"/>
              <a:gd name="connsiteX68" fmla="*/ 371060 w 3127513"/>
              <a:gd name="connsiteY68" fmla="*/ 79575 h 2372201"/>
              <a:gd name="connsiteX69" fmla="*/ 318052 w 3127513"/>
              <a:gd name="connsiteY69" fmla="*/ 66322 h 2372201"/>
              <a:gd name="connsiteX70" fmla="*/ 251791 w 3127513"/>
              <a:gd name="connsiteY70" fmla="*/ 53070 h 2372201"/>
              <a:gd name="connsiteX71" fmla="*/ 172278 w 3127513"/>
              <a:gd name="connsiteY71" fmla="*/ 39818 h 2372201"/>
              <a:gd name="connsiteX72" fmla="*/ 92765 w 3127513"/>
              <a:gd name="connsiteY72" fmla="*/ 13314 h 2372201"/>
              <a:gd name="connsiteX73" fmla="*/ 0 w 3127513"/>
              <a:gd name="connsiteY73" fmla="*/ 61 h 23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127513" h="2372201">
                <a:moveTo>
                  <a:pt x="2160104" y="1338531"/>
                </a:moveTo>
                <a:cubicBezTo>
                  <a:pt x="2182191" y="1347366"/>
                  <a:pt x="2204091" y="1356682"/>
                  <a:pt x="2226365" y="1365035"/>
                </a:cubicBezTo>
                <a:cubicBezTo>
                  <a:pt x="2239445" y="1369940"/>
                  <a:pt x="2252152" y="1378288"/>
                  <a:pt x="2266121" y="1378288"/>
                </a:cubicBezTo>
                <a:cubicBezTo>
                  <a:pt x="2350168" y="1378288"/>
                  <a:pt x="2433982" y="1369453"/>
                  <a:pt x="2517913" y="1365035"/>
                </a:cubicBezTo>
                <a:cubicBezTo>
                  <a:pt x="2623929" y="1329696"/>
                  <a:pt x="2500244" y="1382704"/>
                  <a:pt x="2570921" y="1312027"/>
                </a:cubicBezTo>
                <a:cubicBezTo>
                  <a:pt x="2593445" y="1289503"/>
                  <a:pt x="2627910" y="1281542"/>
                  <a:pt x="2650434" y="1259018"/>
                </a:cubicBezTo>
                <a:lnTo>
                  <a:pt x="2703443" y="1206009"/>
                </a:lnTo>
                <a:cubicBezTo>
                  <a:pt x="2751774" y="1061017"/>
                  <a:pt x="2674692" y="1280638"/>
                  <a:pt x="2743200" y="1126496"/>
                </a:cubicBezTo>
                <a:cubicBezTo>
                  <a:pt x="2754547" y="1100966"/>
                  <a:pt x="2760869" y="1073487"/>
                  <a:pt x="2769704" y="1046983"/>
                </a:cubicBezTo>
                <a:cubicBezTo>
                  <a:pt x="2781271" y="1012283"/>
                  <a:pt x="2790230" y="965652"/>
                  <a:pt x="2835965" y="954218"/>
                </a:cubicBezTo>
                <a:cubicBezTo>
                  <a:pt x="2902525" y="937578"/>
                  <a:pt x="2871694" y="946725"/>
                  <a:pt x="2928730" y="927714"/>
                </a:cubicBezTo>
                <a:cubicBezTo>
                  <a:pt x="2955234" y="932131"/>
                  <a:pt x="2983689" y="930053"/>
                  <a:pt x="3008243" y="940966"/>
                </a:cubicBezTo>
                <a:cubicBezTo>
                  <a:pt x="3056693" y="962499"/>
                  <a:pt x="3042956" y="983887"/>
                  <a:pt x="3061252" y="1020479"/>
                </a:cubicBezTo>
                <a:cubicBezTo>
                  <a:pt x="3068375" y="1034725"/>
                  <a:pt x="3078921" y="1046983"/>
                  <a:pt x="3087756" y="1060235"/>
                </a:cubicBezTo>
                <a:lnTo>
                  <a:pt x="3114260" y="1139748"/>
                </a:lnTo>
                <a:lnTo>
                  <a:pt x="3127513" y="1179505"/>
                </a:lnTo>
                <a:cubicBezTo>
                  <a:pt x="3119966" y="1300243"/>
                  <a:pt x="3125886" y="1358288"/>
                  <a:pt x="3101008" y="1457801"/>
                </a:cubicBezTo>
                <a:cubicBezTo>
                  <a:pt x="3097620" y="1471353"/>
                  <a:pt x="3094003" y="1485063"/>
                  <a:pt x="3087756" y="1497557"/>
                </a:cubicBezTo>
                <a:cubicBezTo>
                  <a:pt x="3080633" y="1511803"/>
                  <a:pt x="3068375" y="1523068"/>
                  <a:pt x="3061252" y="1537314"/>
                </a:cubicBezTo>
                <a:cubicBezTo>
                  <a:pt x="3026847" y="1606126"/>
                  <a:pt x="3073264" y="1551806"/>
                  <a:pt x="3021495" y="1603575"/>
                </a:cubicBezTo>
                <a:cubicBezTo>
                  <a:pt x="3017078" y="1616827"/>
                  <a:pt x="3016624" y="1632156"/>
                  <a:pt x="3008243" y="1643331"/>
                </a:cubicBezTo>
                <a:cubicBezTo>
                  <a:pt x="2983538" y="1676271"/>
                  <a:pt x="2902622" y="1749217"/>
                  <a:pt x="2862469" y="1762601"/>
                </a:cubicBezTo>
                <a:lnTo>
                  <a:pt x="2782956" y="1789105"/>
                </a:lnTo>
                <a:cubicBezTo>
                  <a:pt x="2769704" y="1797940"/>
                  <a:pt x="2757446" y="1808486"/>
                  <a:pt x="2743200" y="1815609"/>
                </a:cubicBezTo>
                <a:cubicBezTo>
                  <a:pt x="2730706" y="1821856"/>
                  <a:pt x="2714810" y="1820742"/>
                  <a:pt x="2703443" y="1828861"/>
                </a:cubicBezTo>
                <a:cubicBezTo>
                  <a:pt x="2683109" y="1843385"/>
                  <a:pt x="2668104" y="1864200"/>
                  <a:pt x="2650434" y="1881870"/>
                </a:cubicBezTo>
                <a:lnTo>
                  <a:pt x="2623930" y="1908375"/>
                </a:lnTo>
                <a:cubicBezTo>
                  <a:pt x="2582516" y="2074032"/>
                  <a:pt x="2635439" y="1868099"/>
                  <a:pt x="2597426" y="2001140"/>
                </a:cubicBezTo>
                <a:cubicBezTo>
                  <a:pt x="2592422" y="2018652"/>
                  <a:pt x="2591348" y="2037407"/>
                  <a:pt x="2584173" y="2054148"/>
                </a:cubicBezTo>
                <a:cubicBezTo>
                  <a:pt x="2577899" y="2068787"/>
                  <a:pt x="2564792" y="2079659"/>
                  <a:pt x="2557669" y="2093905"/>
                </a:cubicBezTo>
                <a:cubicBezTo>
                  <a:pt x="2551422" y="2106399"/>
                  <a:pt x="2553143" y="2122753"/>
                  <a:pt x="2544417" y="2133661"/>
                </a:cubicBezTo>
                <a:cubicBezTo>
                  <a:pt x="2534467" y="2146098"/>
                  <a:pt x="2517912" y="2151331"/>
                  <a:pt x="2504660" y="2160166"/>
                </a:cubicBezTo>
                <a:cubicBezTo>
                  <a:pt x="2500243" y="2173418"/>
                  <a:pt x="2500134" y="2189014"/>
                  <a:pt x="2491408" y="2199922"/>
                </a:cubicBezTo>
                <a:cubicBezTo>
                  <a:pt x="2472723" y="2223278"/>
                  <a:pt x="2438087" y="2230949"/>
                  <a:pt x="2411895" y="2239679"/>
                </a:cubicBezTo>
                <a:cubicBezTo>
                  <a:pt x="2403060" y="2252931"/>
                  <a:pt x="2397828" y="2269486"/>
                  <a:pt x="2385391" y="2279435"/>
                </a:cubicBezTo>
                <a:cubicBezTo>
                  <a:pt x="2374483" y="2288162"/>
                  <a:pt x="2358128" y="2286441"/>
                  <a:pt x="2345634" y="2292688"/>
                </a:cubicBezTo>
                <a:cubicBezTo>
                  <a:pt x="2331389" y="2299811"/>
                  <a:pt x="2320432" y="2312724"/>
                  <a:pt x="2305878" y="2319192"/>
                </a:cubicBezTo>
                <a:cubicBezTo>
                  <a:pt x="2249184" y="2344389"/>
                  <a:pt x="2227328" y="2343527"/>
                  <a:pt x="2173356" y="2358948"/>
                </a:cubicBezTo>
                <a:cubicBezTo>
                  <a:pt x="2159925" y="2362786"/>
                  <a:pt x="2146852" y="2367783"/>
                  <a:pt x="2133600" y="2372201"/>
                </a:cubicBezTo>
                <a:cubicBezTo>
                  <a:pt x="2018748" y="2367783"/>
                  <a:pt x="1903478" y="2369676"/>
                  <a:pt x="1789043" y="2358948"/>
                </a:cubicBezTo>
                <a:cubicBezTo>
                  <a:pt x="1761227" y="2356340"/>
                  <a:pt x="1709530" y="2332444"/>
                  <a:pt x="1709530" y="2332444"/>
                </a:cubicBezTo>
                <a:cubicBezTo>
                  <a:pt x="1700695" y="2319192"/>
                  <a:pt x="1694288" y="2303950"/>
                  <a:pt x="1683026" y="2292688"/>
                </a:cubicBezTo>
                <a:cubicBezTo>
                  <a:pt x="1671764" y="2281426"/>
                  <a:pt x="1653757" y="2278170"/>
                  <a:pt x="1643269" y="2266183"/>
                </a:cubicBezTo>
                <a:cubicBezTo>
                  <a:pt x="1622293" y="2242210"/>
                  <a:pt x="1590260" y="2186670"/>
                  <a:pt x="1590260" y="2186670"/>
                </a:cubicBezTo>
                <a:cubicBezTo>
                  <a:pt x="1568236" y="2120597"/>
                  <a:pt x="1563856" y="2114234"/>
                  <a:pt x="1550504" y="2054148"/>
                </a:cubicBezTo>
                <a:cubicBezTo>
                  <a:pt x="1542206" y="2016806"/>
                  <a:pt x="1531434" y="1939407"/>
                  <a:pt x="1510747" y="1908375"/>
                </a:cubicBezTo>
                <a:cubicBezTo>
                  <a:pt x="1465312" y="1840220"/>
                  <a:pt x="1507592" y="1892598"/>
                  <a:pt x="1444487" y="1842114"/>
                </a:cubicBezTo>
                <a:cubicBezTo>
                  <a:pt x="1411605" y="1815808"/>
                  <a:pt x="1422151" y="1807930"/>
                  <a:pt x="1378226" y="1789105"/>
                </a:cubicBezTo>
                <a:cubicBezTo>
                  <a:pt x="1361485" y="1781930"/>
                  <a:pt x="1342887" y="1780270"/>
                  <a:pt x="1325217" y="1775853"/>
                </a:cubicBezTo>
                <a:cubicBezTo>
                  <a:pt x="1274969" y="1725603"/>
                  <a:pt x="1321241" y="1761606"/>
                  <a:pt x="1219200" y="1736096"/>
                </a:cubicBezTo>
                <a:cubicBezTo>
                  <a:pt x="1025164" y="1687588"/>
                  <a:pt x="1262255" y="1727101"/>
                  <a:pt x="1046921" y="1696340"/>
                </a:cubicBezTo>
                <a:cubicBezTo>
                  <a:pt x="1038086" y="1687505"/>
                  <a:pt x="1031592" y="1675423"/>
                  <a:pt x="1020417" y="1669835"/>
                </a:cubicBezTo>
                <a:cubicBezTo>
                  <a:pt x="995429" y="1657341"/>
                  <a:pt x="940904" y="1643331"/>
                  <a:pt x="940904" y="1643331"/>
                </a:cubicBezTo>
                <a:cubicBezTo>
                  <a:pt x="932069" y="1630079"/>
                  <a:pt x="926837" y="1613524"/>
                  <a:pt x="914400" y="1603575"/>
                </a:cubicBezTo>
                <a:cubicBezTo>
                  <a:pt x="903492" y="1594848"/>
                  <a:pt x="884521" y="1600200"/>
                  <a:pt x="874643" y="1590322"/>
                </a:cubicBezTo>
                <a:cubicBezTo>
                  <a:pt x="864766" y="1580445"/>
                  <a:pt x="869510" y="1561933"/>
                  <a:pt x="861391" y="1550566"/>
                </a:cubicBezTo>
                <a:cubicBezTo>
                  <a:pt x="846867" y="1530232"/>
                  <a:pt x="808382" y="1497557"/>
                  <a:pt x="808382" y="1497557"/>
                </a:cubicBezTo>
                <a:lnTo>
                  <a:pt x="781878" y="1418044"/>
                </a:lnTo>
                <a:cubicBezTo>
                  <a:pt x="777461" y="1404792"/>
                  <a:pt x="772014" y="1391840"/>
                  <a:pt x="768626" y="1378288"/>
                </a:cubicBezTo>
                <a:lnTo>
                  <a:pt x="742121" y="1272270"/>
                </a:lnTo>
                <a:lnTo>
                  <a:pt x="728869" y="1219261"/>
                </a:lnTo>
                <a:cubicBezTo>
                  <a:pt x="724452" y="936548"/>
                  <a:pt x="728265" y="653586"/>
                  <a:pt x="715617" y="371122"/>
                </a:cubicBezTo>
                <a:cubicBezTo>
                  <a:pt x="714650" y="349519"/>
                  <a:pt x="674905" y="320232"/>
                  <a:pt x="662608" y="304861"/>
                </a:cubicBezTo>
                <a:cubicBezTo>
                  <a:pt x="652659" y="292424"/>
                  <a:pt x="648541" y="275054"/>
                  <a:pt x="636104" y="265105"/>
                </a:cubicBezTo>
                <a:cubicBezTo>
                  <a:pt x="625196" y="256379"/>
                  <a:pt x="609599" y="256270"/>
                  <a:pt x="596347" y="251853"/>
                </a:cubicBezTo>
                <a:cubicBezTo>
                  <a:pt x="574053" y="184969"/>
                  <a:pt x="599285" y="233546"/>
                  <a:pt x="543339" y="185592"/>
                </a:cubicBezTo>
                <a:cubicBezTo>
                  <a:pt x="524366" y="169330"/>
                  <a:pt x="514036" y="140485"/>
                  <a:pt x="490330" y="132583"/>
                </a:cubicBezTo>
                <a:cubicBezTo>
                  <a:pt x="463826" y="123748"/>
                  <a:pt x="434063" y="121576"/>
                  <a:pt x="410817" y="106079"/>
                </a:cubicBezTo>
                <a:cubicBezTo>
                  <a:pt x="397565" y="97244"/>
                  <a:pt x="385699" y="85849"/>
                  <a:pt x="371060" y="79575"/>
                </a:cubicBezTo>
                <a:cubicBezTo>
                  <a:pt x="354319" y="72400"/>
                  <a:pt x="335831" y="70273"/>
                  <a:pt x="318052" y="66322"/>
                </a:cubicBezTo>
                <a:cubicBezTo>
                  <a:pt x="296064" y="61436"/>
                  <a:pt x="273952" y="57099"/>
                  <a:pt x="251791" y="53070"/>
                </a:cubicBezTo>
                <a:cubicBezTo>
                  <a:pt x="225354" y="48263"/>
                  <a:pt x="198346" y="46335"/>
                  <a:pt x="172278" y="39818"/>
                </a:cubicBezTo>
                <a:cubicBezTo>
                  <a:pt x="145174" y="33042"/>
                  <a:pt x="120160" y="18793"/>
                  <a:pt x="92765" y="13314"/>
                </a:cubicBezTo>
                <a:cubicBezTo>
                  <a:pt x="17841" y="-1672"/>
                  <a:pt x="49028" y="61"/>
                  <a:pt x="0" y="61"/>
                </a:cubicBezTo>
              </a:path>
            </a:pathLst>
          </a:cu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76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process is repeated until the two safely navigate the maze and approach the first beacon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93" y="2697168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122" y="2627526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1" y="27164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eform 18"/>
          <p:cNvSpPr/>
          <p:nvPr/>
        </p:nvSpPr>
        <p:spPr>
          <a:xfrm>
            <a:off x="1338470" y="3008182"/>
            <a:ext cx="3127513" cy="2372201"/>
          </a:xfrm>
          <a:custGeom>
            <a:avLst/>
            <a:gdLst>
              <a:gd name="connsiteX0" fmla="*/ 2160104 w 3127513"/>
              <a:gd name="connsiteY0" fmla="*/ 1338531 h 2372201"/>
              <a:gd name="connsiteX1" fmla="*/ 2226365 w 3127513"/>
              <a:gd name="connsiteY1" fmla="*/ 1365035 h 2372201"/>
              <a:gd name="connsiteX2" fmla="*/ 2266121 w 3127513"/>
              <a:gd name="connsiteY2" fmla="*/ 1378288 h 2372201"/>
              <a:gd name="connsiteX3" fmla="*/ 2517913 w 3127513"/>
              <a:gd name="connsiteY3" fmla="*/ 1365035 h 2372201"/>
              <a:gd name="connsiteX4" fmla="*/ 2570921 w 3127513"/>
              <a:gd name="connsiteY4" fmla="*/ 1312027 h 2372201"/>
              <a:gd name="connsiteX5" fmla="*/ 2650434 w 3127513"/>
              <a:gd name="connsiteY5" fmla="*/ 1259018 h 2372201"/>
              <a:gd name="connsiteX6" fmla="*/ 2703443 w 3127513"/>
              <a:gd name="connsiteY6" fmla="*/ 1206009 h 2372201"/>
              <a:gd name="connsiteX7" fmla="*/ 2743200 w 3127513"/>
              <a:gd name="connsiteY7" fmla="*/ 1126496 h 2372201"/>
              <a:gd name="connsiteX8" fmla="*/ 2769704 w 3127513"/>
              <a:gd name="connsiteY8" fmla="*/ 1046983 h 2372201"/>
              <a:gd name="connsiteX9" fmla="*/ 2835965 w 3127513"/>
              <a:gd name="connsiteY9" fmla="*/ 954218 h 2372201"/>
              <a:gd name="connsiteX10" fmla="*/ 2928730 w 3127513"/>
              <a:gd name="connsiteY10" fmla="*/ 927714 h 2372201"/>
              <a:gd name="connsiteX11" fmla="*/ 3008243 w 3127513"/>
              <a:gd name="connsiteY11" fmla="*/ 940966 h 2372201"/>
              <a:gd name="connsiteX12" fmla="*/ 3061252 w 3127513"/>
              <a:gd name="connsiteY12" fmla="*/ 1020479 h 2372201"/>
              <a:gd name="connsiteX13" fmla="*/ 3087756 w 3127513"/>
              <a:gd name="connsiteY13" fmla="*/ 1060235 h 2372201"/>
              <a:gd name="connsiteX14" fmla="*/ 3114260 w 3127513"/>
              <a:gd name="connsiteY14" fmla="*/ 1139748 h 2372201"/>
              <a:gd name="connsiteX15" fmla="*/ 3127513 w 3127513"/>
              <a:gd name="connsiteY15" fmla="*/ 1179505 h 2372201"/>
              <a:gd name="connsiteX16" fmla="*/ 3101008 w 3127513"/>
              <a:gd name="connsiteY16" fmla="*/ 1457801 h 2372201"/>
              <a:gd name="connsiteX17" fmla="*/ 3087756 w 3127513"/>
              <a:gd name="connsiteY17" fmla="*/ 1497557 h 2372201"/>
              <a:gd name="connsiteX18" fmla="*/ 3061252 w 3127513"/>
              <a:gd name="connsiteY18" fmla="*/ 1537314 h 2372201"/>
              <a:gd name="connsiteX19" fmla="*/ 3021495 w 3127513"/>
              <a:gd name="connsiteY19" fmla="*/ 1603575 h 2372201"/>
              <a:gd name="connsiteX20" fmla="*/ 3008243 w 3127513"/>
              <a:gd name="connsiteY20" fmla="*/ 1643331 h 2372201"/>
              <a:gd name="connsiteX21" fmla="*/ 2862469 w 3127513"/>
              <a:gd name="connsiteY21" fmla="*/ 1762601 h 2372201"/>
              <a:gd name="connsiteX22" fmla="*/ 2782956 w 3127513"/>
              <a:gd name="connsiteY22" fmla="*/ 1789105 h 2372201"/>
              <a:gd name="connsiteX23" fmla="*/ 2743200 w 3127513"/>
              <a:gd name="connsiteY23" fmla="*/ 1815609 h 2372201"/>
              <a:gd name="connsiteX24" fmla="*/ 2703443 w 3127513"/>
              <a:gd name="connsiteY24" fmla="*/ 1828861 h 2372201"/>
              <a:gd name="connsiteX25" fmla="*/ 2650434 w 3127513"/>
              <a:gd name="connsiteY25" fmla="*/ 1881870 h 2372201"/>
              <a:gd name="connsiteX26" fmla="*/ 2623930 w 3127513"/>
              <a:gd name="connsiteY26" fmla="*/ 1908375 h 2372201"/>
              <a:gd name="connsiteX27" fmla="*/ 2597426 w 3127513"/>
              <a:gd name="connsiteY27" fmla="*/ 2001140 h 2372201"/>
              <a:gd name="connsiteX28" fmla="*/ 2584173 w 3127513"/>
              <a:gd name="connsiteY28" fmla="*/ 2054148 h 2372201"/>
              <a:gd name="connsiteX29" fmla="*/ 2557669 w 3127513"/>
              <a:gd name="connsiteY29" fmla="*/ 2093905 h 2372201"/>
              <a:gd name="connsiteX30" fmla="*/ 2544417 w 3127513"/>
              <a:gd name="connsiteY30" fmla="*/ 2133661 h 2372201"/>
              <a:gd name="connsiteX31" fmla="*/ 2504660 w 3127513"/>
              <a:gd name="connsiteY31" fmla="*/ 2160166 h 2372201"/>
              <a:gd name="connsiteX32" fmla="*/ 2491408 w 3127513"/>
              <a:gd name="connsiteY32" fmla="*/ 2199922 h 2372201"/>
              <a:gd name="connsiteX33" fmla="*/ 2411895 w 3127513"/>
              <a:gd name="connsiteY33" fmla="*/ 2239679 h 2372201"/>
              <a:gd name="connsiteX34" fmla="*/ 2385391 w 3127513"/>
              <a:gd name="connsiteY34" fmla="*/ 2279435 h 2372201"/>
              <a:gd name="connsiteX35" fmla="*/ 2345634 w 3127513"/>
              <a:gd name="connsiteY35" fmla="*/ 2292688 h 2372201"/>
              <a:gd name="connsiteX36" fmla="*/ 2305878 w 3127513"/>
              <a:gd name="connsiteY36" fmla="*/ 2319192 h 2372201"/>
              <a:gd name="connsiteX37" fmla="*/ 2173356 w 3127513"/>
              <a:gd name="connsiteY37" fmla="*/ 2358948 h 2372201"/>
              <a:gd name="connsiteX38" fmla="*/ 2133600 w 3127513"/>
              <a:gd name="connsiteY38" fmla="*/ 2372201 h 2372201"/>
              <a:gd name="connsiteX39" fmla="*/ 1789043 w 3127513"/>
              <a:gd name="connsiteY39" fmla="*/ 2358948 h 2372201"/>
              <a:gd name="connsiteX40" fmla="*/ 1709530 w 3127513"/>
              <a:gd name="connsiteY40" fmla="*/ 2332444 h 2372201"/>
              <a:gd name="connsiteX41" fmla="*/ 1683026 w 3127513"/>
              <a:gd name="connsiteY41" fmla="*/ 2292688 h 2372201"/>
              <a:gd name="connsiteX42" fmla="*/ 1643269 w 3127513"/>
              <a:gd name="connsiteY42" fmla="*/ 2266183 h 2372201"/>
              <a:gd name="connsiteX43" fmla="*/ 1590260 w 3127513"/>
              <a:gd name="connsiteY43" fmla="*/ 2186670 h 2372201"/>
              <a:gd name="connsiteX44" fmla="*/ 1550504 w 3127513"/>
              <a:gd name="connsiteY44" fmla="*/ 2054148 h 2372201"/>
              <a:gd name="connsiteX45" fmla="*/ 1510747 w 3127513"/>
              <a:gd name="connsiteY45" fmla="*/ 1908375 h 2372201"/>
              <a:gd name="connsiteX46" fmla="*/ 1444487 w 3127513"/>
              <a:gd name="connsiteY46" fmla="*/ 1842114 h 2372201"/>
              <a:gd name="connsiteX47" fmla="*/ 1378226 w 3127513"/>
              <a:gd name="connsiteY47" fmla="*/ 1789105 h 2372201"/>
              <a:gd name="connsiteX48" fmla="*/ 1325217 w 3127513"/>
              <a:gd name="connsiteY48" fmla="*/ 1775853 h 2372201"/>
              <a:gd name="connsiteX49" fmla="*/ 1219200 w 3127513"/>
              <a:gd name="connsiteY49" fmla="*/ 1736096 h 2372201"/>
              <a:gd name="connsiteX50" fmla="*/ 1046921 w 3127513"/>
              <a:gd name="connsiteY50" fmla="*/ 1696340 h 2372201"/>
              <a:gd name="connsiteX51" fmla="*/ 1020417 w 3127513"/>
              <a:gd name="connsiteY51" fmla="*/ 1669835 h 2372201"/>
              <a:gd name="connsiteX52" fmla="*/ 940904 w 3127513"/>
              <a:gd name="connsiteY52" fmla="*/ 1643331 h 2372201"/>
              <a:gd name="connsiteX53" fmla="*/ 914400 w 3127513"/>
              <a:gd name="connsiteY53" fmla="*/ 1603575 h 2372201"/>
              <a:gd name="connsiteX54" fmla="*/ 874643 w 3127513"/>
              <a:gd name="connsiteY54" fmla="*/ 1590322 h 2372201"/>
              <a:gd name="connsiteX55" fmla="*/ 861391 w 3127513"/>
              <a:gd name="connsiteY55" fmla="*/ 1550566 h 2372201"/>
              <a:gd name="connsiteX56" fmla="*/ 808382 w 3127513"/>
              <a:gd name="connsiteY56" fmla="*/ 1497557 h 2372201"/>
              <a:gd name="connsiteX57" fmla="*/ 781878 w 3127513"/>
              <a:gd name="connsiteY57" fmla="*/ 1418044 h 2372201"/>
              <a:gd name="connsiteX58" fmla="*/ 768626 w 3127513"/>
              <a:gd name="connsiteY58" fmla="*/ 1378288 h 2372201"/>
              <a:gd name="connsiteX59" fmla="*/ 742121 w 3127513"/>
              <a:gd name="connsiteY59" fmla="*/ 1272270 h 2372201"/>
              <a:gd name="connsiteX60" fmla="*/ 728869 w 3127513"/>
              <a:gd name="connsiteY60" fmla="*/ 1219261 h 2372201"/>
              <a:gd name="connsiteX61" fmla="*/ 715617 w 3127513"/>
              <a:gd name="connsiteY61" fmla="*/ 371122 h 2372201"/>
              <a:gd name="connsiteX62" fmla="*/ 662608 w 3127513"/>
              <a:gd name="connsiteY62" fmla="*/ 304861 h 2372201"/>
              <a:gd name="connsiteX63" fmla="*/ 636104 w 3127513"/>
              <a:gd name="connsiteY63" fmla="*/ 265105 h 2372201"/>
              <a:gd name="connsiteX64" fmla="*/ 596347 w 3127513"/>
              <a:gd name="connsiteY64" fmla="*/ 251853 h 2372201"/>
              <a:gd name="connsiteX65" fmla="*/ 543339 w 3127513"/>
              <a:gd name="connsiteY65" fmla="*/ 185592 h 2372201"/>
              <a:gd name="connsiteX66" fmla="*/ 490330 w 3127513"/>
              <a:gd name="connsiteY66" fmla="*/ 132583 h 2372201"/>
              <a:gd name="connsiteX67" fmla="*/ 410817 w 3127513"/>
              <a:gd name="connsiteY67" fmla="*/ 106079 h 2372201"/>
              <a:gd name="connsiteX68" fmla="*/ 371060 w 3127513"/>
              <a:gd name="connsiteY68" fmla="*/ 79575 h 2372201"/>
              <a:gd name="connsiteX69" fmla="*/ 318052 w 3127513"/>
              <a:gd name="connsiteY69" fmla="*/ 66322 h 2372201"/>
              <a:gd name="connsiteX70" fmla="*/ 251791 w 3127513"/>
              <a:gd name="connsiteY70" fmla="*/ 53070 h 2372201"/>
              <a:gd name="connsiteX71" fmla="*/ 172278 w 3127513"/>
              <a:gd name="connsiteY71" fmla="*/ 39818 h 2372201"/>
              <a:gd name="connsiteX72" fmla="*/ 92765 w 3127513"/>
              <a:gd name="connsiteY72" fmla="*/ 13314 h 2372201"/>
              <a:gd name="connsiteX73" fmla="*/ 0 w 3127513"/>
              <a:gd name="connsiteY73" fmla="*/ 61 h 23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127513" h="2372201">
                <a:moveTo>
                  <a:pt x="2160104" y="1338531"/>
                </a:moveTo>
                <a:cubicBezTo>
                  <a:pt x="2182191" y="1347366"/>
                  <a:pt x="2204091" y="1356682"/>
                  <a:pt x="2226365" y="1365035"/>
                </a:cubicBezTo>
                <a:cubicBezTo>
                  <a:pt x="2239445" y="1369940"/>
                  <a:pt x="2252152" y="1378288"/>
                  <a:pt x="2266121" y="1378288"/>
                </a:cubicBezTo>
                <a:cubicBezTo>
                  <a:pt x="2350168" y="1378288"/>
                  <a:pt x="2433982" y="1369453"/>
                  <a:pt x="2517913" y="1365035"/>
                </a:cubicBezTo>
                <a:cubicBezTo>
                  <a:pt x="2623929" y="1329696"/>
                  <a:pt x="2500244" y="1382704"/>
                  <a:pt x="2570921" y="1312027"/>
                </a:cubicBezTo>
                <a:cubicBezTo>
                  <a:pt x="2593445" y="1289503"/>
                  <a:pt x="2627910" y="1281542"/>
                  <a:pt x="2650434" y="1259018"/>
                </a:cubicBezTo>
                <a:lnTo>
                  <a:pt x="2703443" y="1206009"/>
                </a:lnTo>
                <a:cubicBezTo>
                  <a:pt x="2751774" y="1061017"/>
                  <a:pt x="2674692" y="1280638"/>
                  <a:pt x="2743200" y="1126496"/>
                </a:cubicBezTo>
                <a:cubicBezTo>
                  <a:pt x="2754547" y="1100966"/>
                  <a:pt x="2760869" y="1073487"/>
                  <a:pt x="2769704" y="1046983"/>
                </a:cubicBezTo>
                <a:cubicBezTo>
                  <a:pt x="2781271" y="1012283"/>
                  <a:pt x="2790230" y="965652"/>
                  <a:pt x="2835965" y="954218"/>
                </a:cubicBezTo>
                <a:cubicBezTo>
                  <a:pt x="2902525" y="937578"/>
                  <a:pt x="2871694" y="946725"/>
                  <a:pt x="2928730" y="927714"/>
                </a:cubicBezTo>
                <a:cubicBezTo>
                  <a:pt x="2955234" y="932131"/>
                  <a:pt x="2983689" y="930053"/>
                  <a:pt x="3008243" y="940966"/>
                </a:cubicBezTo>
                <a:cubicBezTo>
                  <a:pt x="3056693" y="962499"/>
                  <a:pt x="3042956" y="983887"/>
                  <a:pt x="3061252" y="1020479"/>
                </a:cubicBezTo>
                <a:cubicBezTo>
                  <a:pt x="3068375" y="1034725"/>
                  <a:pt x="3078921" y="1046983"/>
                  <a:pt x="3087756" y="1060235"/>
                </a:cubicBezTo>
                <a:lnTo>
                  <a:pt x="3114260" y="1139748"/>
                </a:lnTo>
                <a:lnTo>
                  <a:pt x="3127513" y="1179505"/>
                </a:lnTo>
                <a:cubicBezTo>
                  <a:pt x="3119966" y="1300243"/>
                  <a:pt x="3125886" y="1358288"/>
                  <a:pt x="3101008" y="1457801"/>
                </a:cubicBezTo>
                <a:cubicBezTo>
                  <a:pt x="3097620" y="1471353"/>
                  <a:pt x="3094003" y="1485063"/>
                  <a:pt x="3087756" y="1497557"/>
                </a:cubicBezTo>
                <a:cubicBezTo>
                  <a:pt x="3080633" y="1511803"/>
                  <a:pt x="3068375" y="1523068"/>
                  <a:pt x="3061252" y="1537314"/>
                </a:cubicBezTo>
                <a:cubicBezTo>
                  <a:pt x="3026847" y="1606126"/>
                  <a:pt x="3073264" y="1551806"/>
                  <a:pt x="3021495" y="1603575"/>
                </a:cubicBezTo>
                <a:cubicBezTo>
                  <a:pt x="3017078" y="1616827"/>
                  <a:pt x="3016624" y="1632156"/>
                  <a:pt x="3008243" y="1643331"/>
                </a:cubicBezTo>
                <a:cubicBezTo>
                  <a:pt x="2983538" y="1676271"/>
                  <a:pt x="2902622" y="1749217"/>
                  <a:pt x="2862469" y="1762601"/>
                </a:cubicBezTo>
                <a:lnTo>
                  <a:pt x="2782956" y="1789105"/>
                </a:lnTo>
                <a:cubicBezTo>
                  <a:pt x="2769704" y="1797940"/>
                  <a:pt x="2757446" y="1808486"/>
                  <a:pt x="2743200" y="1815609"/>
                </a:cubicBezTo>
                <a:cubicBezTo>
                  <a:pt x="2730706" y="1821856"/>
                  <a:pt x="2714810" y="1820742"/>
                  <a:pt x="2703443" y="1828861"/>
                </a:cubicBezTo>
                <a:cubicBezTo>
                  <a:pt x="2683109" y="1843385"/>
                  <a:pt x="2668104" y="1864200"/>
                  <a:pt x="2650434" y="1881870"/>
                </a:cubicBezTo>
                <a:lnTo>
                  <a:pt x="2623930" y="1908375"/>
                </a:lnTo>
                <a:cubicBezTo>
                  <a:pt x="2582516" y="2074032"/>
                  <a:pt x="2635439" y="1868099"/>
                  <a:pt x="2597426" y="2001140"/>
                </a:cubicBezTo>
                <a:cubicBezTo>
                  <a:pt x="2592422" y="2018652"/>
                  <a:pt x="2591348" y="2037407"/>
                  <a:pt x="2584173" y="2054148"/>
                </a:cubicBezTo>
                <a:cubicBezTo>
                  <a:pt x="2577899" y="2068787"/>
                  <a:pt x="2564792" y="2079659"/>
                  <a:pt x="2557669" y="2093905"/>
                </a:cubicBezTo>
                <a:cubicBezTo>
                  <a:pt x="2551422" y="2106399"/>
                  <a:pt x="2553143" y="2122753"/>
                  <a:pt x="2544417" y="2133661"/>
                </a:cubicBezTo>
                <a:cubicBezTo>
                  <a:pt x="2534467" y="2146098"/>
                  <a:pt x="2517912" y="2151331"/>
                  <a:pt x="2504660" y="2160166"/>
                </a:cubicBezTo>
                <a:cubicBezTo>
                  <a:pt x="2500243" y="2173418"/>
                  <a:pt x="2500134" y="2189014"/>
                  <a:pt x="2491408" y="2199922"/>
                </a:cubicBezTo>
                <a:cubicBezTo>
                  <a:pt x="2472723" y="2223278"/>
                  <a:pt x="2438087" y="2230949"/>
                  <a:pt x="2411895" y="2239679"/>
                </a:cubicBezTo>
                <a:cubicBezTo>
                  <a:pt x="2403060" y="2252931"/>
                  <a:pt x="2397828" y="2269486"/>
                  <a:pt x="2385391" y="2279435"/>
                </a:cubicBezTo>
                <a:cubicBezTo>
                  <a:pt x="2374483" y="2288162"/>
                  <a:pt x="2358128" y="2286441"/>
                  <a:pt x="2345634" y="2292688"/>
                </a:cubicBezTo>
                <a:cubicBezTo>
                  <a:pt x="2331389" y="2299811"/>
                  <a:pt x="2320432" y="2312724"/>
                  <a:pt x="2305878" y="2319192"/>
                </a:cubicBezTo>
                <a:cubicBezTo>
                  <a:pt x="2249184" y="2344389"/>
                  <a:pt x="2227328" y="2343527"/>
                  <a:pt x="2173356" y="2358948"/>
                </a:cubicBezTo>
                <a:cubicBezTo>
                  <a:pt x="2159925" y="2362786"/>
                  <a:pt x="2146852" y="2367783"/>
                  <a:pt x="2133600" y="2372201"/>
                </a:cubicBezTo>
                <a:cubicBezTo>
                  <a:pt x="2018748" y="2367783"/>
                  <a:pt x="1903478" y="2369676"/>
                  <a:pt x="1789043" y="2358948"/>
                </a:cubicBezTo>
                <a:cubicBezTo>
                  <a:pt x="1761227" y="2356340"/>
                  <a:pt x="1709530" y="2332444"/>
                  <a:pt x="1709530" y="2332444"/>
                </a:cubicBezTo>
                <a:cubicBezTo>
                  <a:pt x="1700695" y="2319192"/>
                  <a:pt x="1694288" y="2303950"/>
                  <a:pt x="1683026" y="2292688"/>
                </a:cubicBezTo>
                <a:cubicBezTo>
                  <a:pt x="1671764" y="2281426"/>
                  <a:pt x="1653757" y="2278170"/>
                  <a:pt x="1643269" y="2266183"/>
                </a:cubicBezTo>
                <a:cubicBezTo>
                  <a:pt x="1622293" y="2242210"/>
                  <a:pt x="1590260" y="2186670"/>
                  <a:pt x="1590260" y="2186670"/>
                </a:cubicBezTo>
                <a:cubicBezTo>
                  <a:pt x="1568236" y="2120597"/>
                  <a:pt x="1563856" y="2114234"/>
                  <a:pt x="1550504" y="2054148"/>
                </a:cubicBezTo>
                <a:cubicBezTo>
                  <a:pt x="1542206" y="2016806"/>
                  <a:pt x="1531434" y="1939407"/>
                  <a:pt x="1510747" y="1908375"/>
                </a:cubicBezTo>
                <a:cubicBezTo>
                  <a:pt x="1465312" y="1840220"/>
                  <a:pt x="1507592" y="1892598"/>
                  <a:pt x="1444487" y="1842114"/>
                </a:cubicBezTo>
                <a:cubicBezTo>
                  <a:pt x="1411605" y="1815808"/>
                  <a:pt x="1422151" y="1807930"/>
                  <a:pt x="1378226" y="1789105"/>
                </a:cubicBezTo>
                <a:cubicBezTo>
                  <a:pt x="1361485" y="1781930"/>
                  <a:pt x="1342887" y="1780270"/>
                  <a:pt x="1325217" y="1775853"/>
                </a:cubicBezTo>
                <a:cubicBezTo>
                  <a:pt x="1274969" y="1725603"/>
                  <a:pt x="1321241" y="1761606"/>
                  <a:pt x="1219200" y="1736096"/>
                </a:cubicBezTo>
                <a:cubicBezTo>
                  <a:pt x="1025164" y="1687588"/>
                  <a:pt x="1262255" y="1727101"/>
                  <a:pt x="1046921" y="1696340"/>
                </a:cubicBezTo>
                <a:cubicBezTo>
                  <a:pt x="1038086" y="1687505"/>
                  <a:pt x="1031592" y="1675423"/>
                  <a:pt x="1020417" y="1669835"/>
                </a:cubicBezTo>
                <a:cubicBezTo>
                  <a:pt x="995429" y="1657341"/>
                  <a:pt x="940904" y="1643331"/>
                  <a:pt x="940904" y="1643331"/>
                </a:cubicBezTo>
                <a:cubicBezTo>
                  <a:pt x="932069" y="1630079"/>
                  <a:pt x="926837" y="1613524"/>
                  <a:pt x="914400" y="1603575"/>
                </a:cubicBezTo>
                <a:cubicBezTo>
                  <a:pt x="903492" y="1594848"/>
                  <a:pt x="884521" y="1600200"/>
                  <a:pt x="874643" y="1590322"/>
                </a:cubicBezTo>
                <a:cubicBezTo>
                  <a:pt x="864766" y="1580445"/>
                  <a:pt x="869510" y="1561933"/>
                  <a:pt x="861391" y="1550566"/>
                </a:cubicBezTo>
                <a:cubicBezTo>
                  <a:pt x="846867" y="1530232"/>
                  <a:pt x="808382" y="1497557"/>
                  <a:pt x="808382" y="1497557"/>
                </a:cubicBezTo>
                <a:lnTo>
                  <a:pt x="781878" y="1418044"/>
                </a:lnTo>
                <a:cubicBezTo>
                  <a:pt x="777461" y="1404792"/>
                  <a:pt x="772014" y="1391840"/>
                  <a:pt x="768626" y="1378288"/>
                </a:cubicBezTo>
                <a:lnTo>
                  <a:pt x="742121" y="1272270"/>
                </a:lnTo>
                <a:lnTo>
                  <a:pt x="728869" y="1219261"/>
                </a:lnTo>
                <a:cubicBezTo>
                  <a:pt x="724452" y="936548"/>
                  <a:pt x="728265" y="653586"/>
                  <a:pt x="715617" y="371122"/>
                </a:cubicBezTo>
                <a:cubicBezTo>
                  <a:pt x="714650" y="349519"/>
                  <a:pt x="674905" y="320232"/>
                  <a:pt x="662608" y="304861"/>
                </a:cubicBezTo>
                <a:cubicBezTo>
                  <a:pt x="652659" y="292424"/>
                  <a:pt x="648541" y="275054"/>
                  <a:pt x="636104" y="265105"/>
                </a:cubicBezTo>
                <a:cubicBezTo>
                  <a:pt x="625196" y="256379"/>
                  <a:pt x="609599" y="256270"/>
                  <a:pt x="596347" y="251853"/>
                </a:cubicBezTo>
                <a:cubicBezTo>
                  <a:pt x="574053" y="184969"/>
                  <a:pt x="599285" y="233546"/>
                  <a:pt x="543339" y="185592"/>
                </a:cubicBezTo>
                <a:cubicBezTo>
                  <a:pt x="524366" y="169330"/>
                  <a:pt x="514036" y="140485"/>
                  <a:pt x="490330" y="132583"/>
                </a:cubicBezTo>
                <a:cubicBezTo>
                  <a:pt x="463826" y="123748"/>
                  <a:pt x="434063" y="121576"/>
                  <a:pt x="410817" y="106079"/>
                </a:cubicBezTo>
                <a:cubicBezTo>
                  <a:pt x="397565" y="97244"/>
                  <a:pt x="385699" y="85849"/>
                  <a:pt x="371060" y="79575"/>
                </a:cubicBezTo>
                <a:cubicBezTo>
                  <a:pt x="354319" y="72400"/>
                  <a:pt x="335831" y="70273"/>
                  <a:pt x="318052" y="66322"/>
                </a:cubicBezTo>
                <a:cubicBezTo>
                  <a:pt x="296064" y="61436"/>
                  <a:pt x="273952" y="57099"/>
                  <a:pt x="251791" y="53070"/>
                </a:cubicBezTo>
                <a:cubicBezTo>
                  <a:pt x="225354" y="48263"/>
                  <a:pt x="198346" y="46335"/>
                  <a:pt x="172278" y="39818"/>
                </a:cubicBezTo>
                <a:cubicBezTo>
                  <a:pt x="145174" y="33042"/>
                  <a:pt x="120160" y="18793"/>
                  <a:pt x="92765" y="13314"/>
                </a:cubicBezTo>
                <a:cubicBezTo>
                  <a:pt x="17841" y="-1672"/>
                  <a:pt x="49028" y="61"/>
                  <a:pt x="0" y="61"/>
                </a:cubicBezTo>
              </a:path>
            </a:pathLst>
          </a:cu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130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423" y="3008182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0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beacon is lit! A </a:t>
            </a:r>
            <a:r>
              <a:rPr lang="en-US" dirty="0"/>
              <a:t>h</a:t>
            </a:r>
            <a:r>
              <a:rPr lang="en-US" dirty="0" smtClean="0"/>
              <a:t>uge burst of light comes from all the beacons.  A flourish of color and a new voice </a:t>
            </a:r>
            <a:r>
              <a:rPr lang="en-US" dirty="0"/>
              <a:t> </a:t>
            </a:r>
            <a:r>
              <a:rPr lang="en-US" dirty="0" smtClean="0"/>
              <a:t>begins singing, emanating from the lit beacon.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474" y="3208398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204" y="3064066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1" y="27164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505" y="3444722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images.vectorhq.com/images/previews/923/color-burst-psd-45804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0" y="2716424"/>
            <a:ext cx="4501979" cy="304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6148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1328625" y="2780332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2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If time permits, they light the torch again and repeat the same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60" y="3670983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09" y="3606113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1" y="27164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1328625" y="2780332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172" y="3897455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2658315" y="3684104"/>
            <a:ext cx="2470276" cy="2398644"/>
          </a:xfrm>
          <a:custGeom>
            <a:avLst/>
            <a:gdLst>
              <a:gd name="connsiteX0" fmla="*/ 204155 w 2470276"/>
              <a:gd name="connsiteY0" fmla="*/ 728870 h 2398644"/>
              <a:gd name="connsiteX1" fmla="*/ 137894 w 2470276"/>
              <a:gd name="connsiteY1" fmla="*/ 742122 h 2398644"/>
              <a:gd name="connsiteX2" fmla="*/ 58381 w 2470276"/>
              <a:gd name="connsiteY2" fmla="*/ 834887 h 2398644"/>
              <a:gd name="connsiteX3" fmla="*/ 31876 w 2470276"/>
              <a:gd name="connsiteY3" fmla="*/ 861392 h 2398644"/>
              <a:gd name="connsiteX4" fmla="*/ 18624 w 2470276"/>
              <a:gd name="connsiteY4" fmla="*/ 901148 h 2398644"/>
              <a:gd name="connsiteX5" fmla="*/ 18624 w 2470276"/>
              <a:gd name="connsiteY5" fmla="*/ 1166192 h 2398644"/>
              <a:gd name="connsiteX6" fmla="*/ 45128 w 2470276"/>
              <a:gd name="connsiteY6" fmla="*/ 1245705 h 2398644"/>
              <a:gd name="connsiteX7" fmla="*/ 84885 w 2470276"/>
              <a:gd name="connsiteY7" fmla="*/ 1311966 h 2398644"/>
              <a:gd name="connsiteX8" fmla="*/ 124642 w 2470276"/>
              <a:gd name="connsiteY8" fmla="*/ 1378226 h 2398644"/>
              <a:gd name="connsiteX9" fmla="*/ 177650 w 2470276"/>
              <a:gd name="connsiteY9" fmla="*/ 1457739 h 2398644"/>
              <a:gd name="connsiteX10" fmla="*/ 257163 w 2470276"/>
              <a:gd name="connsiteY10" fmla="*/ 1510748 h 2398644"/>
              <a:gd name="connsiteX11" fmla="*/ 416189 w 2470276"/>
              <a:gd name="connsiteY11" fmla="*/ 1550505 h 2398644"/>
              <a:gd name="connsiteX12" fmla="*/ 469198 w 2470276"/>
              <a:gd name="connsiteY12" fmla="*/ 1563757 h 2398644"/>
              <a:gd name="connsiteX13" fmla="*/ 588468 w 2470276"/>
              <a:gd name="connsiteY13" fmla="*/ 1577009 h 2398644"/>
              <a:gd name="connsiteX14" fmla="*/ 840259 w 2470276"/>
              <a:gd name="connsiteY14" fmla="*/ 1563757 h 2398644"/>
              <a:gd name="connsiteX15" fmla="*/ 972781 w 2470276"/>
              <a:gd name="connsiteY15" fmla="*/ 1524000 h 2398644"/>
              <a:gd name="connsiteX16" fmla="*/ 1052294 w 2470276"/>
              <a:gd name="connsiteY16" fmla="*/ 1484244 h 2398644"/>
              <a:gd name="connsiteX17" fmla="*/ 1078798 w 2470276"/>
              <a:gd name="connsiteY17" fmla="*/ 1457739 h 2398644"/>
              <a:gd name="connsiteX18" fmla="*/ 1158311 w 2470276"/>
              <a:gd name="connsiteY18" fmla="*/ 1404731 h 2398644"/>
              <a:gd name="connsiteX19" fmla="*/ 1237824 w 2470276"/>
              <a:gd name="connsiteY19" fmla="*/ 1311966 h 2398644"/>
              <a:gd name="connsiteX20" fmla="*/ 1290833 w 2470276"/>
              <a:gd name="connsiteY20" fmla="*/ 1245705 h 2398644"/>
              <a:gd name="connsiteX21" fmla="*/ 1304085 w 2470276"/>
              <a:gd name="connsiteY21" fmla="*/ 1205948 h 2398644"/>
              <a:gd name="connsiteX22" fmla="*/ 1330589 w 2470276"/>
              <a:gd name="connsiteY22" fmla="*/ 1086679 h 2398644"/>
              <a:gd name="connsiteX23" fmla="*/ 1317337 w 2470276"/>
              <a:gd name="connsiteY23" fmla="*/ 901148 h 2398644"/>
              <a:gd name="connsiteX24" fmla="*/ 1290833 w 2470276"/>
              <a:gd name="connsiteY24" fmla="*/ 821635 h 2398644"/>
              <a:gd name="connsiteX25" fmla="*/ 1264328 w 2470276"/>
              <a:gd name="connsiteY25" fmla="*/ 795131 h 2398644"/>
              <a:gd name="connsiteX26" fmla="*/ 1224572 w 2470276"/>
              <a:gd name="connsiteY26" fmla="*/ 715618 h 2398644"/>
              <a:gd name="connsiteX27" fmla="*/ 1184815 w 2470276"/>
              <a:gd name="connsiteY27" fmla="*/ 636105 h 2398644"/>
              <a:gd name="connsiteX28" fmla="*/ 1158311 w 2470276"/>
              <a:gd name="connsiteY28" fmla="*/ 543339 h 2398644"/>
              <a:gd name="connsiteX29" fmla="*/ 1171563 w 2470276"/>
              <a:gd name="connsiteY29" fmla="*/ 331305 h 2398644"/>
              <a:gd name="connsiteX30" fmla="*/ 1198068 w 2470276"/>
              <a:gd name="connsiteY30" fmla="*/ 212035 h 2398644"/>
              <a:gd name="connsiteX31" fmla="*/ 1224572 w 2470276"/>
              <a:gd name="connsiteY31" fmla="*/ 172279 h 2398644"/>
              <a:gd name="connsiteX32" fmla="*/ 1237824 w 2470276"/>
              <a:gd name="connsiteY32" fmla="*/ 132522 h 2398644"/>
              <a:gd name="connsiteX33" fmla="*/ 1277581 w 2470276"/>
              <a:gd name="connsiteY33" fmla="*/ 106018 h 2398644"/>
              <a:gd name="connsiteX34" fmla="*/ 1304085 w 2470276"/>
              <a:gd name="connsiteY34" fmla="*/ 79513 h 2398644"/>
              <a:gd name="connsiteX35" fmla="*/ 1357094 w 2470276"/>
              <a:gd name="connsiteY35" fmla="*/ 13253 h 2398644"/>
              <a:gd name="connsiteX36" fmla="*/ 1396850 w 2470276"/>
              <a:gd name="connsiteY36" fmla="*/ 0 h 2398644"/>
              <a:gd name="connsiteX37" fmla="*/ 1754659 w 2470276"/>
              <a:gd name="connsiteY37" fmla="*/ 13253 h 2398644"/>
              <a:gd name="connsiteX38" fmla="*/ 1794415 w 2470276"/>
              <a:gd name="connsiteY38" fmla="*/ 39757 h 2398644"/>
              <a:gd name="connsiteX39" fmla="*/ 1847424 w 2470276"/>
              <a:gd name="connsiteY39" fmla="*/ 92766 h 2398644"/>
              <a:gd name="connsiteX40" fmla="*/ 1887181 w 2470276"/>
              <a:gd name="connsiteY40" fmla="*/ 132522 h 2398644"/>
              <a:gd name="connsiteX41" fmla="*/ 1953442 w 2470276"/>
              <a:gd name="connsiteY41" fmla="*/ 212035 h 2398644"/>
              <a:gd name="connsiteX42" fmla="*/ 2006450 w 2470276"/>
              <a:gd name="connsiteY42" fmla="*/ 318053 h 2398644"/>
              <a:gd name="connsiteX43" fmla="*/ 2032955 w 2470276"/>
              <a:gd name="connsiteY43" fmla="*/ 397566 h 2398644"/>
              <a:gd name="connsiteX44" fmla="*/ 2046207 w 2470276"/>
              <a:gd name="connsiteY44" fmla="*/ 437322 h 2398644"/>
              <a:gd name="connsiteX45" fmla="*/ 2059459 w 2470276"/>
              <a:gd name="connsiteY45" fmla="*/ 490331 h 2398644"/>
              <a:gd name="connsiteX46" fmla="*/ 2085963 w 2470276"/>
              <a:gd name="connsiteY46" fmla="*/ 569844 h 2398644"/>
              <a:gd name="connsiteX47" fmla="*/ 2099215 w 2470276"/>
              <a:gd name="connsiteY47" fmla="*/ 609600 h 2398644"/>
              <a:gd name="connsiteX48" fmla="*/ 2099215 w 2470276"/>
              <a:gd name="connsiteY48" fmla="*/ 1007166 h 2398644"/>
              <a:gd name="connsiteX49" fmla="*/ 2085963 w 2470276"/>
              <a:gd name="connsiteY49" fmla="*/ 1060174 h 2398644"/>
              <a:gd name="connsiteX50" fmla="*/ 2032955 w 2470276"/>
              <a:gd name="connsiteY50" fmla="*/ 1166192 h 2398644"/>
              <a:gd name="connsiteX51" fmla="*/ 2019702 w 2470276"/>
              <a:gd name="connsiteY51" fmla="*/ 1205948 h 2398644"/>
              <a:gd name="connsiteX52" fmla="*/ 1993198 w 2470276"/>
              <a:gd name="connsiteY52" fmla="*/ 1232453 h 2398644"/>
              <a:gd name="connsiteX53" fmla="*/ 1966694 w 2470276"/>
              <a:gd name="connsiteY53" fmla="*/ 1272209 h 2398644"/>
              <a:gd name="connsiteX54" fmla="*/ 1926937 w 2470276"/>
              <a:gd name="connsiteY54" fmla="*/ 1338470 h 2398644"/>
              <a:gd name="connsiteX55" fmla="*/ 1913685 w 2470276"/>
              <a:gd name="connsiteY55" fmla="*/ 1378226 h 2398644"/>
              <a:gd name="connsiteX56" fmla="*/ 1860676 w 2470276"/>
              <a:gd name="connsiteY56" fmla="*/ 1431235 h 2398644"/>
              <a:gd name="connsiteX57" fmla="*/ 1847424 w 2470276"/>
              <a:gd name="connsiteY57" fmla="*/ 1470992 h 2398644"/>
              <a:gd name="connsiteX58" fmla="*/ 1794415 w 2470276"/>
              <a:gd name="connsiteY58" fmla="*/ 1537253 h 2398644"/>
              <a:gd name="connsiteX59" fmla="*/ 1767911 w 2470276"/>
              <a:gd name="connsiteY59" fmla="*/ 1577009 h 2398644"/>
              <a:gd name="connsiteX60" fmla="*/ 1714902 w 2470276"/>
              <a:gd name="connsiteY60" fmla="*/ 1643270 h 2398644"/>
              <a:gd name="connsiteX61" fmla="*/ 1701650 w 2470276"/>
              <a:gd name="connsiteY61" fmla="*/ 1683026 h 2398644"/>
              <a:gd name="connsiteX62" fmla="*/ 1675146 w 2470276"/>
              <a:gd name="connsiteY62" fmla="*/ 1709531 h 2398644"/>
              <a:gd name="connsiteX63" fmla="*/ 1661894 w 2470276"/>
              <a:gd name="connsiteY63" fmla="*/ 1749287 h 2398644"/>
              <a:gd name="connsiteX64" fmla="*/ 1635389 w 2470276"/>
              <a:gd name="connsiteY64" fmla="*/ 1775792 h 2398644"/>
              <a:gd name="connsiteX65" fmla="*/ 1608885 w 2470276"/>
              <a:gd name="connsiteY65" fmla="*/ 1855305 h 2398644"/>
              <a:gd name="connsiteX66" fmla="*/ 1555876 w 2470276"/>
              <a:gd name="connsiteY66" fmla="*/ 1921566 h 2398644"/>
              <a:gd name="connsiteX67" fmla="*/ 1542624 w 2470276"/>
              <a:gd name="connsiteY67" fmla="*/ 1961322 h 2398644"/>
              <a:gd name="connsiteX68" fmla="*/ 1542624 w 2470276"/>
              <a:gd name="connsiteY68" fmla="*/ 2186609 h 2398644"/>
              <a:gd name="connsiteX69" fmla="*/ 1569128 w 2470276"/>
              <a:gd name="connsiteY69" fmla="*/ 2266122 h 2398644"/>
              <a:gd name="connsiteX70" fmla="*/ 1595633 w 2470276"/>
              <a:gd name="connsiteY70" fmla="*/ 2345635 h 2398644"/>
              <a:gd name="connsiteX71" fmla="*/ 1608885 w 2470276"/>
              <a:gd name="connsiteY71" fmla="*/ 2385392 h 2398644"/>
              <a:gd name="connsiteX72" fmla="*/ 1648642 w 2470276"/>
              <a:gd name="connsiteY72" fmla="*/ 2398644 h 2398644"/>
              <a:gd name="connsiteX73" fmla="*/ 2311250 w 2470276"/>
              <a:gd name="connsiteY73" fmla="*/ 2372139 h 2398644"/>
              <a:gd name="connsiteX74" fmla="*/ 2470276 w 2470276"/>
              <a:gd name="connsiteY74" fmla="*/ 2358887 h 239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470276" h="2398644">
                <a:moveTo>
                  <a:pt x="204155" y="728870"/>
                </a:moveTo>
                <a:cubicBezTo>
                  <a:pt x="182068" y="733287"/>
                  <a:pt x="157584" y="731183"/>
                  <a:pt x="137894" y="742122"/>
                </a:cubicBezTo>
                <a:cubicBezTo>
                  <a:pt x="91957" y="767643"/>
                  <a:pt x="87061" y="799037"/>
                  <a:pt x="58381" y="834887"/>
                </a:cubicBezTo>
                <a:cubicBezTo>
                  <a:pt x="50576" y="844644"/>
                  <a:pt x="40711" y="852557"/>
                  <a:pt x="31876" y="861392"/>
                </a:cubicBezTo>
                <a:cubicBezTo>
                  <a:pt x="27459" y="874644"/>
                  <a:pt x="22461" y="887717"/>
                  <a:pt x="18624" y="901148"/>
                </a:cubicBezTo>
                <a:cubicBezTo>
                  <a:pt x="-10247" y="1002198"/>
                  <a:pt x="-1814" y="1016311"/>
                  <a:pt x="18624" y="1166192"/>
                </a:cubicBezTo>
                <a:cubicBezTo>
                  <a:pt x="22399" y="1193874"/>
                  <a:pt x="36293" y="1219201"/>
                  <a:pt x="45128" y="1245705"/>
                </a:cubicBezTo>
                <a:cubicBezTo>
                  <a:pt x="62331" y="1297313"/>
                  <a:pt x="48505" y="1275585"/>
                  <a:pt x="84885" y="1311966"/>
                </a:cubicBezTo>
                <a:cubicBezTo>
                  <a:pt x="110224" y="1387983"/>
                  <a:pt x="80982" y="1320013"/>
                  <a:pt x="124642" y="1378226"/>
                </a:cubicBezTo>
                <a:cubicBezTo>
                  <a:pt x="143755" y="1403709"/>
                  <a:pt x="151146" y="1440069"/>
                  <a:pt x="177650" y="1457739"/>
                </a:cubicBezTo>
                <a:cubicBezTo>
                  <a:pt x="204154" y="1475409"/>
                  <a:pt x="226260" y="1503022"/>
                  <a:pt x="257163" y="1510748"/>
                </a:cubicBezTo>
                <a:lnTo>
                  <a:pt x="416189" y="1550505"/>
                </a:lnTo>
                <a:cubicBezTo>
                  <a:pt x="433859" y="1554922"/>
                  <a:pt x="451096" y="1561746"/>
                  <a:pt x="469198" y="1563757"/>
                </a:cubicBezTo>
                <a:lnTo>
                  <a:pt x="588468" y="1577009"/>
                </a:lnTo>
                <a:cubicBezTo>
                  <a:pt x="672398" y="1572592"/>
                  <a:pt x="756528" y="1571038"/>
                  <a:pt x="840259" y="1563757"/>
                </a:cubicBezTo>
                <a:cubicBezTo>
                  <a:pt x="861559" y="1561905"/>
                  <a:pt x="966204" y="1528385"/>
                  <a:pt x="972781" y="1524000"/>
                </a:cubicBezTo>
                <a:cubicBezTo>
                  <a:pt x="1024160" y="1489747"/>
                  <a:pt x="997427" y="1502532"/>
                  <a:pt x="1052294" y="1484244"/>
                </a:cubicBezTo>
                <a:cubicBezTo>
                  <a:pt x="1061129" y="1475409"/>
                  <a:pt x="1068803" y="1465236"/>
                  <a:pt x="1078798" y="1457739"/>
                </a:cubicBezTo>
                <a:cubicBezTo>
                  <a:pt x="1104281" y="1438626"/>
                  <a:pt x="1135787" y="1427255"/>
                  <a:pt x="1158311" y="1404731"/>
                </a:cubicBezTo>
                <a:cubicBezTo>
                  <a:pt x="1285904" y="1277138"/>
                  <a:pt x="1157100" y="1412873"/>
                  <a:pt x="1237824" y="1311966"/>
                </a:cubicBezTo>
                <a:cubicBezTo>
                  <a:pt x="1313364" y="1217539"/>
                  <a:pt x="1209244" y="1368083"/>
                  <a:pt x="1290833" y="1245705"/>
                </a:cubicBezTo>
                <a:cubicBezTo>
                  <a:pt x="1295250" y="1232453"/>
                  <a:pt x="1301055" y="1219585"/>
                  <a:pt x="1304085" y="1205948"/>
                </a:cubicBezTo>
                <a:cubicBezTo>
                  <a:pt x="1335181" y="1066013"/>
                  <a:pt x="1300757" y="1176174"/>
                  <a:pt x="1330589" y="1086679"/>
                </a:cubicBezTo>
                <a:cubicBezTo>
                  <a:pt x="1326172" y="1024835"/>
                  <a:pt x="1326534" y="962463"/>
                  <a:pt x="1317337" y="901148"/>
                </a:cubicBezTo>
                <a:cubicBezTo>
                  <a:pt x="1313193" y="873519"/>
                  <a:pt x="1310589" y="841390"/>
                  <a:pt x="1290833" y="821635"/>
                </a:cubicBezTo>
                <a:lnTo>
                  <a:pt x="1264328" y="795131"/>
                </a:lnTo>
                <a:cubicBezTo>
                  <a:pt x="1231018" y="695200"/>
                  <a:pt x="1275951" y="818377"/>
                  <a:pt x="1224572" y="715618"/>
                </a:cubicBezTo>
                <a:cubicBezTo>
                  <a:pt x="1169711" y="605894"/>
                  <a:pt x="1260768" y="750030"/>
                  <a:pt x="1184815" y="636105"/>
                </a:cubicBezTo>
                <a:cubicBezTo>
                  <a:pt x="1178566" y="617357"/>
                  <a:pt x="1158311" y="559979"/>
                  <a:pt x="1158311" y="543339"/>
                </a:cubicBezTo>
                <a:cubicBezTo>
                  <a:pt x="1158311" y="472523"/>
                  <a:pt x="1165152" y="401830"/>
                  <a:pt x="1171563" y="331305"/>
                </a:cubicBezTo>
                <a:cubicBezTo>
                  <a:pt x="1173826" y="306416"/>
                  <a:pt x="1183225" y="241721"/>
                  <a:pt x="1198068" y="212035"/>
                </a:cubicBezTo>
                <a:cubicBezTo>
                  <a:pt x="1205191" y="197790"/>
                  <a:pt x="1215737" y="185531"/>
                  <a:pt x="1224572" y="172279"/>
                </a:cubicBezTo>
                <a:cubicBezTo>
                  <a:pt x="1228989" y="159027"/>
                  <a:pt x="1229098" y="143430"/>
                  <a:pt x="1237824" y="132522"/>
                </a:cubicBezTo>
                <a:cubicBezTo>
                  <a:pt x="1247774" y="120085"/>
                  <a:pt x="1265144" y="115968"/>
                  <a:pt x="1277581" y="106018"/>
                </a:cubicBezTo>
                <a:cubicBezTo>
                  <a:pt x="1287337" y="98213"/>
                  <a:pt x="1296280" y="89269"/>
                  <a:pt x="1304085" y="79513"/>
                </a:cubicBezTo>
                <a:cubicBezTo>
                  <a:pt x="1320755" y="58675"/>
                  <a:pt x="1332478" y="28023"/>
                  <a:pt x="1357094" y="13253"/>
                </a:cubicBezTo>
                <a:cubicBezTo>
                  <a:pt x="1369072" y="6066"/>
                  <a:pt x="1383598" y="4418"/>
                  <a:pt x="1396850" y="0"/>
                </a:cubicBezTo>
                <a:cubicBezTo>
                  <a:pt x="1516120" y="4418"/>
                  <a:pt x="1635900" y="1377"/>
                  <a:pt x="1754659" y="13253"/>
                </a:cubicBezTo>
                <a:cubicBezTo>
                  <a:pt x="1770507" y="14838"/>
                  <a:pt x="1782322" y="29392"/>
                  <a:pt x="1794415" y="39757"/>
                </a:cubicBezTo>
                <a:cubicBezTo>
                  <a:pt x="1813388" y="56019"/>
                  <a:pt x="1829754" y="75096"/>
                  <a:pt x="1847424" y="92766"/>
                </a:cubicBezTo>
                <a:cubicBezTo>
                  <a:pt x="1860676" y="106018"/>
                  <a:pt x="1876785" y="116928"/>
                  <a:pt x="1887181" y="132522"/>
                </a:cubicBezTo>
                <a:cubicBezTo>
                  <a:pt x="1924081" y="187873"/>
                  <a:pt x="1902423" y="161017"/>
                  <a:pt x="1953442" y="212035"/>
                </a:cubicBezTo>
                <a:cubicBezTo>
                  <a:pt x="1983897" y="303401"/>
                  <a:pt x="1960191" y="271792"/>
                  <a:pt x="2006450" y="318053"/>
                </a:cubicBezTo>
                <a:lnTo>
                  <a:pt x="2032955" y="397566"/>
                </a:lnTo>
                <a:cubicBezTo>
                  <a:pt x="2037372" y="410818"/>
                  <a:pt x="2042819" y="423770"/>
                  <a:pt x="2046207" y="437322"/>
                </a:cubicBezTo>
                <a:cubicBezTo>
                  <a:pt x="2050624" y="454992"/>
                  <a:pt x="2054225" y="472886"/>
                  <a:pt x="2059459" y="490331"/>
                </a:cubicBezTo>
                <a:cubicBezTo>
                  <a:pt x="2067487" y="517091"/>
                  <a:pt x="2077128" y="543340"/>
                  <a:pt x="2085963" y="569844"/>
                </a:cubicBezTo>
                <a:lnTo>
                  <a:pt x="2099215" y="609600"/>
                </a:lnTo>
                <a:cubicBezTo>
                  <a:pt x="2122202" y="793488"/>
                  <a:pt x="2120458" y="731017"/>
                  <a:pt x="2099215" y="1007166"/>
                </a:cubicBezTo>
                <a:cubicBezTo>
                  <a:pt x="2097818" y="1025325"/>
                  <a:pt x="2091196" y="1042729"/>
                  <a:pt x="2085963" y="1060174"/>
                </a:cubicBezTo>
                <a:cubicBezTo>
                  <a:pt x="2059859" y="1147189"/>
                  <a:pt x="2077268" y="1121877"/>
                  <a:pt x="2032955" y="1166192"/>
                </a:cubicBezTo>
                <a:cubicBezTo>
                  <a:pt x="2028537" y="1179444"/>
                  <a:pt x="2026889" y="1193970"/>
                  <a:pt x="2019702" y="1205948"/>
                </a:cubicBezTo>
                <a:cubicBezTo>
                  <a:pt x="2013274" y="1216662"/>
                  <a:pt x="2001003" y="1222697"/>
                  <a:pt x="1993198" y="1232453"/>
                </a:cubicBezTo>
                <a:cubicBezTo>
                  <a:pt x="1983249" y="1244890"/>
                  <a:pt x="1975529" y="1258957"/>
                  <a:pt x="1966694" y="1272209"/>
                </a:cubicBezTo>
                <a:cubicBezTo>
                  <a:pt x="1929154" y="1384831"/>
                  <a:pt x="1981510" y="1247518"/>
                  <a:pt x="1926937" y="1338470"/>
                </a:cubicBezTo>
                <a:cubicBezTo>
                  <a:pt x="1919750" y="1350448"/>
                  <a:pt x="1921804" y="1366859"/>
                  <a:pt x="1913685" y="1378226"/>
                </a:cubicBezTo>
                <a:cubicBezTo>
                  <a:pt x="1899161" y="1398560"/>
                  <a:pt x="1860676" y="1431235"/>
                  <a:pt x="1860676" y="1431235"/>
                </a:cubicBezTo>
                <a:cubicBezTo>
                  <a:pt x="1856259" y="1444487"/>
                  <a:pt x="1853671" y="1458498"/>
                  <a:pt x="1847424" y="1470992"/>
                </a:cubicBezTo>
                <a:cubicBezTo>
                  <a:pt x="1820233" y="1525375"/>
                  <a:pt x="1827284" y="1496167"/>
                  <a:pt x="1794415" y="1537253"/>
                </a:cubicBezTo>
                <a:cubicBezTo>
                  <a:pt x="1784466" y="1549690"/>
                  <a:pt x="1776746" y="1563757"/>
                  <a:pt x="1767911" y="1577009"/>
                </a:cubicBezTo>
                <a:cubicBezTo>
                  <a:pt x="1734602" y="1676938"/>
                  <a:pt x="1783408" y="1557640"/>
                  <a:pt x="1714902" y="1643270"/>
                </a:cubicBezTo>
                <a:cubicBezTo>
                  <a:pt x="1706176" y="1654178"/>
                  <a:pt x="1708837" y="1671048"/>
                  <a:pt x="1701650" y="1683026"/>
                </a:cubicBezTo>
                <a:cubicBezTo>
                  <a:pt x="1695222" y="1693740"/>
                  <a:pt x="1683981" y="1700696"/>
                  <a:pt x="1675146" y="1709531"/>
                </a:cubicBezTo>
                <a:cubicBezTo>
                  <a:pt x="1670729" y="1722783"/>
                  <a:pt x="1669081" y="1737309"/>
                  <a:pt x="1661894" y="1749287"/>
                </a:cubicBezTo>
                <a:cubicBezTo>
                  <a:pt x="1655466" y="1760001"/>
                  <a:pt x="1640977" y="1764617"/>
                  <a:pt x="1635389" y="1775792"/>
                </a:cubicBezTo>
                <a:cubicBezTo>
                  <a:pt x="1622895" y="1800780"/>
                  <a:pt x="1624382" y="1832059"/>
                  <a:pt x="1608885" y="1855305"/>
                </a:cubicBezTo>
                <a:cubicBezTo>
                  <a:pt x="1575450" y="1905457"/>
                  <a:pt x="1593643" y="1883799"/>
                  <a:pt x="1555876" y="1921566"/>
                </a:cubicBezTo>
                <a:cubicBezTo>
                  <a:pt x="1551459" y="1934818"/>
                  <a:pt x="1545654" y="1947686"/>
                  <a:pt x="1542624" y="1961322"/>
                </a:cubicBezTo>
                <a:cubicBezTo>
                  <a:pt x="1522743" y="2050786"/>
                  <a:pt x="1524411" y="2083399"/>
                  <a:pt x="1542624" y="2186609"/>
                </a:cubicBezTo>
                <a:cubicBezTo>
                  <a:pt x="1547479" y="2214122"/>
                  <a:pt x="1560293" y="2239618"/>
                  <a:pt x="1569128" y="2266122"/>
                </a:cubicBezTo>
                <a:lnTo>
                  <a:pt x="1595633" y="2345635"/>
                </a:lnTo>
                <a:cubicBezTo>
                  <a:pt x="1600050" y="2358887"/>
                  <a:pt x="1595633" y="2380975"/>
                  <a:pt x="1608885" y="2385392"/>
                </a:cubicBezTo>
                <a:lnTo>
                  <a:pt x="1648642" y="2398644"/>
                </a:lnTo>
                <a:cubicBezTo>
                  <a:pt x="1869511" y="2389809"/>
                  <a:pt x="2090968" y="2390496"/>
                  <a:pt x="2311250" y="2372139"/>
                </a:cubicBezTo>
                <a:lnTo>
                  <a:pt x="2470276" y="2358887"/>
                </a:lnTo>
              </a:path>
            </a:pathLst>
          </a:cu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095" y="4432209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7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4010" y="287097"/>
            <a:ext cx="12811539" cy="1325563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We swap in people until all the beacons are </a:t>
            </a:r>
            <a:r>
              <a:rPr lang="en-US" sz="3600" dirty="0" smtClean="0"/>
              <a:t>lit and 8 voices are singing.   Should </a:t>
            </a:r>
            <a:r>
              <a:rPr lang="en-US" sz="3600" dirty="0" smtClean="0"/>
              <a:t>take about 20 minutes in total. 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The </a:t>
            </a:r>
            <a:r>
              <a:rPr lang="en-US" sz="3600" dirty="0" smtClean="0"/>
              <a:t>room has gone for dark + mysterious to vibrant + joyous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785375" y="2590280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60" y="3670983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443" y="3593756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1328625" y="2780332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172" y="3897455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053" y="4333873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/>
          <p:cNvSpPr/>
          <p:nvPr/>
        </p:nvSpPr>
        <p:spPr>
          <a:xfrm>
            <a:off x="838199" y="4138481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5216" y="5625929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90450" y="5638646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088402" y="5638646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85834" y="4108105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64591" y="2598261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85834" y="2590280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491" y="4089406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1345089" y="5324127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84731" y="5052625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>
            <a:off x="4835975" y="5224529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702868" y="4016943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4779252" y="2809358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38744" y="2926745"/>
            <a:ext cx="370676" cy="77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apinik.com/1/res/screenshots/com.ForestLiveWallpaperHD_screenshot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97" y="3236869"/>
            <a:ext cx="4575629" cy="25715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64054" y="118075"/>
            <a:ext cx="75957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Location: Trustees Room @ MFA</a:t>
            </a:r>
            <a:endParaRPr lang="en-US" sz="4400" dirty="0"/>
          </a:p>
        </p:txBody>
      </p:sp>
      <p:pic>
        <p:nvPicPr>
          <p:cNvPr id="1026" name="Picture 2" descr="https://fbcdn-photos-h-a.akamaihd.net/hphotos-ak-xpf1/v/t1.0-0/p206x206/1609615_490741531030401_891664207_n.jpg?oh=8f2f0eb09c24b478d536e6403a8dd355&amp;oe=566EA306&amp;__gda__=1452965610_b950e2f0671036fa3daffe7b0abf3d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416" y="1370039"/>
            <a:ext cx="5561010" cy="41657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02150" y="6018264"/>
            <a:ext cx="6519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Date: December 9, 2015  5pm – 10pm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62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55602" y="224093"/>
            <a:ext cx="85760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Goal: Illuminate 8 Beacon Sculptures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1286368" y="5279797"/>
            <a:ext cx="52500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Transform room from:</a:t>
            </a:r>
            <a:endParaRPr lang="en-US" sz="4400" dirty="0"/>
          </a:p>
        </p:txBody>
      </p:sp>
      <p:sp>
        <p:nvSpPr>
          <p:cNvPr id="2" name="Rectangle 1"/>
          <p:cNvSpPr/>
          <p:nvPr/>
        </p:nvSpPr>
        <p:spPr>
          <a:xfrm>
            <a:off x="7027141" y="5402907"/>
            <a:ext cx="3318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Dark </a:t>
            </a:r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+ </a:t>
            </a:r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Mysterious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27141" y="6267249"/>
            <a:ext cx="3081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Vibrant + Joyous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60303" y="5835078"/>
            <a:ext cx="526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to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93" y="1334656"/>
            <a:ext cx="4983516" cy="35129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12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43087" y="315783"/>
            <a:ext cx="39662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Two Participants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19765" y="1686429"/>
            <a:ext cx="3097877" cy="4084423"/>
            <a:chOff x="1675211" y="2253904"/>
            <a:chExt cx="3097877" cy="4084423"/>
          </a:xfrm>
        </p:grpSpPr>
        <p:pic>
          <p:nvPicPr>
            <p:cNvPr id="2050" name="Picture 2" descr="http://thumbs.imagekind.com/4729807_650/Indiana-Jones-with-Torch_art.jpg?v=14298502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211" y="2253904"/>
              <a:ext cx="3097877" cy="408442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://i.kinja-img.com/gawker-media/image/upload/s--vn3-aN0R--/c_fit,fl_progressive,q_80,w_636/joh8ub3tgfmeeo682efq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2492582" y="3089310"/>
              <a:ext cx="1660104" cy="751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537" y="1732542"/>
            <a:ext cx="2316828" cy="40383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518160" y="5998506"/>
            <a:ext cx="2101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Torch Carrier (in VR)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7434470" y="5998506"/>
            <a:ext cx="3137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Lantern Carrier (not in VR)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48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81019" y="293828"/>
            <a:ext cx="54904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Physical + Virtual Props</a:t>
            </a:r>
            <a:endParaRPr lang="en-US" sz="4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51208" y="1317097"/>
            <a:ext cx="3097877" cy="4084423"/>
            <a:chOff x="1675211" y="2253904"/>
            <a:chExt cx="3097877" cy="4084423"/>
          </a:xfrm>
        </p:grpSpPr>
        <p:pic>
          <p:nvPicPr>
            <p:cNvPr id="2050" name="Picture 2" descr="http://thumbs.imagekind.com/4729807_650/Indiana-Jones-with-Torch_art.jpg?v=14298502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211" y="2253904"/>
              <a:ext cx="3097877" cy="408442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://i.kinja-img.com/gawker-media/image/upload/s--vn3-aN0R--/c_fit,fl_progressive,q_80,w_636/joh8ub3tgfmeeo682efq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2500909" y="3093662"/>
              <a:ext cx="1660104" cy="751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859" y="1363210"/>
            <a:ext cx="2316828" cy="40383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49603" y="5629174"/>
            <a:ext cx="2101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Torch Carrier (in VR)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9395792" y="5629174"/>
            <a:ext cx="3137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Lantern Carrier (not in VR)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270" y="4002592"/>
            <a:ext cx="2983912" cy="22929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" name="Straight Arrow Connector 4"/>
          <p:cNvCxnSpPr/>
          <p:nvPr/>
        </p:nvCxnSpPr>
        <p:spPr>
          <a:xfrm>
            <a:off x="564611" y="2532727"/>
            <a:ext cx="4457151" cy="2489847"/>
          </a:xfrm>
          <a:prstGeom prst="straightConnector1">
            <a:avLst/>
          </a:prstGeom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06947" y="3382365"/>
            <a:ext cx="3471940" cy="12824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19428" y="3356261"/>
            <a:ext cx="2101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Vive Controllers Provide Tracking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0204" y="1294078"/>
            <a:ext cx="2092044" cy="1736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2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VR player starts out on the edge, with no flame. The “Shamash beacon” shining in the center.  They walk down a tunnel in VR towards the light.</a:t>
            </a:r>
            <a:endParaRPr lang="en-US" dirty="0"/>
          </a:p>
        </p:txBody>
      </p:sp>
      <p:pic>
        <p:nvPicPr>
          <p:cNvPr id="1026" name="Picture 2" descr="http://pre11.deviantart.net/a30e/th/pre/f/2012/323/e/3/dark_hallway_by_dulje-d5lgs1v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184" y="3056688"/>
            <a:ext cx="4792362" cy="26959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61" y="3668668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1569308" y="3904991"/>
            <a:ext cx="16913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190881" y="3389348"/>
            <a:ext cx="507656" cy="649246"/>
            <a:chOff x="3841408" y="3705994"/>
            <a:chExt cx="507656" cy="649246"/>
          </a:xfrm>
        </p:grpSpPr>
        <p:pic>
          <p:nvPicPr>
            <p:cNvPr id="20" name="Picture 2" descr="http://icons.iconarchive.com/icons/icons8/windows-8/512/Sports-Olympic-Tor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408" y="3847584"/>
              <a:ext cx="507656" cy="507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/>
            <p:cNvSpPr/>
            <p:nvPr/>
          </p:nvSpPr>
          <p:spPr>
            <a:xfrm>
              <a:off x="3991235" y="3705994"/>
              <a:ext cx="228600" cy="367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623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 soon as they near the </a:t>
            </a:r>
            <a:r>
              <a:rPr lang="en-US" dirty="0"/>
              <a:t>S</a:t>
            </a:r>
            <a:r>
              <a:rPr lang="en-US" dirty="0" smtClean="0"/>
              <a:t>hamash, the tunnel transitions away and everything looks open and peaceful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60" y="3670983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orig05.deviantart.net/084d/f/2015/214/3/3/_one_piece__werewolf_modern_au___part_2__the_call__by_laracaldin-d93wpd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81" y="2712307"/>
            <a:ext cx="4377632" cy="35196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3303888" y="3393851"/>
            <a:ext cx="507656" cy="649246"/>
            <a:chOff x="3841408" y="3705994"/>
            <a:chExt cx="507656" cy="649246"/>
          </a:xfrm>
        </p:grpSpPr>
        <p:pic>
          <p:nvPicPr>
            <p:cNvPr id="21" name="Picture 2" descr="http://icons.iconarchive.com/icons/icons8/windows-8/512/Sports-Olympic-Tor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408" y="3847584"/>
              <a:ext cx="507656" cy="507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3991235" y="3705994"/>
              <a:ext cx="228600" cy="367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38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When they light the torch, a glowing path appears in the room (not visible in VR), and a windy dark forest ahead in VR.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60" y="3670983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443" y="3593756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1" y="27164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2"/>
          <p:cNvSpPr/>
          <p:nvPr/>
        </p:nvSpPr>
        <p:spPr>
          <a:xfrm>
            <a:off x="1338470" y="3008182"/>
            <a:ext cx="3127513" cy="2372201"/>
          </a:xfrm>
          <a:custGeom>
            <a:avLst/>
            <a:gdLst>
              <a:gd name="connsiteX0" fmla="*/ 2160104 w 3127513"/>
              <a:gd name="connsiteY0" fmla="*/ 1338531 h 2372201"/>
              <a:gd name="connsiteX1" fmla="*/ 2226365 w 3127513"/>
              <a:gd name="connsiteY1" fmla="*/ 1365035 h 2372201"/>
              <a:gd name="connsiteX2" fmla="*/ 2266121 w 3127513"/>
              <a:gd name="connsiteY2" fmla="*/ 1378288 h 2372201"/>
              <a:gd name="connsiteX3" fmla="*/ 2517913 w 3127513"/>
              <a:gd name="connsiteY3" fmla="*/ 1365035 h 2372201"/>
              <a:gd name="connsiteX4" fmla="*/ 2570921 w 3127513"/>
              <a:gd name="connsiteY4" fmla="*/ 1312027 h 2372201"/>
              <a:gd name="connsiteX5" fmla="*/ 2650434 w 3127513"/>
              <a:gd name="connsiteY5" fmla="*/ 1259018 h 2372201"/>
              <a:gd name="connsiteX6" fmla="*/ 2703443 w 3127513"/>
              <a:gd name="connsiteY6" fmla="*/ 1206009 h 2372201"/>
              <a:gd name="connsiteX7" fmla="*/ 2743200 w 3127513"/>
              <a:gd name="connsiteY7" fmla="*/ 1126496 h 2372201"/>
              <a:gd name="connsiteX8" fmla="*/ 2769704 w 3127513"/>
              <a:gd name="connsiteY8" fmla="*/ 1046983 h 2372201"/>
              <a:gd name="connsiteX9" fmla="*/ 2835965 w 3127513"/>
              <a:gd name="connsiteY9" fmla="*/ 954218 h 2372201"/>
              <a:gd name="connsiteX10" fmla="*/ 2928730 w 3127513"/>
              <a:gd name="connsiteY10" fmla="*/ 927714 h 2372201"/>
              <a:gd name="connsiteX11" fmla="*/ 3008243 w 3127513"/>
              <a:gd name="connsiteY11" fmla="*/ 940966 h 2372201"/>
              <a:gd name="connsiteX12" fmla="*/ 3061252 w 3127513"/>
              <a:gd name="connsiteY12" fmla="*/ 1020479 h 2372201"/>
              <a:gd name="connsiteX13" fmla="*/ 3087756 w 3127513"/>
              <a:gd name="connsiteY13" fmla="*/ 1060235 h 2372201"/>
              <a:gd name="connsiteX14" fmla="*/ 3114260 w 3127513"/>
              <a:gd name="connsiteY14" fmla="*/ 1139748 h 2372201"/>
              <a:gd name="connsiteX15" fmla="*/ 3127513 w 3127513"/>
              <a:gd name="connsiteY15" fmla="*/ 1179505 h 2372201"/>
              <a:gd name="connsiteX16" fmla="*/ 3101008 w 3127513"/>
              <a:gd name="connsiteY16" fmla="*/ 1457801 h 2372201"/>
              <a:gd name="connsiteX17" fmla="*/ 3087756 w 3127513"/>
              <a:gd name="connsiteY17" fmla="*/ 1497557 h 2372201"/>
              <a:gd name="connsiteX18" fmla="*/ 3061252 w 3127513"/>
              <a:gd name="connsiteY18" fmla="*/ 1537314 h 2372201"/>
              <a:gd name="connsiteX19" fmla="*/ 3021495 w 3127513"/>
              <a:gd name="connsiteY19" fmla="*/ 1603575 h 2372201"/>
              <a:gd name="connsiteX20" fmla="*/ 3008243 w 3127513"/>
              <a:gd name="connsiteY20" fmla="*/ 1643331 h 2372201"/>
              <a:gd name="connsiteX21" fmla="*/ 2862469 w 3127513"/>
              <a:gd name="connsiteY21" fmla="*/ 1762601 h 2372201"/>
              <a:gd name="connsiteX22" fmla="*/ 2782956 w 3127513"/>
              <a:gd name="connsiteY22" fmla="*/ 1789105 h 2372201"/>
              <a:gd name="connsiteX23" fmla="*/ 2743200 w 3127513"/>
              <a:gd name="connsiteY23" fmla="*/ 1815609 h 2372201"/>
              <a:gd name="connsiteX24" fmla="*/ 2703443 w 3127513"/>
              <a:gd name="connsiteY24" fmla="*/ 1828861 h 2372201"/>
              <a:gd name="connsiteX25" fmla="*/ 2650434 w 3127513"/>
              <a:gd name="connsiteY25" fmla="*/ 1881870 h 2372201"/>
              <a:gd name="connsiteX26" fmla="*/ 2623930 w 3127513"/>
              <a:gd name="connsiteY26" fmla="*/ 1908375 h 2372201"/>
              <a:gd name="connsiteX27" fmla="*/ 2597426 w 3127513"/>
              <a:gd name="connsiteY27" fmla="*/ 2001140 h 2372201"/>
              <a:gd name="connsiteX28" fmla="*/ 2584173 w 3127513"/>
              <a:gd name="connsiteY28" fmla="*/ 2054148 h 2372201"/>
              <a:gd name="connsiteX29" fmla="*/ 2557669 w 3127513"/>
              <a:gd name="connsiteY29" fmla="*/ 2093905 h 2372201"/>
              <a:gd name="connsiteX30" fmla="*/ 2544417 w 3127513"/>
              <a:gd name="connsiteY30" fmla="*/ 2133661 h 2372201"/>
              <a:gd name="connsiteX31" fmla="*/ 2504660 w 3127513"/>
              <a:gd name="connsiteY31" fmla="*/ 2160166 h 2372201"/>
              <a:gd name="connsiteX32" fmla="*/ 2491408 w 3127513"/>
              <a:gd name="connsiteY32" fmla="*/ 2199922 h 2372201"/>
              <a:gd name="connsiteX33" fmla="*/ 2411895 w 3127513"/>
              <a:gd name="connsiteY33" fmla="*/ 2239679 h 2372201"/>
              <a:gd name="connsiteX34" fmla="*/ 2385391 w 3127513"/>
              <a:gd name="connsiteY34" fmla="*/ 2279435 h 2372201"/>
              <a:gd name="connsiteX35" fmla="*/ 2345634 w 3127513"/>
              <a:gd name="connsiteY35" fmla="*/ 2292688 h 2372201"/>
              <a:gd name="connsiteX36" fmla="*/ 2305878 w 3127513"/>
              <a:gd name="connsiteY36" fmla="*/ 2319192 h 2372201"/>
              <a:gd name="connsiteX37" fmla="*/ 2173356 w 3127513"/>
              <a:gd name="connsiteY37" fmla="*/ 2358948 h 2372201"/>
              <a:gd name="connsiteX38" fmla="*/ 2133600 w 3127513"/>
              <a:gd name="connsiteY38" fmla="*/ 2372201 h 2372201"/>
              <a:gd name="connsiteX39" fmla="*/ 1789043 w 3127513"/>
              <a:gd name="connsiteY39" fmla="*/ 2358948 h 2372201"/>
              <a:gd name="connsiteX40" fmla="*/ 1709530 w 3127513"/>
              <a:gd name="connsiteY40" fmla="*/ 2332444 h 2372201"/>
              <a:gd name="connsiteX41" fmla="*/ 1683026 w 3127513"/>
              <a:gd name="connsiteY41" fmla="*/ 2292688 h 2372201"/>
              <a:gd name="connsiteX42" fmla="*/ 1643269 w 3127513"/>
              <a:gd name="connsiteY42" fmla="*/ 2266183 h 2372201"/>
              <a:gd name="connsiteX43" fmla="*/ 1590260 w 3127513"/>
              <a:gd name="connsiteY43" fmla="*/ 2186670 h 2372201"/>
              <a:gd name="connsiteX44" fmla="*/ 1550504 w 3127513"/>
              <a:gd name="connsiteY44" fmla="*/ 2054148 h 2372201"/>
              <a:gd name="connsiteX45" fmla="*/ 1510747 w 3127513"/>
              <a:gd name="connsiteY45" fmla="*/ 1908375 h 2372201"/>
              <a:gd name="connsiteX46" fmla="*/ 1444487 w 3127513"/>
              <a:gd name="connsiteY46" fmla="*/ 1842114 h 2372201"/>
              <a:gd name="connsiteX47" fmla="*/ 1378226 w 3127513"/>
              <a:gd name="connsiteY47" fmla="*/ 1789105 h 2372201"/>
              <a:gd name="connsiteX48" fmla="*/ 1325217 w 3127513"/>
              <a:gd name="connsiteY48" fmla="*/ 1775853 h 2372201"/>
              <a:gd name="connsiteX49" fmla="*/ 1219200 w 3127513"/>
              <a:gd name="connsiteY49" fmla="*/ 1736096 h 2372201"/>
              <a:gd name="connsiteX50" fmla="*/ 1046921 w 3127513"/>
              <a:gd name="connsiteY50" fmla="*/ 1696340 h 2372201"/>
              <a:gd name="connsiteX51" fmla="*/ 1020417 w 3127513"/>
              <a:gd name="connsiteY51" fmla="*/ 1669835 h 2372201"/>
              <a:gd name="connsiteX52" fmla="*/ 940904 w 3127513"/>
              <a:gd name="connsiteY52" fmla="*/ 1643331 h 2372201"/>
              <a:gd name="connsiteX53" fmla="*/ 914400 w 3127513"/>
              <a:gd name="connsiteY53" fmla="*/ 1603575 h 2372201"/>
              <a:gd name="connsiteX54" fmla="*/ 874643 w 3127513"/>
              <a:gd name="connsiteY54" fmla="*/ 1590322 h 2372201"/>
              <a:gd name="connsiteX55" fmla="*/ 861391 w 3127513"/>
              <a:gd name="connsiteY55" fmla="*/ 1550566 h 2372201"/>
              <a:gd name="connsiteX56" fmla="*/ 808382 w 3127513"/>
              <a:gd name="connsiteY56" fmla="*/ 1497557 h 2372201"/>
              <a:gd name="connsiteX57" fmla="*/ 781878 w 3127513"/>
              <a:gd name="connsiteY57" fmla="*/ 1418044 h 2372201"/>
              <a:gd name="connsiteX58" fmla="*/ 768626 w 3127513"/>
              <a:gd name="connsiteY58" fmla="*/ 1378288 h 2372201"/>
              <a:gd name="connsiteX59" fmla="*/ 742121 w 3127513"/>
              <a:gd name="connsiteY59" fmla="*/ 1272270 h 2372201"/>
              <a:gd name="connsiteX60" fmla="*/ 728869 w 3127513"/>
              <a:gd name="connsiteY60" fmla="*/ 1219261 h 2372201"/>
              <a:gd name="connsiteX61" fmla="*/ 715617 w 3127513"/>
              <a:gd name="connsiteY61" fmla="*/ 371122 h 2372201"/>
              <a:gd name="connsiteX62" fmla="*/ 662608 w 3127513"/>
              <a:gd name="connsiteY62" fmla="*/ 304861 h 2372201"/>
              <a:gd name="connsiteX63" fmla="*/ 636104 w 3127513"/>
              <a:gd name="connsiteY63" fmla="*/ 265105 h 2372201"/>
              <a:gd name="connsiteX64" fmla="*/ 596347 w 3127513"/>
              <a:gd name="connsiteY64" fmla="*/ 251853 h 2372201"/>
              <a:gd name="connsiteX65" fmla="*/ 543339 w 3127513"/>
              <a:gd name="connsiteY65" fmla="*/ 185592 h 2372201"/>
              <a:gd name="connsiteX66" fmla="*/ 490330 w 3127513"/>
              <a:gd name="connsiteY66" fmla="*/ 132583 h 2372201"/>
              <a:gd name="connsiteX67" fmla="*/ 410817 w 3127513"/>
              <a:gd name="connsiteY67" fmla="*/ 106079 h 2372201"/>
              <a:gd name="connsiteX68" fmla="*/ 371060 w 3127513"/>
              <a:gd name="connsiteY68" fmla="*/ 79575 h 2372201"/>
              <a:gd name="connsiteX69" fmla="*/ 318052 w 3127513"/>
              <a:gd name="connsiteY69" fmla="*/ 66322 h 2372201"/>
              <a:gd name="connsiteX70" fmla="*/ 251791 w 3127513"/>
              <a:gd name="connsiteY70" fmla="*/ 53070 h 2372201"/>
              <a:gd name="connsiteX71" fmla="*/ 172278 w 3127513"/>
              <a:gd name="connsiteY71" fmla="*/ 39818 h 2372201"/>
              <a:gd name="connsiteX72" fmla="*/ 92765 w 3127513"/>
              <a:gd name="connsiteY72" fmla="*/ 13314 h 2372201"/>
              <a:gd name="connsiteX73" fmla="*/ 0 w 3127513"/>
              <a:gd name="connsiteY73" fmla="*/ 61 h 23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127513" h="2372201">
                <a:moveTo>
                  <a:pt x="2160104" y="1338531"/>
                </a:moveTo>
                <a:cubicBezTo>
                  <a:pt x="2182191" y="1347366"/>
                  <a:pt x="2204091" y="1356682"/>
                  <a:pt x="2226365" y="1365035"/>
                </a:cubicBezTo>
                <a:cubicBezTo>
                  <a:pt x="2239445" y="1369940"/>
                  <a:pt x="2252152" y="1378288"/>
                  <a:pt x="2266121" y="1378288"/>
                </a:cubicBezTo>
                <a:cubicBezTo>
                  <a:pt x="2350168" y="1378288"/>
                  <a:pt x="2433982" y="1369453"/>
                  <a:pt x="2517913" y="1365035"/>
                </a:cubicBezTo>
                <a:cubicBezTo>
                  <a:pt x="2623929" y="1329696"/>
                  <a:pt x="2500244" y="1382704"/>
                  <a:pt x="2570921" y="1312027"/>
                </a:cubicBezTo>
                <a:cubicBezTo>
                  <a:pt x="2593445" y="1289503"/>
                  <a:pt x="2627910" y="1281542"/>
                  <a:pt x="2650434" y="1259018"/>
                </a:cubicBezTo>
                <a:lnTo>
                  <a:pt x="2703443" y="1206009"/>
                </a:lnTo>
                <a:cubicBezTo>
                  <a:pt x="2751774" y="1061017"/>
                  <a:pt x="2674692" y="1280638"/>
                  <a:pt x="2743200" y="1126496"/>
                </a:cubicBezTo>
                <a:cubicBezTo>
                  <a:pt x="2754547" y="1100966"/>
                  <a:pt x="2760869" y="1073487"/>
                  <a:pt x="2769704" y="1046983"/>
                </a:cubicBezTo>
                <a:cubicBezTo>
                  <a:pt x="2781271" y="1012283"/>
                  <a:pt x="2790230" y="965652"/>
                  <a:pt x="2835965" y="954218"/>
                </a:cubicBezTo>
                <a:cubicBezTo>
                  <a:pt x="2902525" y="937578"/>
                  <a:pt x="2871694" y="946725"/>
                  <a:pt x="2928730" y="927714"/>
                </a:cubicBezTo>
                <a:cubicBezTo>
                  <a:pt x="2955234" y="932131"/>
                  <a:pt x="2983689" y="930053"/>
                  <a:pt x="3008243" y="940966"/>
                </a:cubicBezTo>
                <a:cubicBezTo>
                  <a:pt x="3056693" y="962499"/>
                  <a:pt x="3042956" y="983887"/>
                  <a:pt x="3061252" y="1020479"/>
                </a:cubicBezTo>
                <a:cubicBezTo>
                  <a:pt x="3068375" y="1034725"/>
                  <a:pt x="3078921" y="1046983"/>
                  <a:pt x="3087756" y="1060235"/>
                </a:cubicBezTo>
                <a:lnTo>
                  <a:pt x="3114260" y="1139748"/>
                </a:lnTo>
                <a:lnTo>
                  <a:pt x="3127513" y="1179505"/>
                </a:lnTo>
                <a:cubicBezTo>
                  <a:pt x="3119966" y="1300243"/>
                  <a:pt x="3125886" y="1358288"/>
                  <a:pt x="3101008" y="1457801"/>
                </a:cubicBezTo>
                <a:cubicBezTo>
                  <a:pt x="3097620" y="1471353"/>
                  <a:pt x="3094003" y="1485063"/>
                  <a:pt x="3087756" y="1497557"/>
                </a:cubicBezTo>
                <a:cubicBezTo>
                  <a:pt x="3080633" y="1511803"/>
                  <a:pt x="3068375" y="1523068"/>
                  <a:pt x="3061252" y="1537314"/>
                </a:cubicBezTo>
                <a:cubicBezTo>
                  <a:pt x="3026847" y="1606126"/>
                  <a:pt x="3073264" y="1551806"/>
                  <a:pt x="3021495" y="1603575"/>
                </a:cubicBezTo>
                <a:cubicBezTo>
                  <a:pt x="3017078" y="1616827"/>
                  <a:pt x="3016624" y="1632156"/>
                  <a:pt x="3008243" y="1643331"/>
                </a:cubicBezTo>
                <a:cubicBezTo>
                  <a:pt x="2983538" y="1676271"/>
                  <a:pt x="2902622" y="1749217"/>
                  <a:pt x="2862469" y="1762601"/>
                </a:cubicBezTo>
                <a:lnTo>
                  <a:pt x="2782956" y="1789105"/>
                </a:lnTo>
                <a:cubicBezTo>
                  <a:pt x="2769704" y="1797940"/>
                  <a:pt x="2757446" y="1808486"/>
                  <a:pt x="2743200" y="1815609"/>
                </a:cubicBezTo>
                <a:cubicBezTo>
                  <a:pt x="2730706" y="1821856"/>
                  <a:pt x="2714810" y="1820742"/>
                  <a:pt x="2703443" y="1828861"/>
                </a:cubicBezTo>
                <a:cubicBezTo>
                  <a:pt x="2683109" y="1843385"/>
                  <a:pt x="2668104" y="1864200"/>
                  <a:pt x="2650434" y="1881870"/>
                </a:cubicBezTo>
                <a:lnTo>
                  <a:pt x="2623930" y="1908375"/>
                </a:lnTo>
                <a:cubicBezTo>
                  <a:pt x="2582516" y="2074032"/>
                  <a:pt x="2635439" y="1868099"/>
                  <a:pt x="2597426" y="2001140"/>
                </a:cubicBezTo>
                <a:cubicBezTo>
                  <a:pt x="2592422" y="2018652"/>
                  <a:pt x="2591348" y="2037407"/>
                  <a:pt x="2584173" y="2054148"/>
                </a:cubicBezTo>
                <a:cubicBezTo>
                  <a:pt x="2577899" y="2068787"/>
                  <a:pt x="2564792" y="2079659"/>
                  <a:pt x="2557669" y="2093905"/>
                </a:cubicBezTo>
                <a:cubicBezTo>
                  <a:pt x="2551422" y="2106399"/>
                  <a:pt x="2553143" y="2122753"/>
                  <a:pt x="2544417" y="2133661"/>
                </a:cubicBezTo>
                <a:cubicBezTo>
                  <a:pt x="2534467" y="2146098"/>
                  <a:pt x="2517912" y="2151331"/>
                  <a:pt x="2504660" y="2160166"/>
                </a:cubicBezTo>
                <a:cubicBezTo>
                  <a:pt x="2500243" y="2173418"/>
                  <a:pt x="2500134" y="2189014"/>
                  <a:pt x="2491408" y="2199922"/>
                </a:cubicBezTo>
                <a:cubicBezTo>
                  <a:pt x="2472723" y="2223278"/>
                  <a:pt x="2438087" y="2230949"/>
                  <a:pt x="2411895" y="2239679"/>
                </a:cubicBezTo>
                <a:cubicBezTo>
                  <a:pt x="2403060" y="2252931"/>
                  <a:pt x="2397828" y="2269486"/>
                  <a:pt x="2385391" y="2279435"/>
                </a:cubicBezTo>
                <a:cubicBezTo>
                  <a:pt x="2374483" y="2288162"/>
                  <a:pt x="2358128" y="2286441"/>
                  <a:pt x="2345634" y="2292688"/>
                </a:cubicBezTo>
                <a:cubicBezTo>
                  <a:pt x="2331389" y="2299811"/>
                  <a:pt x="2320432" y="2312724"/>
                  <a:pt x="2305878" y="2319192"/>
                </a:cubicBezTo>
                <a:cubicBezTo>
                  <a:pt x="2249184" y="2344389"/>
                  <a:pt x="2227328" y="2343527"/>
                  <a:pt x="2173356" y="2358948"/>
                </a:cubicBezTo>
                <a:cubicBezTo>
                  <a:pt x="2159925" y="2362786"/>
                  <a:pt x="2146852" y="2367783"/>
                  <a:pt x="2133600" y="2372201"/>
                </a:cubicBezTo>
                <a:cubicBezTo>
                  <a:pt x="2018748" y="2367783"/>
                  <a:pt x="1903478" y="2369676"/>
                  <a:pt x="1789043" y="2358948"/>
                </a:cubicBezTo>
                <a:cubicBezTo>
                  <a:pt x="1761227" y="2356340"/>
                  <a:pt x="1709530" y="2332444"/>
                  <a:pt x="1709530" y="2332444"/>
                </a:cubicBezTo>
                <a:cubicBezTo>
                  <a:pt x="1700695" y="2319192"/>
                  <a:pt x="1694288" y="2303950"/>
                  <a:pt x="1683026" y="2292688"/>
                </a:cubicBezTo>
                <a:cubicBezTo>
                  <a:pt x="1671764" y="2281426"/>
                  <a:pt x="1653757" y="2278170"/>
                  <a:pt x="1643269" y="2266183"/>
                </a:cubicBezTo>
                <a:cubicBezTo>
                  <a:pt x="1622293" y="2242210"/>
                  <a:pt x="1590260" y="2186670"/>
                  <a:pt x="1590260" y="2186670"/>
                </a:cubicBezTo>
                <a:cubicBezTo>
                  <a:pt x="1568236" y="2120597"/>
                  <a:pt x="1563856" y="2114234"/>
                  <a:pt x="1550504" y="2054148"/>
                </a:cubicBezTo>
                <a:cubicBezTo>
                  <a:pt x="1542206" y="2016806"/>
                  <a:pt x="1531434" y="1939407"/>
                  <a:pt x="1510747" y="1908375"/>
                </a:cubicBezTo>
                <a:cubicBezTo>
                  <a:pt x="1465312" y="1840220"/>
                  <a:pt x="1507592" y="1892598"/>
                  <a:pt x="1444487" y="1842114"/>
                </a:cubicBezTo>
                <a:cubicBezTo>
                  <a:pt x="1411605" y="1815808"/>
                  <a:pt x="1422151" y="1807930"/>
                  <a:pt x="1378226" y="1789105"/>
                </a:cubicBezTo>
                <a:cubicBezTo>
                  <a:pt x="1361485" y="1781930"/>
                  <a:pt x="1342887" y="1780270"/>
                  <a:pt x="1325217" y="1775853"/>
                </a:cubicBezTo>
                <a:cubicBezTo>
                  <a:pt x="1274969" y="1725603"/>
                  <a:pt x="1321241" y="1761606"/>
                  <a:pt x="1219200" y="1736096"/>
                </a:cubicBezTo>
                <a:cubicBezTo>
                  <a:pt x="1025164" y="1687588"/>
                  <a:pt x="1262255" y="1727101"/>
                  <a:pt x="1046921" y="1696340"/>
                </a:cubicBezTo>
                <a:cubicBezTo>
                  <a:pt x="1038086" y="1687505"/>
                  <a:pt x="1031592" y="1675423"/>
                  <a:pt x="1020417" y="1669835"/>
                </a:cubicBezTo>
                <a:cubicBezTo>
                  <a:pt x="995429" y="1657341"/>
                  <a:pt x="940904" y="1643331"/>
                  <a:pt x="940904" y="1643331"/>
                </a:cubicBezTo>
                <a:cubicBezTo>
                  <a:pt x="932069" y="1630079"/>
                  <a:pt x="926837" y="1613524"/>
                  <a:pt x="914400" y="1603575"/>
                </a:cubicBezTo>
                <a:cubicBezTo>
                  <a:pt x="903492" y="1594848"/>
                  <a:pt x="884521" y="1600200"/>
                  <a:pt x="874643" y="1590322"/>
                </a:cubicBezTo>
                <a:cubicBezTo>
                  <a:pt x="864766" y="1580445"/>
                  <a:pt x="869510" y="1561933"/>
                  <a:pt x="861391" y="1550566"/>
                </a:cubicBezTo>
                <a:cubicBezTo>
                  <a:pt x="846867" y="1530232"/>
                  <a:pt x="808382" y="1497557"/>
                  <a:pt x="808382" y="1497557"/>
                </a:cubicBezTo>
                <a:lnTo>
                  <a:pt x="781878" y="1418044"/>
                </a:lnTo>
                <a:cubicBezTo>
                  <a:pt x="777461" y="1404792"/>
                  <a:pt x="772014" y="1391840"/>
                  <a:pt x="768626" y="1378288"/>
                </a:cubicBezTo>
                <a:lnTo>
                  <a:pt x="742121" y="1272270"/>
                </a:lnTo>
                <a:lnTo>
                  <a:pt x="728869" y="1219261"/>
                </a:lnTo>
                <a:cubicBezTo>
                  <a:pt x="724452" y="936548"/>
                  <a:pt x="728265" y="653586"/>
                  <a:pt x="715617" y="371122"/>
                </a:cubicBezTo>
                <a:cubicBezTo>
                  <a:pt x="714650" y="349519"/>
                  <a:pt x="674905" y="320232"/>
                  <a:pt x="662608" y="304861"/>
                </a:cubicBezTo>
                <a:cubicBezTo>
                  <a:pt x="652659" y="292424"/>
                  <a:pt x="648541" y="275054"/>
                  <a:pt x="636104" y="265105"/>
                </a:cubicBezTo>
                <a:cubicBezTo>
                  <a:pt x="625196" y="256379"/>
                  <a:pt x="609599" y="256270"/>
                  <a:pt x="596347" y="251853"/>
                </a:cubicBezTo>
                <a:cubicBezTo>
                  <a:pt x="574053" y="184969"/>
                  <a:pt x="599285" y="233546"/>
                  <a:pt x="543339" y="185592"/>
                </a:cubicBezTo>
                <a:cubicBezTo>
                  <a:pt x="524366" y="169330"/>
                  <a:pt x="514036" y="140485"/>
                  <a:pt x="490330" y="132583"/>
                </a:cubicBezTo>
                <a:cubicBezTo>
                  <a:pt x="463826" y="123748"/>
                  <a:pt x="434063" y="121576"/>
                  <a:pt x="410817" y="106079"/>
                </a:cubicBezTo>
                <a:cubicBezTo>
                  <a:pt x="397565" y="97244"/>
                  <a:pt x="385699" y="85849"/>
                  <a:pt x="371060" y="79575"/>
                </a:cubicBezTo>
                <a:cubicBezTo>
                  <a:pt x="354319" y="72400"/>
                  <a:pt x="335831" y="70273"/>
                  <a:pt x="318052" y="66322"/>
                </a:cubicBezTo>
                <a:cubicBezTo>
                  <a:pt x="296064" y="61436"/>
                  <a:pt x="273952" y="57099"/>
                  <a:pt x="251791" y="53070"/>
                </a:cubicBezTo>
                <a:cubicBezTo>
                  <a:pt x="225354" y="48263"/>
                  <a:pt x="198346" y="46335"/>
                  <a:pt x="172278" y="39818"/>
                </a:cubicBezTo>
                <a:cubicBezTo>
                  <a:pt x="145174" y="33042"/>
                  <a:pt x="120160" y="18793"/>
                  <a:pt x="92765" y="13314"/>
                </a:cubicBezTo>
                <a:cubicBezTo>
                  <a:pt x="17841" y="-1672"/>
                  <a:pt x="49028" y="61"/>
                  <a:pt x="0" y="61"/>
                </a:cubicBezTo>
              </a:path>
            </a:pathLst>
          </a:cu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42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517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It’s a little scary, but comforting to draw </a:t>
            </a:r>
            <a:r>
              <a:rPr lang="en-US" dirty="0" err="1" smtClean="0"/>
              <a:t>glowy</a:t>
            </a:r>
            <a:r>
              <a:rPr lang="en-US" dirty="0" smtClean="0"/>
              <a:t> trails in front of them by swinging the torch around as they get their bearings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60" y="3670983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443" y="3593756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i.vimeocdn.com/video/466361221_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095" y="2990332"/>
            <a:ext cx="5028740" cy="282866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6"/>
          <p:cNvSpPr/>
          <p:nvPr/>
        </p:nvSpPr>
        <p:spPr>
          <a:xfrm>
            <a:off x="1338470" y="3008182"/>
            <a:ext cx="3127513" cy="2372201"/>
          </a:xfrm>
          <a:custGeom>
            <a:avLst/>
            <a:gdLst>
              <a:gd name="connsiteX0" fmla="*/ 2160104 w 3127513"/>
              <a:gd name="connsiteY0" fmla="*/ 1338531 h 2372201"/>
              <a:gd name="connsiteX1" fmla="*/ 2226365 w 3127513"/>
              <a:gd name="connsiteY1" fmla="*/ 1365035 h 2372201"/>
              <a:gd name="connsiteX2" fmla="*/ 2266121 w 3127513"/>
              <a:gd name="connsiteY2" fmla="*/ 1378288 h 2372201"/>
              <a:gd name="connsiteX3" fmla="*/ 2517913 w 3127513"/>
              <a:gd name="connsiteY3" fmla="*/ 1365035 h 2372201"/>
              <a:gd name="connsiteX4" fmla="*/ 2570921 w 3127513"/>
              <a:gd name="connsiteY4" fmla="*/ 1312027 h 2372201"/>
              <a:gd name="connsiteX5" fmla="*/ 2650434 w 3127513"/>
              <a:gd name="connsiteY5" fmla="*/ 1259018 h 2372201"/>
              <a:gd name="connsiteX6" fmla="*/ 2703443 w 3127513"/>
              <a:gd name="connsiteY6" fmla="*/ 1206009 h 2372201"/>
              <a:gd name="connsiteX7" fmla="*/ 2743200 w 3127513"/>
              <a:gd name="connsiteY7" fmla="*/ 1126496 h 2372201"/>
              <a:gd name="connsiteX8" fmla="*/ 2769704 w 3127513"/>
              <a:gd name="connsiteY8" fmla="*/ 1046983 h 2372201"/>
              <a:gd name="connsiteX9" fmla="*/ 2835965 w 3127513"/>
              <a:gd name="connsiteY9" fmla="*/ 954218 h 2372201"/>
              <a:gd name="connsiteX10" fmla="*/ 2928730 w 3127513"/>
              <a:gd name="connsiteY10" fmla="*/ 927714 h 2372201"/>
              <a:gd name="connsiteX11" fmla="*/ 3008243 w 3127513"/>
              <a:gd name="connsiteY11" fmla="*/ 940966 h 2372201"/>
              <a:gd name="connsiteX12" fmla="*/ 3061252 w 3127513"/>
              <a:gd name="connsiteY12" fmla="*/ 1020479 h 2372201"/>
              <a:gd name="connsiteX13" fmla="*/ 3087756 w 3127513"/>
              <a:gd name="connsiteY13" fmla="*/ 1060235 h 2372201"/>
              <a:gd name="connsiteX14" fmla="*/ 3114260 w 3127513"/>
              <a:gd name="connsiteY14" fmla="*/ 1139748 h 2372201"/>
              <a:gd name="connsiteX15" fmla="*/ 3127513 w 3127513"/>
              <a:gd name="connsiteY15" fmla="*/ 1179505 h 2372201"/>
              <a:gd name="connsiteX16" fmla="*/ 3101008 w 3127513"/>
              <a:gd name="connsiteY16" fmla="*/ 1457801 h 2372201"/>
              <a:gd name="connsiteX17" fmla="*/ 3087756 w 3127513"/>
              <a:gd name="connsiteY17" fmla="*/ 1497557 h 2372201"/>
              <a:gd name="connsiteX18" fmla="*/ 3061252 w 3127513"/>
              <a:gd name="connsiteY18" fmla="*/ 1537314 h 2372201"/>
              <a:gd name="connsiteX19" fmla="*/ 3021495 w 3127513"/>
              <a:gd name="connsiteY19" fmla="*/ 1603575 h 2372201"/>
              <a:gd name="connsiteX20" fmla="*/ 3008243 w 3127513"/>
              <a:gd name="connsiteY20" fmla="*/ 1643331 h 2372201"/>
              <a:gd name="connsiteX21" fmla="*/ 2862469 w 3127513"/>
              <a:gd name="connsiteY21" fmla="*/ 1762601 h 2372201"/>
              <a:gd name="connsiteX22" fmla="*/ 2782956 w 3127513"/>
              <a:gd name="connsiteY22" fmla="*/ 1789105 h 2372201"/>
              <a:gd name="connsiteX23" fmla="*/ 2743200 w 3127513"/>
              <a:gd name="connsiteY23" fmla="*/ 1815609 h 2372201"/>
              <a:gd name="connsiteX24" fmla="*/ 2703443 w 3127513"/>
              <a:gd name="connsiteY24" fmla="*/ 1828861 h 2372201"/>
              <a:gd name="connsiteX25" fmla="*/ 2650434 w 3127513"/>
              <a:gd name="connsiteY25" fmla="*/ 1881870 h 2372201"/>
              <a:gd name="connsiteX26" fmla="*/ 2623930 w 3127513"/>
              <a:gd name="connsiteY26" fmla="*/ 1908375 h 2372201"/>
              <a:gd name="connsiteX27" fmla="*/ 2597426 w 3127513"/>
              <a:gd name="connsiteY27" fmla="*/ 2001140 h 2372201"/>
              <a:gd name="connsiteX28" fmla="*/ 2584173 w 3127513"/>
              <a:gd name="connsiteY28" fmla="*/ 2054148 h 2372201"/>
              <a:gd name="connsiteX29" fmla="*/ 2557669 w 3127513"/>
              <a:gd name="connsiteY29" fmla="*/ 2093905 h 2372201"/>
              <a:gd name="connsiteX30" fmla="*/ 2544417 w 3127513"/>
              <a:gd name="connsiteY30" fmla="*/ 2133661 h 2372201"/>
              <a:gd name="connsiteX31" fmla="*/ 2504660 w 3127513"/>
              <a:gd name="connsiteY31" fmla="*/ 2160166 h 2372201"/>
              <a:gd name="connsiteX32" fmla="*/ 2491408 w 3127513"/>
              <a:gd name="connsiteY32" fmla="*/ 2199922 h 2372201"/>
              <a:gd name="connsiteX33" fmla="*/ 2411895 w 3127513"/>
              <a:gd name="connsiteY33" fmla="*/ 2239679 h 2372201"/>
              <a:gd name="connsiteX34" fmla="*/ 2385391 w 3127513"/>
              <a:gd name="connsiteY34" fmla="*/ 2279435 h 2372201"/>
              <a:gd name="connsiteX35" fmla="*/ 2345634 w 3127513"/>
              <a:gd name="connsiteY35" fmla="*/ 2292688 h 2372201"/>
              <a:gd name="connsiteX36" fmla="*/ 2305878 w 3127513"/>
              <a:gd name="connsiteY36" fmla="*/ 2319192 h 2372201"/>
              <a:gd name="connsiteX37" fmla="*/ 2173356 w 3127513"/>
              <a:gd name="connsiteY37" fmla="*/ 2358948 h 2372201"/>
              <a:gd name="connsiteX38" fmla="*/ 2133600 w 3127513"/>
              <a:gd name="connsiteY38" fmla="*/ 2372201 h 2372201"/>
              <a:gd name="connsiteX39" fmla="*/ 1789043 w 3127513"/>
              <a:gd name="connsiteY39" fmla="*/ 2358948 h 2372201"/>
              <a:gd name="connsiteX40" fmla="*/ 1709530 w 3127513"/>
              <a:gd name="connsiteY40" fmla="*/ 2332444 h 2372201"/>
              <a:gd name="connsiteX41" fmla="*/ 1683026 w 3127513"/>
              <a:gd name="connsiteY41" fmla="*/ 2292688 h 2372201"/>
              <a:gd name="connsiteX42" fmla="*/ 1643269 w 3127513"/>
              <a:gd name="connsiteY42" fmla="*/ 2266183 h 2372201"/>
              <a:gd name="connsiteX43" fmla="*/ 1590260 w 3127513"/>
              <a:gd name="connsiteY43" fmla="*/ 2186670 h 2372201"/>
              <a:gd name="connsiteX44" fmla="*/ 1550504 w 3127513"/>
              <a:gd name="connsiteY44" fmla="*/ 2054148 h 2372201"/>
              <a:gd name="connsiteX45" fmla="*/ 1510747 w 3127513"/>
              <a:gd name="connsiteY45" fmla="*/ 1908375 h 2372201"/>
              <a:gd name="connsiteX46" fmla="*/ 1444487 w 3127513"/>
              <a:gd name="connsiteY46" fmla="*/ 1842114 h 2372201"/>
              <a:gd name="connsiteX47" fmla="*/ 1378226 w 3127513"/>
              <a:gd name="connsiteY47" fmla="*/ 1789105 h 2372201"/>
              <a:gd name="connsiteX48" fmla="*/ 1325217 w 3127513"/>
              <a:gd name="connsiteY48" fmla="*/ 1775853 h 2372201"/>
              <a:gd name="connsiteX49" fmla="*/ 1219200 w 3127513"/>
              <a:gd name="connsiteY49" fmla="*/ 1736096 h 2372201"/>
              <a:gd name="connsiteX50" fmla="*/ 1046921 w 3127513"/>
              <a:gd name="connsiteY50" fmla="*/ 1696340 h 2372201"/>
              <a:gd name="connsiteX51" fmla="*/ 1020417 w 3127513"/>
              <a:gd name="connsiteY51" fmla="*/ 1669835 h 2372201"/>
              <a:gd name="connsiteX52" fmla="*/ 940904 w 3127513"/>
              <a:gd name="connsiteY52" fmla="*/ 1643331 h 2372201"/>
              <a:gd name="connsiteX53" fmla="*/ 914400 w 3127513"/>
              <a:gd name="connsiteY53" fmla="*/ 1603575 h 2372201"/>
              <a:gd name="connsiteX54" fmla="*/ 874643 w 3127513"/>
              <a:gd name="connsiteY54" fmla="*/ 1590322 h 2372201"/>
              <a:gd name="connsiteX55" fmla="*/ 861391 w 3127513"/>
              <a:gd name="connsiteY55" fmla="*/ 1550566 h 2372201"/>
              <a:gd name="connsiteX56" fmla="*/ 808382 w 3127513"/>
              <a:gd name="connsiteY56" fmla="*/ 1497557 h 2372201"/>
              <a:gd name="connsiteX57" fmla="*/ 781878 w 3127513"/>
              <a:gd name="connsiteY57" fmla="*/ 1418044 h 2372201"/>
              <a:gd name="connsiteX58" fmla="*/ 768626 w 3127513"/>
              <a:gd name="connsiteY58" fmla="*/ 1378288 h 2372201"/>
              <a:gd name="connsiteX59" fmla="*/ 742121 w 3127513"/>
              <a:gd name="connsiteY59" fmla="*/ 1272270 h 2372201"/>
              <a:gd name="connsiteX60" fmla="*/ 728869 w 3127513"/>
              <a:gd name="connsiteY60" fmla="*/ 1219261 h 2372201"/>
              <a:gd name="connsiteX61" fmla="*/ 715617 w 3127513"/>
              <a:gd name="connsiteY61" fmla="*/ 371122 h 2372201"/>
              <a:gd name="connsiteX62" fmla="*/ 662608 w 3127513"/>
              <a:gd name="connsiteY62" fmla="*/ 304861 h 2372201"/>
              <a:gd name="connsiteX63" fmla="*/ 636104 w 3127513"/>
              <a:gd name="connsiteY63" fmla="*/ 265105 h 2372201"/>
              <a:gd name="connsiteX64" fmla="*/ 596347 w 3127513"/>
              <a:gd name="connsiteY64" fmla="*/ 251853 h 2372201"/>
              <a:gd name="connsiteX65" fmla="*/ 543339 w 3127513"/>
              <a:gd name="connsiteY65" fmla="*/ 185592 h 2372201"/>
              <a:gd name="connsiteX66" fmla="*/ 490330 w 3127513"/>
              <a:gd name="connsiteY66" fmla="*/ 132583 h 2372201"/>
              <a:gd name="connsiteX67" fmla="*/ 410817 w 3127513"/>
              <a:gd name="connsiteY67" fmla="*/ 106079 h 2372201"/>
              <a:gd name="connsiteX68" fmla="*/ 371060 w 3127513"/>
              <a:gd name="connsiteY68" fmla="*/ 79575 h 2372201"/>
              <a:gd name="connsiteX69" fmla="*/ 318052 w 3127513"/>
              <a:gd name="connsiteY69" fmla="*/ 66322 h 2372201"/>
              <a:gd name="connsiteX70" fmla="*/ 251791 w 3127513"/>
              <a:gd name="connsiteY70" fmla="*/ 53070 h 2372201"/>
              <a:gd name="connsiteX71" fmla="*/ 172278 w 3127513"/>
              <a:gd name="connsiteY71" fmla="*/ 39818 h 2372201"/>
              <a:gd name="connsiteX72" fmla="*/ 92765 w 3127513"/>
              <a:gd name="connsiteY72" fmla="*/ 13314 h 2372201"/>
              <a:gd name="connsiteX73" fmla="*/ 0 w 3127513"/>
              <a:gd name="connsiteY73" fmla="*/ 61 h 23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127513" h="2372201">
                <a:moveTo>
                  <a:pt x="2160104" y="1338531"/>
                </a:moveTo>
                <a:cubicBezTo>
                  <a:pt x="2182191" y="1347366"/>
                  <a:pt x="2204091" y="1356682"/>
                  <a:pt x="2226365" y="1365035"/>
                </a:cubicBezTo>
                <a:cubicBezTo>
                  <a:pt x="2239445" y="1369940"/>
                  <a:pt x="2252152" y="1378288"/>
                  <a:pt x="2266121" y="1378288"/>
                </a:cubicBezTo>
                <a:cubicBezTo>
                  <a:pt x="2350168" y="1378288"/>
                  <a:pt x="2433982" y="1369453"/>
                  <a:pt x="2517913" y="1365035"/>
                </a:cubicBezTo>
                <a:cubicBezTo>
                  <a:pt x="2623929" y="1329696"/>
                  <a:pt x="2500244" y="1382704"/>
                  <a:pt x="2570921" y="1312027"/>
                </a:cubicBezTo>
                <a:cubicBezTo>
                  <a:pt x="2593445" y="1289503"/>
                  <a:pt x="2627910" y="1281542"/>
                  <a:pt x="2650434" y="1259018"/>
                </a:cubicBezTo>
                <a:lnTo>
                  <a:pt x="2703443" y="1206009"/>
                </a:lnTo>
                <a:cubicBezTo>
                  <a:pt x="2751774" y="1061017"/>
                  <a:pt x="2674692" y="1280638"/>
                  <a:pt x="2743200" y="1126496"/>
                </a:cubicBezTo>
                <a:cubicBezTo>
                  <a:pt x="2754547" y="1100966"/>
                  <a:pt x="2760869" y="1073487"/>
                  <a:pt x="2769704" y="1046983"/>
                </a:cubicBezTo>
                <a:cubicBezTo>
                  <a:pt x="2781271" y="1012283"/>
                  <a:pt x="2790230" y="965652"/>
                  <a:pt x="2835965" y="954218"/>
                </a:cubicBezTo>
                <a:cubicBezTo>
                  <a:pt x="2902525" y="937578"/>
                  <a:pt x="2871694" y="946725"/>
                  <a:pt x="2928730" y="927714"/>
                </a:cubicBezTo>
                <a:cubicBezTo>
                  <a:pt x="2955234" y="932131"/>
                  <a:pt x="2983689" y="930053"/>
                  <a:pt x="3008243" y="940966"/>
                </a:cubicBezTo>
                <a:cubicBezTo>
                  <a:pt x="3056693" y="962499"/>
                  <a:pt x="3042956" y="983887"/>
                  <a:pt x="3061252" y="1020479"/>
                </a:cubicBezTo>
                <a:cubicBezTo>
                  <a:pt x="3068375" y="1034725"/>
                  <a:pt x="3078921" y="1046983"/>
                  <a:pt x="3087756" y="1060235"/>
                </a:cubicBezTo>
                <a:lnTo>
                  <a:pt x="3114260" y="1139748"/>
                </a:lnTo>
                <a:lnTo>
                  <a:pt x="3127513" y="1179505"/>
                </a:lnTo>
                <a:cubicBezTo>
                  <a:pt x="3119966" y="1300243"/>
                  <a:pt x="3125886" y="1358288"/>
                  <a:pt x="3101008" y="1457801"/>
                </a:cubicBezTo>
                <a:cubicBezTo>
                  <a:pt x="3097620" y="1471353"/>
                  <a:pt x="3094003" y="1485063"/>
                  <a:pt x="3087756" y="1497557"/>
                </a:cubicBezTo>
                <a:cubicBezTo>
                  <a:pt x="3080633" y="1511803"/>
                  <a:pt x="3068375" y="1523068"/>
                  <a:pt x="3061252" y="1537314"/>
                </a:cubicBezTo>
                <a:cubicBezTo>
                  <a:pt x="3026847" y="1606126"/>
                  <a:pt x="3073264" y="1551806"/>
                  <a:pt x="3021495" y="1603575"/>
                </a:cubicBezTo>
                <a:cubicBezTo>
                  <a:pt x="3017078" y="1616827"/>
                  <a:pt x="3016624" y="1632156"/>
                  <a:pt x="3008243" y="1643331"/>
                </a:cubicBezTo>
                <a:cubicBezTo>
                  <a:pt x="2983538" y="1676271"/>
                  <a:pt x="2902622" y="1749217"/>
                  <a:pt x="2862469" y="1762601"/>
                </a:cubicBezTo>
                <a:lnTo>
                  <a:pt x="2782956" y="1789105"/>
                </a:lnTo>
                <a:cubicBezTo>
                  <a:pt x="2769704" y="1797940"/>
                  <a:pt x="2757446" y="1808486"/>
                  <a:pt x="2743200" y="1815609"/>
                </a:cubicBezTo>
                <a:cubicBezTo>
                  <a:pt x="2730706" y="1821856"/>
                  <a:pt x="2714810" y="1820742"/>
                  <a:pt x="2703443" y="1828861"/>
                </a:cubicBezTo>
                <a:cubicBezTo>
                  <a:pt x="2683109" y="1843385"/>
                  <a:pt x="2668104" y="1864200"/>
                  <a:pt x="2650434" y="1881870"/>
                </a:cubicBezTo>
                <a:lnTo>
                  <a:pt x="2623930" y="1908375"/>
                </a:lnTo>
                <a:cubicBezTo>
                  <a:pt x="2582516" y="2074032"/>
                  <a:pt x="2635439" y="1868099"/>
                  <a:pt x="2597426" y="2001140"/>
                </a:cubicBezTo>
                <a:cubicBezTo>
                  <a:pt x="2592422" y="2018652"/>
                  <a:pt x="2591348" y="2037407"/>
                  <a:pt x="2584173" y="2054148"/>
                </a:cubicBezTo>
                <a:cubicBezTo>
                  <a:pt x="2577899" y="2068787"/>
                  <a:pt x="2564792" y="2079659"/>
                  <a:pt x="2557669" y="2093905"/>
                </a:cubicBezTo>
                <a:cubicBezTo>
                  <a:pt x="2551422" y="2106399"/>
                  <a:pt x="2553143" y="2122753"/>
                  <a:pt x="2544417" y="2133661"/>
                </a:cubicBezTo>
                <a:cubicBezTo>
                  <a:pt x="2534467" y="2146098"/>
                  <a:pt x="2517912" y="2151331"/>
                  <a:pt x="2504660" y="2160166"/>
                </a:cubicBezTo>
                <a:cubicBezTo>
                  <a:pt x="2500243" y="2173418"/>
                  <a:pt x="2500134" y="2189014"/>
                  <a:pt x="2491408" y="2199922"/>
                </a:cubicBezTo>
                <a:cubicBezTo>
                  <a:pt x="2472723" y="2223278"/>
                  <a:pt x="2438087" y="2230949"/>
                  <a:pt x="2411895" y="2239679"/>
                </a:cubicBezTo>
                <a:cubicBezTo>
                  <a:pt x="2403060" y="2252931"/>
                  <a:pt x="2397828" y="2269486"/>
                  <a:pt x="2385391" y="2279435"/>
                </a:cubicBezTo>
                <a:cubicBezTo>
                  <a:pt x="2374483" y="2288162"/>
                  <a:pt x="2358128" y="2286441"/>
                  <a:pt x="2345634" y="2292688"/>
                </a:cubicBezTo>
                <a:cubicBezTo>
                  <a:pt x="2331389" y="2299811"/>
                  <a:pt x="2320432" y="2312724"/>
                  <a:pt x="2305878" y="2319192"/>
                </a:cubicBezTo>
                <a:cubicBezTo>
                  <a:pt x="2249184" y="2344389"/>
                  <a:pt x="2227328" y="2343527"/>
                  <a:pt x="2173356" y="2358948"/>
                </a:cubicBezTo>
                <a:cubicBezTo>
                  <a:pt x="2159925" y="2362786"/>
                  <a:pt x="2146852" y="2367783"/>
                  <a:pt x="2133600" y="2372201"/>
                </a:cubicBezTo>
                <a:cubicBezTo>
                  <a:pt x="2018748" y="2367783"/>
                  <a:pt x="1903478" y="2369676"/>
                  <a:pt x="1789043" y="2358948"/>
                </a:cubicBezTo>
                <a:cubicBezTo>
                  <a:pt x="1761227" y="2356340"/>
                  <a:pt x="1709530" y="2332444"/>
                  <a:pt x="1709530" y="2332444"/>
                </a:cubicBezTo>
                <a:cubicBezTo>
                  <a:pt x="1700695" y="2319192"/>
                  <a:pt x="1694288" y="2303950"/>
                  <a:pt x="1683026" y="2292688"/>
                </a:cubicBezTo>
                <a:cubicBezTo>
                  <a:pt x="1671764" y="2281426"/>
                  <a:pt x="1653757" y="2278170"/>
                  <a:pt x="1643269" y="2266183"/>
                </a:cubicBezTo>
                <a:cubicBezTo>
                  <a:pt x="1622293" y="2242210"/>
                  <a:pt x="1590260" y="2186670"/>
                  <a:pt x="1590260" y="2186670"/>
                </a:cubicBezTo>
                <a:cubicBezTo>
                  <a:pt x="1568236" y="2120597"/>
                  <a:pt x="1563856" y="2114234"/>
                  <a:pt x="1550504" y="2054148"/>
                </a:cubicBezTo>
                <a:cubicBezTo>
                  <a:pt x="1542206" y="2016806"/>
                  <a:pt x="1531434" y="1939407"/>
                  <a:pt x="1510747" y="1908375"/>
                </a:cubicBezTo>
                <a:cubicBezTo>
                  <a:pt x="1465312" y="1840220"/>
                  <a:pt x="1507592" y="1892598"/>
                  <a:pt x="1444487" y="1842114"/>
                </a:cubicBezTo>
                <a:cubicBezTo>
                  <a:pt x="1411605" y="1815808"/>
                  <a:pt x="1422151" y="1807930"/>
                  <a:pt x="1378226" y="1789105"/>
                </a:cubicBezTo>
                <a:cubicBezTo>
                  <a:pt x="1361485" y="1781930"/>
                  <a:pt x="1342887" y="1780270"/>
                  <a:pt x="1325217" y="1775853"/>
                </a:cubicBezTo>
                <a:cubicBezTo>
                  <a:pt x="1274969" y="1725603"/>
                  <a:pt x="1321241" y="1761606"/>
                  <a:pt x="1219200" y="1736096"/>
                </a:cubicBezTo>
                <a:cubicBezTo>
                  <a:pt x="1025164" y="1687588"/>
                  <a:pt x="1262255" y="1727101"/>
                  <a:pt x="1046921" y="1696340"/>
                </a:cubicBezTo>
                <a:cubicBezTo>
                  <a:pt x="1038086" y="1687505"/>
                  <a:pt x="1031592" y="1675423"/>
                  <a:pt x="1020417" y="1669835"/>
                </a:cubicBezTo>
                <a:cubicBezTo>
                  <a:pt x="995429" y="1657341"/>
                  <a:pt x="940904" y="1643331"/>
                  <a:pt x="940904" y="1643331"/>
                </a:cubicBezTo>
                <a:cubicBezTo>
                  <a:pt x="932069" y="1630079"/>
                  <a:pt x="926837" y="1613524"/>
                  <a:pt x="914400" y="1603575"/>
                </a:cubicBezTo>
                <a:cubicBezTo>
                  <a:pt x="903492" y="1594848"/>
                  <a:pt x="884521" y="1600200"/>
                  <a:pt x="874643" y="1590322"/>
                </a:cubicBezTo>
                <a:cubicBezTo>
                  <a:pt x="864766" y="1580445"/>
                  <a:pt x="869510" y="1561933"/>
                  <a:pt x="861391" y="1550566"/>
                </a:cubicBezTo>
                <a:cubicBezTo>
                  <a:pt x="846867" y="1530232"/>
                  <a:pt x="808382" y="1497557"/>
                  <a:pt x="808382" y="1497557"/>
                </a:cubicBezTo>
                <a:lnTo>
                  <a:pt x="781878" y="1418044"/>
                </a:lnTo>
                <a:cubicBezTo>
                  <a:pt x="777461" y="1404792"/>
                  <a:pt x="772014" y="1391840"/>
                  <a:pt x="768626" y="1378288"/>
                </a:cubicBezTo>
                <a:lnTo>
                  <a:pt x="742121" y="1272270"/>
                </a:lnTo>
                <a:lnTo>
                  <a:pt x="728869" y="1219261"/>
                </a:lnTo>
                <a:cubicBezTo>
                  <a:pt x="724452" y="936548"/>
                  <a:pt x="728265" y="653586"/>
                  <a:pt x="715617" y="371122"/>
                </a:cubicBezTo>
                <a:cubicBezTo>
                  <a:pt x="714650" y="349519"/>
                  <a:pt x="674905" y="320232"/>
                  <a:pt x="662608" y="304861"/>
                </a:cubicBezTo>
                <a:cubicBezTo>
                  <a:pt x="652659" y="292424"/>
                  <a:pt x="648541" y="275054"/>
                  <a:pt x="636104" y="265105"/>
                </a:cubicBezTo>
                <a:cubicBezTo>
                  <a:pt x="625196" y="256379"/>
                  <a:pt x="609599" y="256270"/>
                  <a:pt x="596347" y="251853"/>
                </a:cubicBezTo>
                <a:cubicBezTo>
                  <a:pt x="574053" y="184969"/>
                  <a:pt x="599285" y="233546"/>
                  <a:pt x="543339" y="185592"/>
                </a:cubicBezTo>
                <a:cubicBezTo>
                  <a:pt x="524366" y="169330"/>
                  <a:pt x="514036" y="140485"/>
                  <a:pt x="490330" y="132583"/>
                </a:cubicBezTo>
                <a:cubicBezTo>
                  <a:pt x="463826" y="123748"/>
                  <a:pt x="434063" y="121576"/>
                  <a:pt x="410817" y="106079"/>
                </a:cubicBezTo>
                <a:cubicBezTo>
                  <a:pt x="397565" y="97244"/>
                  <a:pt x="385699" y="85849"/>
                  <a:pt x="371060" y="79575"/>
                </a:cubicBezTo>
                <a:cubicBezTo>
                  <a:pt x="354319" y="72400"/>
                  <a:pt x="335831" y="70273"/>
                  <a:pt x="318052" y="66322"/>
                </a:cubicBezTo>
                <a:cubicBezTo>
                  <a:pt x="296064" y="61436"/>
                  <a:pt x="273952" y="57099"/>
                  <a:pt x="251791" y="53070"/>
                </a:cubicBezTo>
                <a:cubicBezTo>
                  <a:pt x="225354" y="48263"/>
                  <a:pt x="198346" y="46335"/>
                  <a:pt x="172278" y="39818"/>
                </a:cubicBezTo>
                <a:cubicBezTo>
                  <a:pt x="145174" y="33042"/>
                  <a:pt x="120160" y="18793"/>
                  <a:pt x="92765" y="13314"/>
                </a:cubicBezTo>
                <a:cubicBezTo>
                  <a:pt x="17841" y="-1672"/>
                  <a:pt x="49028" y="61"/>
                  <a:pt x="0" y="61"/>
                </a:cubicBezTo>
              </a:path>
            </a:pathLst>
          </a:cu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308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Aharoni</vt:lpstr>
      <vt:lpstr>Arial</vt:lpstr>
      <vt:lpstr>Calibri</vt:lpstr>
      <vt:lpstr>Calibri Light</vt:lpstr>
      <vt:lpstr>Office Theme</vt:lpstr>
      <vt:lpstr>8Nights VR Design</vt:lpstr>
      <vt:lpstr>PowerPoint Presentation</vt:lpstr>
      <vt:lpstr>PowerPoint Presentation</vt:lpstr>
      <vt:lpstr>PowerPoint Presentation</vt:lpstr>
      <vt:lpstr>PowerPoint Presentation</vt:lpstr>
      <vt:lpstr>VR player starts out on the edge, with no flame. The “Shamash beacon” shining in the center.  They walk down a tunnel in VR towards the light.</vt:lpstr>
      <vt:lpstr>As soon as they near the Shamash, the tunnel transitions away and everything looks open and peaceful</vt:lpstr>
      <vt:lpstr>When they light the torch, a glowing path appears in the room (not visible in VR), and a windy dark forest ahead in VR.  </vt:lpstr>
      <vt:lpstr>It’s a little scary, but comforting to draw glowy trails in front of them by swinging the torch around as they get their bearings</vt:lpstr>
      <vt:lpstr>Onward, the lantern carrier has appeared and is there to guide the way!</vt:lpstr>
      <vt:lpstr>If the VR person strays too far from the path, their torch blows out and the maze disappears.  Back to the center to relight!</vt:lpstr>
      <vt:lpstr>The process is repeated until the two safely navigate the maze and approach the first beacon</vt:lpstr>
      <vt:lpstr>The beacon is lit! A huge burst of light comes from all the beacons.  A flourish of color and a new voice  begins singing, emanating from the lit beacon.</vt:lpstr>
      <vt:lpstr>If time permits, they light the torch again and repeat the same process</vt:lpstr>
      <vt:lpstr>We swap in people until all the beacons are lit and 8 voices are singing.   Should take about 20 minutes in total.   The room has gone for dark + mysterious to vibrant + joyous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8Nights VR Design</dc:title>
  <dc:creator>Michael Mandel</dc:creator>
  <cp:lastModifiedBy>Michael Mandel</cp:lastModifiedBy>
  <cp:revision>26</cp:revision>
  <dcterms:created xsi:type="dcterms:W3CDTF">2015-09-20T14:05:49Z</dcterms:created>
  <dcterms:modified xsi:type="dcterms:W3CDTF">2015-09-30T03:39:39Z</dcterms:modified>
</cp:coreProperties>
</file>