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6" r:id="rId16"/>
    <p:sldId id="275" r:id="rId17"/>
    <p:sldId id="277" r:id="rId18"/>
    <p:sldId id="265" r:id="rId19"/>
    <p:sldId id="266" r:id="rId20"/>
    <p:sldId id="278" r:id="rId21"/>
    <p:sldId id="279" r:id="rId22"/>
    <p:sldId id="26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“Between Lands”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90" y="273697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9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out.  Back to the Shamash to relight!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2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24" y="361989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6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3031976" y="3317494"/>
            <a:ext cx="507656" cy="649246"/>
            <a:chOff x="3841408" y="3705994"/>
            <a:chExt cx="507656" cy="649246"/>
          </a:xfrm>
        </p:grpSpPr>
        <p:pic>
          <p:nvPicPr>
            <p:cNvPr id="58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3539632" y="3834581"/>
            <a:ext cx="1023748" cy="305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a magic door appears in front of the torch carrier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43" y="419820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22" y="432006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78" y="405105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through the door and the torch carrier is in another land.  There are many ways to go, but the lantern carrier knows the way.  Onward!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482845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36" y="459883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22" y="380936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44" y="483273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eacherwoman.files.wordpress.com/2011/08/man-walks-on-water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58" y="2843347"/>
            <a:ext cx="4252328" cy="31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the two near their destination, a door appears!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24" y="535859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78" y="5029621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28" y="5267954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 in the dark forest in front of the candle.  Now the torch carrier can light it!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57" y="541531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41" y="500689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6" y="531408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1" y="28688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vignette1.wikia.nocookie.net/harrypotter/images/f/f8/Candle-lrg.png/revision/latest?cb=201211052019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08" y="4045685"/>
            <a:ext cx="2457370" cy="18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53" y="4389733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0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41" y="534919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27" y="4575080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58" y="5095367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3889094" y="4490895"/>
            <a:ext cx="651905" cy="1066306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627453" y="4433104"/>
            <a:ext cx="1261641" cy="112409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574542" y="4425216"/>
            <a:ext cx="1001339" cy="12616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1759352" y="4490897"/>
            <a:ext cx="2781650" cy="148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748201" y="4563013"/>
            <a:ext cx="1239316" cy="971925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4265461" y="4385681"/>
            <a:ext cx="264142" cy="133931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00628" y="4355480"/>
            <a:ext cx="1164834" cy="138556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2785476" y="5500493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79757" y="491447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1611039" y="4342482"/>
            <a:ext cx="1489588" cy="445547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lit and 8 voices are singing.   Should take about 20 minutes in total.  </a:t>
            </a:r>
            <a:br>
              <a:rPr lang="en-US" sz="3600" dirty="0" smtClean="0"/>
            </a:br>
            <a:r>
              <a:rPr lang="en-US" sz="3600" dirty="0" smtClean="0"/>
              <a:t>The 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7879" y="4059846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36" y="4089406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23" y="382530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0" y="4055478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09290" y="370542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0432" y="576516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2" y="3656351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413188" y="5488580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4713" y="517914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794146" y="466163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38" y="4612560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State Diagram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2860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Getting Ready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695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Seeking Shamash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530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Near Shamash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65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Seeking Candle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79493" y="1780994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Flame Extinguished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36743" y="3139223"/>
            <a:ext cx="1435894" cy="808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Through Entrance Portal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90584" y="3228976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Through Exit Portal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00849" y="4822946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Candle Lit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32" idx="1"/>
          </p:cNvCxnSpPr>
          <p:nvPr/>
        </p:nvCxnSpPr>
        <p:spPr>
          <a:xfrm>
            <a:off x="158591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2" idx="3"/>
            <a:endCxn id="37" idx="1"/>
          </p:cNvCxnSpPr>
          <p:nvPr/>
        </p:nvCxnSpPr>
        <p:spPr>
          <a:xfrm>
            <a:off x="362426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566261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40" idx="1"/>
          </p:cNvCxnSpPr>
          <p:nvPr/>
        </p:nvCxnSpPr>
        <p:spPr>
          <a:xfrm>
            <a:off x="7700963" y="3543301"/>
            <a:ext cx="5357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>
          <a:xfrm flipV="1">
            <a:off x="9672637" y="3543301"/>
            <a:ext cx="717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2"/>
            <a:endCxn id="42" idx="0"/>
          </p:cNvCxnSpPr>
          <p:nvPr/>
        </p:nvCxnSpPr>
        <p:spPr>
          <a:xfrm flipH="1">
            <a:off x="7518796" y="3857626"/>
            <a:ext cx="3589735" cy="96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0"/>
          </p:cNvCxnSpPr>
          <p:nvPr/>
        </p:nvCxnSpPr>
        <p:spPr>
          <a:xfrm flipV="1">
            <a:off x="7022307" y="2409644"/>
            <a:ext cx="720154" cy="81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39" idx="1"/>
            <a:endCxn id="32" idx="0"/>
          </p:cNvCxnSpPr>
          <p:nvPr/>
        </p:nvCxnSpPr>
        <p:spPr>
          <a:xfrm flipH="1">
            <a:off x="2945607" y="2095319"/>
            <a:ext cx="4433886" cy="113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40" idx="0"/>
          </p:cNvCxnSpPr>
          <p:nvPr/>
        </p:nvCxnSpPr>
        <p:spPr>
          <a:xfrm flipH="1" flipV="1">
            <a:off x="8421118" y="2409644"/>
            <a:ext cx="533572" cy="729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endCxn id="32" idx="2"/>
          </p:cNvCxnSpPr>
          <p:nvPr/>
        </p:nvCxnSpPr>
        <p:spPr>
          <a:xfrm flipH="1" flipV="1">
            <a:off x="2945607" y="3857626"/>
            <a:ext cx="3855242" cy="96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7" name="Straight Arrow Connector 11276"/>
          <p:cNvCxnSpPr>
            <a:stCxn id="42" idx="1"/>
            <a:endCxn id="6" idx="2"/>
          </p:cNvCxnSpPr>
          <p:nvPr/>
        </p:nvCxnSpPr>
        <p:spPr>
          <a:xfrm flipH="1" flipV="1">
            <a:off x="907257" y="3857626"/>
            <a:ext cx="5893592" cy="127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800849" y="5996349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 Candles Lit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308" name="Straight Arrow Connector 11307"/>
          <p:cNvCxnSpPr>
            <a:stCxn id="42" idx="2"/>
            <a:endCxn id="111" idx="0"/>
          </p:cNvCxnSpPr>
          <p:nvPr/>
        </p:nvCxnSpPr>
        <p:spPr>
          <a:xfrm>
            <a:off x="7518796" y="5451596"/>
            <a:ext cx="0" cy="54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936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“Candle”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495317"/>
            <a:ext cx="3984781" cy="3217246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89540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21256" y="18720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04180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04180" y="50917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16919" y="3915647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19658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29021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16919" y="288239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335005" y="3351511"/>
              <a:ext cx="606511" cy="606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60863" y="1951986"/>
            <a:ext cx="648758" cy="27187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5"/>
            <a:ext cx="648758" cy="42597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26283" y="3978383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874010" y="5221951"/>
            <a:ext cx="648758" cy="9812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2737" y="3866377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“Candles”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Candles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6" y="41103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464774" y="3833256"/>
            <a:ext cx="507656" cy="649246"/>
            <a:chOff x="3841408" y="3705994"/>
            <a:chExt cx="507656" cy="649246"/>
          </a:xfrm>
        </p:grpSpPr>
        <p:pic>
          <p:nvPicPr>
            <p:cNvPr id="39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843201" y="4337222"/>
            <a:ext cx="2580518" cy="3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63898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ROOM (top-down)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7256709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64" y="41261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146892" y="384905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431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Office Theme</vt:lpstr>
      <vt:lpstr>“Between Lands”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out.  Back to the Shamash to relight!</vt:lpstr>
      <vt:lpstr>Eventually, a magic door appears in front of the torch carrier</vt:lpstr>
      <vt:lpstr>Step through the door and the torch carrier is in another land.  There are many ways to go, but the lantern carrier knows the way.  Onward!</vt:lpstr>
      <vt:lpstr>Eventually, the two near their destination, a door appears!</vt:lpstr>
      <vt:lpstr>Back in the dark forest in front of the candle.  Now the torch carrier can light it!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If time permits, they light the torch again and repeat the same process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  <vt:lpstr>State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58</cp:revision>
  <dcterms:created xsi:type="dcterms:W3CDTF">2015-09-20T14:05:49Z</dcterms:created>
  <dcterms:modified xsi:type="dcterms:W3CDTF">2015-10-28T19:57:05Z</dcterms:modified>
</cp:coreProperties>
</file>