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8A8B-9078-489A-A59A-319BBFC8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08691-07F4-4193-BA8C-A91EB7A0B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223D-FF39-4406-8E0D-7A52E62D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69B5-3D49-4829-A57D-A72A6392033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0641-AE0C-4277-B9C2-5DE4E63A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0A34-4699-4911-9649-E85B2D2E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BE6E-5C80-4259-A61D-7FF3B369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4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B547-79E0-4E22-AA68-6B1773F0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E2A17-7DF9-493F-A8F5-5D7242247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60C75-579F-485F-9B0D-DD3C51D3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69B5-3D49-4829-A57D-A72A6392033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6466-110A-40AA-87FB-71B6D8FC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0B81C-DA4A-4C73-8BEC-326F663B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BE6E-5C80-4259-A61D-7FF3B369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8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7535B-29E6-4480-919C-CB0332D5B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09C59-7592-447E-ACCD-38EBD6A0D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5A44-1949-45F3-99C0-FD146A80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69B5-3D49-4829-A57D-A72A6392033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ACB97-4049-43CD-89AD-E9E2784B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48EC-6516-47C2-8A91-CD49B990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BE6E-5C80-4259-A61D-7FF3B369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7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3567-88C4-44E2-A362-C6A407D9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78E8-63AC-4CBD-BAF7-AC425B87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DC9A-E9DC-44C3-8117-500A06DE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69B5-3D49-4829-A57D-A72A6392033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E1DAC-943B-46B2-9DEB-BB1B6697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D4D0-8119-4EAA-B1ED-30638FC2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BE6E-5C80-4259-A61D-7FF3B369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0B0E-EA9D-431B-87C9-B9301206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124B6-3DAD-48AF-84F5-D9AD5EC8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5A65-24E8-4F2D-9578-D77CB420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69B5-3D49-4829-A57D-A72A6392033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D224-069A-4EE7-B009-8904840A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4D7C-61D5-4EE0-9D29-0C33EF04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BE6E-5C80-4259-A61D-7FF3B369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B9D0-D47E-4BFF-AC25-B51C26E5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7E1B-F571-418F-BD3F-6C018664F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0234F-E734-4C6E-BE48-F9724ED9A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53E52-061B-4783-B296-74FD86E6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69B5-3D49-4829-A57D-A72A6392033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74F4-1223-4276-ABD1-D00DCA54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A69CA-2FFF-4CCF-A807-B8AF01BC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BE6E-5C80-4259-A61D-7FF3B369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DE7D-33ED-4580-88F4-C74DDFF6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68380-1D2B-4F9B-8229-E06814A49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04457-E73B-4136-B72F-A5178A19E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2B11A-09EB-4058-8845-A4FDB81AD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9E4C0-CB1E-4184-BA51-4938F51C2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CD04-2E0C-4091-BDC2-3794DDDA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69B5-3D49-4829-A57D-A72A6392033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0B77C-6EE1-48F4-90BE-BFAFD4CF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EFB36-3820-4050-9554-6536E98C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BE6E-5C80-4259-A61D-7FF3B369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9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6235-29CD-45D6-A527-413341E9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BE2E6-BE15-4DEF-881A-F1925243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69B5-3D49-4829-A57D-A72A6392033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43D6E-A118-4125-AA3B-BF32DEE7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2C9BA-093F-4DCC-9D08-7C4BFAD0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BE6E-5C80-4259-A61D-7FF3B369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1D50F-63C5-4057-B802-5782DC7D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69B5-3D49-4829-A57D-A72A6392033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4351D-1167-477C-819C-C6034352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8F54C-6490-4545-AB04-F7AD00D0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BE6E-5C80-4259-A61D-7FF3B369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7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45AA-E505-41C0-B4AC-F9CFAB6E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E352-B747-405D-A4B9-5D60625B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07665-5387-4EE4-A622-11AEA6E61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1F820-669D-42BB-9FF2-476E16EE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69B5-3D49-4829-A57D-A72A6392033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1ADB5-90CE-4612-A26C-C4317960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8A0D9-3E74-49BC-B236-6D2470E5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BE6E-5C80-4259-A61D-7FF3B369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360A-0454-4CCC-8CFB-AABE5194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7AB4A-F0F5-4630-862C-2A04F708F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DE083-ADA9-4A77-BE6F-E9670E07F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73C64-4CA8-4C19-A650-075C1F14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69B5-3D49-4829-A57D-A72A6392033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5EB0-331C-440D-B698-CC8320A1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FEBC1-3C5B-4AEF-A86A-A1C9FCA6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BE6E-5C80-4259-A61D-7FF3B369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3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701E1-509F-4A26-828E-FE3934DA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74CB7-AAAC-469B-B0A9-73FBCA61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D9A0-71E1-4B9F-9AB3-4BB54FD94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869B5-3D49-4829-A57D-A72A6392033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E3F6-EBBA-4656-82BC-4523D769F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BC73-306F-49AF-8B4F-0743480D9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BE6E-5C80-4259-A61D-7FF3B369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E442-2B9A-488B-B8A4-E879DC5EF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five orange pips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5AF5-28D8-4ADC-8253-7AEABD42A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1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five orange pips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five orange pips</dc:title>
  <dc:creator>MANDRAGIU MIHAI</dc:creator>
  <cp:lastModifiedBy>MANDRAGIU MIHAI</cp:lastModifiedBy>
  <cp:revision>1</cp:revision>
  <dcterms:created xsi:type="dcterms:W3CDTF">2021-12-12T16:47:47Z</dcterms:created>
  <dcterms:modified xsi:type="dcterms:W3CDTF">2021-12-12T16:48:18Z</dcterms:modified>
</cp:coreProperties>
</file>