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A64D-179D-49F6-A5BD-D9150C8B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6182B-253B-4E53-8DEB-FDAE1633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8310-7D0D-4BE0-9104-893D989E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7CF0-408C-4368-8036-3CB3F33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5DE3-FA03-4558-A8D9-547992A0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9A0-4128-428A-B5B0-1399F025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4745D-EDB8-4198-8FD2-A5FAFC69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4056-BA0C-4B68-8593-05FCD067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78B2-27CC-4A0F-8164-14F84768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6AC0-0B6F-4CE2-9D9A-4BBCFFB0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9E082-A637-4EEC-9A01-7E2D68052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D1267-D923-447A-9D77-899D3AE9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F40B-E53C-4DDA-8557-63435269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6738-18C7-47F9-9E40-953E7151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DAF9-129E-4F59-9D73-729E9D4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9380-5FC1-4A85-8D1B-60A78141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5543-D8C7-4303-A639-2239AA06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24FE-63D4-4CA0-ACFF-30B43438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8389-2372-41FF-A61F-327C428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E60F-7F2C-4192-A117-FF47D34C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FA16-DFFD-4F32-A9A7-CA6AA82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4AFD-272D-46C4-B8EA-52AAC3B4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DF64-FDC3-424E-AD70-A3ED704D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4B9A-C611-44BE-A7C7-9A89AA0C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B18F-5EAA-4ECB-B857-464B633D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2D63-8732-4FB6-AE9C-166BC58A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11AD-3B28-48A2-9EDF-2E08FD43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32453-CB81-4780-AAE2-1DE9B10B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17AF-964B-43E9-84D2-AF3B8ADF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87068-F04C-4766-8ED2-0B64004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CB2B-21CE-476C-96A7-BDB10C72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0CD-F5B1-44C9-8D5F-48D18C22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2316-8263-4C52-8D0F-CD66262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A710E-9448-4F38-A508-800BE9E9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3493B-4108-41F7-9B2D-E8F29F8F6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34809-9461-4007-9D2A-4C5627AAE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9B85F-27CB-4434-8DDA-001B69C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8956F-86EC-4FD6-9E38-A9463014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8E99D-FAB6-46DB-9359-74AE96E1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6B05-D9BA-4D43-9903-951F2011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2052-0E61-45E3-8BD7-4A11CC84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F7B3-9AD9-48D1-832B-0C7583A5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B535D-092C-4E9B-AEA5-235CECAE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3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194F9-3213-4F4F-8BBD-3BD5E38F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AAA7F-0D28-46E9-8D6F-81459D6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C444-AABA-4E32-8EEB-1753D61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E89-1BF4-46B5-8BB9-6A37DEA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CE82-2AFF-45E2-B493-20987CF4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EBAF-BE59-4D49-BA4F-AFACC7FEC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69AD-3741-4D5B-8E3D-62297EF6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6A83-EB41-4D30-B2A9-44023538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0E7D7-A3F9-4853-B4FB-869AF29A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1C26-74F2-4633-83D3-E8DA98BF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8EA14-973D-4BC6-B887-F3FF9B07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F4A8B-1F7D-4659-83F0-EC46AE12F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0333E-4DC8-49CF-972B-64EB880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2D16-4DF1-4655-BAC2-EC51F744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46DCD-4CC6-4012-976D-35102A3B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3E022-2E4C-4134-B6A4-94E7D857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DFFD-E33D-4AED-B86F-12F84897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1FC5-CB92-4296-99C7-59D8C3D1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223C-2EAC-45ED-900C-33709FB0C7C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1940-222B-4AD8-970C-7CD8D5BB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E368-87A7-4A0E-B2F4-733D8980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DDB2-F4E2-43DE-A9D9-C51087D9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63A0-F385-40E4-86CC-1EE82F6A1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5930"/>
            <a:ext cx="9144000" cy="2387600"/>
          </a:xfrm>
        </p:spPr>
        <p:txBody>
          <a:bodyPr/>
          <a:lstStyle/>
          <a:p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volumului</a:t>
            </a:r>
            <a:r>
              <a:rPr lang="en-US" dirty="0"/>
              <a:t> </a:t>
            </a:r>
            <a:r>
              <a:rPr lang="en-US" dirty="0" err="1"/>
              <a:t>cuburilor</a:t>
            </a:r>
            <a:r>
              <a:rPr lang="en-US" dirty="0"/>
              <a:t> de </a:t>
            </a:r>
            <a:r>
              <a:rPr lang="en-US" dirty="0" err="1"/>
              <a:t>zahar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2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B331-71B0-417C-B4CA-B4960267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indirecta</a:t>
            </a:r>
            <a:r>
              <a:rPr lang="en-US" dirty="0"/>
              <a:t> a </a:t>
            </a:r>
            <a:r>
              <a:rPr lang="en-US" dirty="0" err="1"/>
              <a:t>volumului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7800-1F15-4AEE-BC60-42FCB542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9042"/>
            <a:ext cx="12192000" cy="50689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determina</a:t>
            </a:r>
            <a:r>
              <a:rPr lang="en-US" sz="2000" dirty="0"/>
              <a:t> indirect (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calcul</a:t>
            </a:r>
            <a:r>
              <a:rPr lang="en-US" sz="2000" dirty="0"/>
              <a:t>) </a:t>
            </a:r>
            <a:r>
              <a:rPr lang="en-US" sz="2000" dirty="0" err="1"/>
              <a:t>volumul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corp</a:t>
            </a:r>
            <a:r>
              <a:rPr lang="en-US" sz="2000" dirty="0"/>
              <a:t>,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masuram</a:t>
            </a:r>
            <a:r>
              <a:rPr lang="en-US" sz="2000" dirty="0"/>
              <a:t> </a:t>
            </a:r>
            <a:r>
              <a:rPr lang="en-US" sz="2000" dirty="0" err="1"/>
              <a:t>lungimea</a:t>
            </a:r>
            <a:r>
              <a:rPr lang="en-US" sz="2000" dirty="0"/>
              <a:t>, </a:t>
            </a:r>
            <a:r>
              <a:rPr lang="en-US" sz="2000" dirty="0" err="1"/>
              <a:t>latimea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	</a:t>
            </a:r>
            <a:r>
              <a:rPr lang="en-US" sz="2000" dirty="0" err="1"/>
              <a:t>inaltimea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. In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caz</a:t>
            </a:r>
            <a:r>
              <a:rPr lang="en-US" sz="2000" dirty="0"/>
              <a:t>, </a:t>
            </a:r>
            <a:r>
              <a:rPr lang="en-US" sz="2000" dirty="0" err="1"/>
              <a:t>fiecare</a:t>
            </a:r>
            <a:r>
              <a:rPr lang="en-US" sz="2000" dirty="0"/>
              <a:t> cub de </a:t>
            </a:r>
            <a:r>
              <a:rPr lang="en-US" sz="2000" dirty="0" err="1"/>
              <a:t>zahar</a:t>
            </a:r>
            <a:r>
              <a:rPr lang="en-US" sz="2000" dirty="0"/>
              <a:t> </a:t>
            </a:r>
            <a:r>
              <a:rPr lang="en-US" sz="2000" dirty="0" err="1"/>
              <a:t>avea</a:t>
            </a:r>
            <a:r>
              <a:rPr lang="en-US" sz="2000" dirty="0"/>
              <a:t> </a:t>
            </a:r>
            <a:r>
              <a:rPr lang="en-US" sz="2000" dirty="0" err="1"/>
              <a:t>urmatoarele</a:t>
            </a:r>
            <a:r>
              <a:rPr lang="en-US" sz="2000" dirty="0"/>
              <a:t> </a:t>
            </a:r>
            <a:r>
              <a:rPr lang="en-US" sz="2000" dirty="0" err="1"/>
              <a:t>lungimi</a:t>
            </a:r>
            <a:r>
              <a:rPr lang="en-US" sz="2000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		l = 1.2 cm^3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L = 1.5 cm^3</a:t>
            </a:r>
          </a:p>
          <a:p>
            <a:pPr marL="0" indent="0" algn="just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1.7 cm^3</a:t>
            </a:r>
          </a:p>
          <a:p>
            <a:pPr marL="0" indent="0" algn="just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cub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1.2*1.5*1.7 cm^3=3.06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cm^3,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cuburile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volumul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cuburi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indirect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3.06 cm^3 * 3 = 9.18 cm^3.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0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08F2-30FB-40DD-8EAC-922FB080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a </a:t>
            </a:r>
            <a:r>
              <a:rPr lang="en-US" dirty="0" err="1"/>
              <a:t>volumului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7E81-E600-4956-B5E2-EBE18B12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3097834"/>
            <a:ext cx="5115339" cy="1603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determinarea</a:t>
            </a:r>
            <a:r>
              <a:rPr lang="en-US" sz="2000" dirty="0"/>
              <a:t> </a:t>
            </a:r>
            <a:r>
              <a:rPr lang="en-US" sz="2000" dirty="0" err="1"/>
              <a:t>directa</a:t>
            </a:r>
            <a:r>
              <a:rPr lang="en-US" sz="2000" dirty="0"/>
              <a:t> a </a:t>
            </a:r>
            <a:r>
              <a:rPr lang="en-US" sz="2000" dirty="0" err="1"/>
              <a:t>volumului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</a:t>
            </a:r>
            <a:r>
              <a:rPr lang="en-US" sz="2000" dirty="0" err="1"/>
              <a:t>trei</a:t>
            </a:r>
            <a:r>
              <a:rPr lang="en-US" sz="2000" dirty="0"/>
              <a:t> </a:t>
            </a:r>
            <a:r>
              <a:rPr lang="en-US" sz="2000" dirty="0" err="1"/>
              <a:t>cuburi</a:t>
            </a:r>
            <a:r>
              <a:rPr lang="en-US" sz="2000" dirty="0"/>
              <a:t> de </a:t>
            </a:r>
            <a:r>
              <a:rPr lang="en-US" sz="2000" dirty="0" err="1"/>
              <a:t>zahar</a:t>
            </a:r>
            <a:r>
              <a:rPr lang="en-US" sz="2000" dirty="0"/>
              <a:t>,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pune</a:t>
            </a:r>
            <a:r>
              <a:rPr lang="en-US" sz="2000" dirty="0"/>
              <a:t> o </a:t>
            </a:r>
            <a:r>
              <a:rPr lang="en-US" sz="2000" dirty="0" err="1"/>
              <a:t>cantitate</a:t>
            </a:r>
            <a:r>
              <a:rPr lang="en-US" sz="2000" dirty="0"/>
              <a:t> de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aleasa</a:t>
            </a:r>
            <a:r>
              <a:rPr lang="en-US" sz="2000" dirty="0"/>
              <a:t> la </a:t>
            </a:r>
            <a:r>
              <a:rPr lang="en-US" sz="2000" dirty="0" err="1"/>
              <a:t>alegere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cana</a:t>
            </a:r>
            <a:r>
              <a:rPr lang="en-US" sz="2000" dirty="0"/>
              <a:t> </a:t>
            </a:r>
            <a:r>
              <a:rPr lang="en-US" sz="2000" dirty="0" err="1"/>
              <a:t>gradata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masura</a:t>
            </a:r>
            <a:r>
              <a:rPr lang="en-US" sz="2000" dirty="0"/>
              <a:t> </a:t>
            </a:r>
            <a:r>
              <a:rPr lang="en-US" sz="2000" dirty="0" err="1"/>
              <a:t>volumul</a:t>
            </a:r>
            <a:r>
              <a:rPr lang="en-US" sz="2000" dirty="0"/>
              <a:t> </a:t>
            </a:r>
            <a:r>
              <a:rPr lang="en-US" sz="2000" dirty="0" err="1"/>
              <a:t>intial</a:t>
            </a:r>
            <a:r>
              <a:rPr lang="en-US" sz="2000" dirty="0"/>
              <a:t>, pe care il notam V1. In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poza</a:t>
            </a:r>
            <a:r>
              <a:rPr lang="en-US" sz="2000" dirty="0"/>
              <a:t>, V1 = 300 ml = 300 cm^3.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1247B-834A-4B26-851A-47B71C441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3017"/>
            <a:ext cx="4016237" cy="53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75FB-4BCC-4AC9-8C82-C1D6815E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712"/>
            <a:ext cx="4678017" cy="33643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adugam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trei</a:t>
            </a:r>
            <a:r>
              <a:rPr lang="en-US" sz="2000" dirty="0"/>
              <a:t> </a:t>
            </a:r>
            <a:r>
              <a:rPr lang="en-US" sz="2000" dirty="0" err="1"/>
              <a:t>cuburi</a:t>
            </a:r>
            <a:r>
              <a:rPr lang="en-US" sz="2000" dirty="0"/>
              <a:t> de </a:t>
            </a:r>
            <a:r>
              <a:rPr lang="en-US" sz="2000" dirty="0" err="1"/>
              <a:t>zahar</a:t>
            </a:r>
            <a:r>
              <a:rPr lang="en-US" sz="2000" dirty="0"/>
              <a:t>, </a:t>
            </a:r>
            <a:r>
              <a:rPr lang="en-US" sz="2000" dirty="0" err="1"/>
              <a:t>asteptam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se </a:t>
            </a:r>
            <a:r>
              <a:rPr lang="en-US" sz="2000" dirty="0" err="1"/>
              <a:t>dizolve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cand s-au </a:t>
            </a:r>
            <a:r>
              <a:rPr lang="en-US" sz="2000" dirty="0" err="1"/>
              <a:t>dizolvat</a:t>
            </a:r>
            <a:r>
              <a:rPr lang="en-US" sz="2000" dirty="0"/>
              <a:t>,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masura</a:t>
            </a:r>
            <a:r>
              <a:rPr lang="en-US" sz="2000" dirty="0"/>
              <a:t> </a:t>
            </a:r>
            <a:r>
              <a:rPr lang="en-US" sz="2000" dirty="0" err="1"/>
              <a:t>volumul</a:t>
            </a:r>
            <a:r>
              <a:rPr lang="en-US" sz="2000" dirty="0"/>
              <a:t> final din </a:t>
            </a:r>
            <a:r>
              <a:rPr lang="en-US" sz="2000" dirty="0" err="1"/>
              <a:t>cana</a:t>
            </a:r>
            <a:r>
              <a:rPr lang="en-US" sz="2000" dirty="0"/>
              <a:t> </a:t>
            </a:r>
            <a:r>
              <a:rPr lang="en-US" sz="2000" dirty="0" err="1"/>
              <a:t>gradata</a:t>
            </a:r>
            <a:r>
              <a:rPr lang="en-US" sz="2000" dirty="0"/>
              <a:t>, pe care il notam cu V2. In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poza</a:t>
            </a:r>
            <a:r>
              <a:rPr lang="en-US" sz="2000" dirty="0"/>
              <a:t>, V2 = 309 ml = 309 cm^3.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Volumul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</a:t>
            </a:r>
            <a:r>
              <a:rPr lang="en-US" sz="2000" dirty="0" err="1"/>
              <a:t>trei</a:t>
            </a:r>
            <a:r>
              <a:rPr lang="en-US" sz="2000" dirty="0"/>
              <a:t> </a:t>
            </a:r>
            <a:r>
              <a:rPr lang="en-US" sz="2000" dirty="0" err="1"/>
              <a:t>cuburi</a:t>
            </a:r>
            <a:r>
              <a:rPr lang="en-US" sz="2000" dirty="0"/>
              <a:t> de </a:t>
            </a:r>
            <a:r>
              <a:rPr lang="en-US" sz="2000" dirty="0" err="1"/>
              <a:t>zahar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fi V2-V1 = 9 cm^3.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3E69C-F410-4D52-879A-ACE28EE2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8" y="1051891"/>
            <a:ext cx="3565663" cy="47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Determinarea volumului cuburilor de zahar</vt:lpstr>
      <vt:lpstr>Determinarea indirecta a volumului</vt:lpstr>
      <vt:lpstr> Determinarea directa a volumului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Determinarea volumului cuburilor de zahar</dc:title>
  <dc:creator>MANDRAGIU MIHAI</dc:creator>
  <cp:lastModifiedBy>MANDRAGIU MIHAI</cp:lastModifiedBy>
  <cp:revision>2</cp:revision>
  <cp:lastPrinted>2021-11-09T11:04:47Z</cp:lastPrinted>
  <dcterms:created xsi:type="dcterms:W3CDTF">2021-11-09T11:04:20Z</dcterms:created>
  <dcterms:modified xsi:type="dcterms:W3CDTF">2021-11-09T11:48:32Z</dcterms:modified>
</cp:coreProperties>
</file>