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50F47-5E32-4FBD-81F6-C60893E0324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08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DF42-AF89-4B39-8774-827DE999F61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49B4-C531-48FF-A8FA-0BDDAC69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5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CFD-4B50-4492-98F1-AE7A5243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9" y="1803405"/>
            <a:ext cx="9740348" cy="1825096"/>
          </a:xfrm>
        </p:spPr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albume</a:t>
            </a:r>
            <a:r>
              <a:rPr lang="en-US" dirty="0"/>
              <a:t> de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32523-C976-4C3A-B45D-2FA294182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Fait par : Mandragiu Mihai, Marinescu </a:t>
            </a:r>
            <a:r>
              <a:rPr lang="en-US" dirty="0" err="1"/>
              <a:t>Mihnea</a:t>
            </a:r>
            <a:r>
              <a:rPr lang="en-US" dirty="0"/>
              <a:t>, </a:t>
            </a:r>
            <a:r>
              <a:rPr lang="en-US" dirty="0" err="1"/>
              <a:t>Moroianu</a:t>
            </a:r>
            <a:r>
              <a:rPr lang="en-US" dirty="0"/>
              <a:t> Lucretia et Marinescu Maya</a:t>
            </a:r>
          </a:p>
        </p:txBody>
      </p:sp>
    </p:spTree>
    <p:extLst>
      <p:ext uri="{BB962C8B-B14F-4D97-AF65-F5344CB8AC3E}">
        <p14:creationId xmlns:p14="http://schemas.microsoft.com/office/powerpoint/2010/main" val="1866584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1C6A-0F1C-498B-986C-98DA88A2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96" y="0"/>
            <a:ext cx="8610600" cy="1293028"/>
          </a:xfrm>
        </p:spPr>
        <p:txBody>
          <a:bodyPr/>
          <a:lstStyle/>
          <a:p>
            <a:r>
              <a:rPr lang="en-US" dirty="0"/>
              <a:t>Aller a un restaurant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9CC753-C25E-4952-9F7C-AFDFBAAC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48" y="2565621"/>
            <a:ext cx="4601817" cy="292077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Dans </a:t>
            </a:r>
            <a:r>
              <a:rPr lang="en-US" dirty="0" err="1"/>
              <a:t>mon</a:t>
            </a:r>
            <a:r>
              <a:rPr lang="en-US" dirty="0"/>
              <a:t> tenue pour </a:t>
            </a:r>
            <a:r>
              <a:rPr lang="en-US" dirty="0" err="1"/>
              <a:t>aller</a:t>
            </a:r>
            <a:r>
              <a:rPr lang="en-US" dirty="0"/>
              <a:t> au un restaurant, il y a </a:t>
            </a:r>
            <a:r>
              <a:rPr lang="en-US" dirty="0" err="1"/>
              <a:t>une</a:t>
            </a:r>
            <a:r>
              <a:rPr lang="en-US" dirty="0"/>
              <a:t> chemise blue, des jeans noir, des </a:t>
            </a:r>
            <a:r>
              <a:rPr lang="en-US" dirty="0" err="1"/>
              <a:t>chaussettes</a:t>
            </a:r>
            <a:r>
              <a:rPr lang="en-US" dirty="0"/>
              <a:t> blue et des chaussures marron.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1EDB19-3303-4E36-B0CC-B5DDC7FE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9" y="1293028"/>
            <a:ext cx="3035575" cy="55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0262-D1F9-43C4-BEB5-F1A20934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48" y="155242"/>
            <a:ext cx="8610600" cy="1293028"/>
          </a:xfrm>
        </p:spPr>
        <p:txBody>
          <a:bodyPr/>
          <a:lstStyle/>
          <a:p>
            <a:r>
              <a:rPr lang="en-US" dirty="0" err="1"/>
              <a:t>aller</a:t>
            </a:r>
            <a:r>
              <a:rPr lang="en-US" dirty="0"/>
              <a:t> se </a:t>
            </a:r>
            <a:r>
              <a:rPr lang="en-US" dirty="0" err="1"/>
              <a:t>coucher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5D54-B555-49C6-81F7-2E6FEDFD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82" y="2525865"/>
            <a:ext cx="4321866" cy="353037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Dans cette tenue pour dormir, il y a un T-shirt bleu fonce avec 5 nuages, et une paire de pantalons de la </a:t>
            </a:r>
            <a:r>
              <a:rPr lang="fr-FR" dirty="0" err="1"/>
              <a:t>meme</a:t>
            </a:r>
            <a:r>
              <a:rPr lang="fr-FR" dirty="0"/>
              <a:t> couleur avec </a:t>
            </a:r>
            <a:r>
              <a:rPr lang="fr-FR" dirty="0" err="1"/>
              <a:t>beacoup</a:t>
            </a:r>
            <a:r>
              <a:rPr lang="fr-FR" dirty="0"/>
              <a:t> de nuages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0853-C00D-4927-AF2F-3CEABA00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9" y="1659685"/>
            <a:ext cx="3075894" cy="51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0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B33B-28FC-406F-9BB1-F819BAA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78" y="181277"/>
            <a:ext cx="8610600" cy="1293028"/>
          </a:xfrm>
        </p:spPr>
        <p:txBody>
          <a:bodyPr/>
          <a:lstStyle/>
          <a:p>
            <a:r>
              <a:rPr lang="fr-FR" dirty="0"/>
              <a:t>aller a un mariage royal vert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38FC-7BF7-42D4-B563-85444F1B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671638"/>
            <a:ext cx="5237922" cy="334484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C'est un costume pour hommes parfait pour les mariages royaux verts.  Il est composé d'un gilet vert, d'une veste de costume verte et d'une cravate style militaire.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5804-2A47-45ED-A740-4A1B3B127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63" y="1445150"/>
            <a:ext cx="2857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A39-D32E-437B-BEBD-A5BA852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Aller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EFA9-11DB-48A2-9C1B-9A00D8BB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A7CC-1AD8-4E1E-987D-339B9396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321386051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189</TotalTime>
  <Words>129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Notre albume de mode</vt:lpstr>
      <vt:lpstr>Aller a un restaurant</vt:lpstr>
      <vt:lpstr>aller se coucher</vt:lpstr>
      <vt:lpstr>aller a un mariage royal vert</vt:lpstr>
      <vt:lpstr>Aller a 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MANDRAGIU MIHAI</dc:creator>
  <cp:lastModifiedBy>MANDRAGIU MIHAI</cp:lastModifiedBy>
  <cp:revision>3</cp:revision>
  <dcterms:created xsi:type="dcterms:W3CDTF">2021-11-07T10:58:50Z</dcterms:created>
  <dcterms:modified xsi:type="dcterms:W3CDTF">2021-11-19T08:46:38Z</dcterms:modified>
</cp:coreProperties>
</file>