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3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0C3D-A4B7-40AD-0BEE-130D382A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4B3DD-530B-291E-40B0-AF26D03A8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9A21-8EE1-FAD1-47F0-B6B4C8D6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00DD-BF47-22B1-8375-957C491C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25CE-AF6F-EEAB-479F-5C518300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098E-211D-E0AB-42E2-B0A4A891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67D61-6501-BF7D-C980-4A17AB47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3940-5357-A482-5020-93A3EFB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A955-1DFF-7253-E335-724112E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87C2-1BAE-7568-0325-AD73E405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9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E907D-B54A-1DD2-7A39-A948E46C9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94A8D-38D0-539D-5E66-3E85216E1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115B-1BA5-1652-A80B-4C1D7898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3AE5-A39D-B172-8B02-8BF42954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CBD5-09DA-A79E-2D96-743AE40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75C0-5333-9E91-8FEB-B227AD33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5130-6ECA-9E1A-0142-21597650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164E-73BD-CB9F-31B5-D9FEE721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FFA9-B639-F4B8-9953-4AAD5CB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3E51-653E-249E-3CC0-E3EAE67C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5510-8A1F-C66A-408C-7564794C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3313-B28D-C9FE-7C53-143708EEF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07E1-C664-F8F1-A010-1370AF12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A99C-2069-F748-5875-E6F0E669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DDDA-9B66-8A94-C198-A5290130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8C45-AB87-E9A8-864E-91137589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90C4-1106-793D-F986-3BF3A6E2E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FC3A0-E0E9-B75E-AC9E-7747D827E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903A3-AA4C-08DD-BC1E-8922E559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D6D91-BE79-3D9B-B4B6-EF14648E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4FB5-DFFF-4A83-0A8F-7E72AE76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1E6F-F07E-2E28-2CEE-0361E03F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661D-B945-3C9F-16AE-5ABA8609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76BC-5499-74BA-787D-26A37F3C8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11CE0-7097-68EB-F94C-A9FF44356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C1FB2-8A20-D2B1-225F-AF94BF0FC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4319F-683A-392B-7BB9-12F063FC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B175A-9B2A-0F39-F24C-B4DC1D2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5E819-BC4E-EC56-3753-B9AFAF9B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1183-B9AC-8FEF-12D7-392551C2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AD63B-3966-22E2-3DDC-71BE5399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23F3-4479-49AF-2962-E7E321B3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D87BF-985E-C04E-C13A-963FD210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ED88C-4A87-D3D9-DE57-A40A7DA5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B7E8F-2A26-D30C-64A5-8E02DD08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7CA64-FE75-EC78-0204-BC011CFD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0857-6822-BB5E-A121-E0C43875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68E3-5FAE-319B-8F2A-E034B7E9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EA336-8A43-58B2-C321-B165A06D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F02DC-407E-84C6-F68C-34E75F7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DAF1-2629-3EFE-C318-394D71B5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5C10F-D6E8-C8E1-AF5D-6FC1F51E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81B3-F352-5C3C-33F2-1411BCE3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145A5-4BDA-9878-BBAB-02A8EE343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BE5C0-AFEA-8D50-42D6-CE553C0D1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E6ABF-00E4-A8F8-C0EF-84DC0E26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777B7-7BD6-8181-6AA1-3D1734B2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03C58-93F3-1BD7-375F-0A0C6A84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CF49E-D351-90AF-9F91-3A75D7D8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0969F-C253-F7E9-1432-8D211577C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9616-5C80-04F9-BC66-22C093B2C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F769-AC3E-49A1-85D1-172FC4A50787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5D83-9354-35AE-38BF-B6B60ADA3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F823-E3CE-8188-3722-8857BFCF0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CC48-BA65-4060-809A-E2891BC5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E2715-EB36-C470-1358-006CFA178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Final Project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A6A22-1D44-A09F-35A1-F2A7CA5E6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US">
                <a:solidFill>
                  <a:srgbClr val="FFFFFF"/>
                </a:solidFill>
              </a:rPr>
              <a:t>SAL 603 Mike Mangano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7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A5DE779-EA40-289A-C4F2-19EA2228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439828" cy="1719072"/>
          </a:xfrm>
        </p:spPr>
        <p:txBody>
          <a:bodyPr anchor="b">
            <a:noAutofit/>
          </a:bodyPr>
          <a:lstStyle/>
          <a:p>
            <a:r>
              <a:rPr lang="en-US" sz="3200" dirty="0"/>
              <a:t>NBA Win % 2020-2022 Seasons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4A09F4-8BE0-FF51-6FB8-7FB08801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42BEC3-5316-88E8-FC4E-BF002E538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60" y="640080"/>
            <a:ext cx="567719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0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4390D-0021-C93F-8FD2-7478D489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/>
              <a:t>Win % vs. Net Rating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2D5A74-90B8-7DF3-539D-D9398F8C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CEB74-2D93-5210-E919-69FA1965F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43" y="640080"/>
            <a:ext cx="548022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3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9E50C-918A-A359-ACB0-8E96CD37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/>
              <a:t>Win &amp; vs. Pace of Play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980BCC-F6BC-B457-C645-4F76655C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A1EE9-C567-719B-1EA9-77A7D55D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46" y="640080"/>
            <a:ext cx="559182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CC63E-8A65-D404-5466-835540FB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Autofit/>
          </a:bodyPr>
          <a:lstStyle/>
          <a:p>
            <a:r>
              <a:rPr lang="en-US" sz="4000" dirty="0"/>
              <a:t>Scatter Plot Matrix Selected Data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B7F910-9898-1B37-3E7E-90529A7E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FD5F9-64DF-5DF4-6420-A0797D74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43785"/>
            <a:ext cx="5458968" cy="37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8C036-4723-4B34-EB25-D4CAFC89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800" dirty="0"/>
              <a:t>Scatter Plot Matrix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369283-FEAA-6AE7-7BB0-44FE7C9EF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Net Rating had best correlation to games Won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AA2FF96B-3691-DE40-15FB-F430F0377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96" y="127196"/>
            <a:ext cx="6730804" cy="6730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9E5B6-DD7F-3ADF-6861-59593583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5" y="3492597"/>
            <a:ext cx="4084707" cy="33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2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4CBAB-A205-C0B3-F1E4-B6DFFCC5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48" y="817649"/>
            <a:ext cx="4286361" cy="1481328"/>
          </a:xfrm>
        </p:spPr>
        <p:txBody>
          <a:bodyPr anchor="b">
            <a:noAutofit/>
          </a:bodyPr>
          <a:lstStyle/>
          <a:p>
            <a:r>
              <a:rPr lang="en-US" dirty="0"/>
              <a:t>Frequency of Teams with Net Rating &amp; Win %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4DD7AB-A5ED-92DA-8CB5-FCB1C664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61488"/>
            <a:ext cx="3396119" cy="3447288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F8FA-AB9E-9C90-0D95-B33F347D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33" y="1394287"/>
            <a:ext cx="7310819" cy="42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37148-9E86-9FEF-C3B0-8E793627F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1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</vt:lpstr>
      <vt:lpstr>NBA Win % 2020-2022 Seasons</vt:lpstr>
      <vt:lpstr>Win % vs. Net Rating</vt:lpstr>
      <vt:lpstr>Win &amp; vs. Pace of Play</vt:lpstr>
      <vt:lpstr>Scatter Plot Matrix Selected Data</vt:lpstr>
      <vt:lpstr>Scatter Plot Matrix</vt:lpstr>
      <vt:lpstr>Frequency of Teams with Net Rating &amp; Win %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Michael Mangano</dc:creator>
  <cp:lastModifiedBy>Michael Mangano</cp:lastModifiedBy>
  <cp:revision>1</cp:revision>
  <dcterms:created xsi:type="dcterms:W3CDTF">2023-03-10T23:11:37Z</dcterms:created>
  <dcterms:modified xsi:type="dcterms:W3CDTF">2023-03-10T23:35:54Z</dcterms:modified>
</cp:coreProperties>
</file>