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6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Student-Class Management CRUD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Documentation Overview - Manikandan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BE6C-1338-1FFD-7541-EC91BEFE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01D56-6EA0-6200-59B2-0970E94DB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191296"/>
            <a:ext cx="6446838" cy="3626346"/>
          </a:xfrm>
        </p:spPr>
      </p:pic>
    </p:spTree>
    <p:extLst>
      <p:ext uri="{BB962C8B-B14F-4D97-AF65-F5344CB8AC3E}">
        <p14:creationId xmlns:p14="http://schemas.microsoft.com/office/powerpoint/2010/main" val="42299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5B30-517A-BCDF-732E-CF3F6257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C2F53-1166-7D7C-2414-2BDD0A0D8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191296"/>
            <a:ext cx="6446838" cy="3626346"/>
          </a:xfrm>
        </p:spPr>
      </p:pic>
    </p:spTree>
    <p:extLst>
      <p:ext uri="{BB962C8B-B14F-4D97-AF65-F5344CB8AC3E}">
        <p14:creationId xmlns:p14="http://schemas.microsoft.com/office/powerpoint/2010/main" val="152403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B0-9EE9-0126-E601-7C7F5E0D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59E50-F1AA-BB2B-B89A-543066CEF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191296"/>
            <a:ext cx="6446838" cy="3626346"/>
          </a:xfrm>
        </p:spPr>
      </p:pic>
    </p:spTree>
    <p:extLst>
      <p:ext uri="{BB962C8B-B14F-4D97-AF65-F5344CB8AC3E}">
        <p14:creationId xmlns:p14="http://schemas.microsoft.com/office/powerpoint/2010/main" val="292682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by Manikandan 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• Student &amp; Class models with Mongoose</a:t>
            </a:r>
          </a:p>
          <a:p>
            <a:r>
              <a:t>• Full CRUD operations (Create, Read, Update, Delete)</a:t>
            </a:r>
          </a:p>
          <a:p>
            <a:r>
              <a:t>• Validation using Joi</a:t>
            </a:r>
          </a:p>
          <a:p>
            <a:r>
              <a:t>• RESTful API with status codes</a:t>
            </a:r>
          </a:p>
          <a:p>
            <a:r>
              <a:t>• MongoDB relationships</a:t>
            </a:r>
          </a:p>
          <a:p>
            <a:r>
              <a:t>• Pagination</a:t>
            </a:r>
          </a:p>
          <a:p>
            <a:r>
              <a:t>• Environment config</a:t>
            </a:r>
          </a:p>
          <a:p>
            <a:r>
              <a:t>• Error handling middleware</a:t>
            </a:r>
          </a:p>
          <a:p>
            <a:r>
              <a:t>• Modular structure</a:t>
            </a:r>
          </a:p>
          <a:p>
            <a:r>
              <a:t>• Postman Collection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• Prerequisites:</a:t>
            </a:r>
          </a:p>
          <a:p>
            <a:r>
              <a:rPr dirty="0"/>
              <a:t>  - Node.js</a:t>
            </a:r>
          </a:p>
          <a:p>
            <a:r>
              <a:rPr dirty="0"/>
              <a:t>  - MongoDB</a:t>
            </a:r>
          </a:p>
          <a:p>
            <a:r>
              <a:rPr dirty="0"/>
              <a:t>  - Postman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• Environment (.env):</a:t>
            </a:r>
          </a:p>
          <a:p>
            <a:r>
              <a:rPr dirty="0"/>
              <a:t>  PORT=5000</a:t>
            </a:r>
          </a:p>
          <a:p>
            <a:r>
              <a:rPr dirty="0"/>
              <a:t>  MONGO_URI=mongodb://localhost:27017/student_class_api</a:t>
            </a:r>
          </a:p>
          <a:p>
            <a:endParaRPr dirty="0"/>
          </a:p>
          <a:p>
            <a:r>
              <a:rPr dirty="0"/>
              <a:t>• Start:</a:t>
            </a:r>
          </a:p>
          <a:p>
            <a:r>
              <a:rPr dirty="0"/>
              <a:t>  </a:t>
            </a:r>
            <a:r>
              <a:rPr dirty="0" err="1"/>
              <a:t>npm</a:t>
            </a:r>
            <a:r>
              <a:rPr dirty="0"/>
              <a:t> run dev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project-root/</a:t>
            </a:r>
          </a:p>
          <a:p>
            <a:r>
              <a:t>├── models/</a:t>
            </a:r>
          </a:p>
          <a:p>
            <a:r>
              <a:t>├── controllers/</a:t>
            </a:r>
          </a:p>
          <a:p>
            <a:r>
              <a:t>├── routes/</a:t>
            </a:r>
          </a:p>
          <a:p>
            <a:r>
              <a:t>├── config/</a:t>
            </a:r>
          </a:p>
          <a:p>
            <a:r>
              <a:t>├── middleware/</a:t>
            </a:r>
          </a:p>
          <a:p>
            <a:r>
              <a:t>├── app.js</a:t>
            </a:r>
          </a:p>
          <a:p>
            <a:r>
              <a:t>├── server.js</a:t>
            </a:r>
          </a:p>
          <a:p>
            <a:r>
              <a:t>├── .env</a:t>
            </a:r>
          </a:p>
          <a:p>
            <a:r>
              <a:t>└── postman_collection.json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Student Model:</a:t>
            </a:r>
          </a:p>
          <a:p>
            <a:r>
              <a:t>• name (String)</a:t>
            </a:r>
          </a:p>
          <a:p>
            <a:r>
              <a:t>• email (String, unique)</a:t>
            </a:r>
          </a:p>
          <a:p>
            <a:r>
              <a:t>• age (Number)</a:t>
            </a:r>
          </a:p>
          <a:p>
            <a:r>
              <a:t>• classId (ObjectId)</a:t>
            </a:r>
          </a:p>
          <a:p>
            <a:endParaRPr/>
          </a:p>
          <a:p>
            <a:r>
              <a:t>Class Model:</a:t>
            </a:r>
          </a:p>
          <a:p>
            <a:r>
              <a:t>• name (String)</a:t>
            </a:r>
          </a:p>
          <a:p>
            <a:r>
              <a:t>• standard (String/Int)</a:t>
            </a:r>
          </a:p>
          <a:p>
            <a:r>
              <a:t>• students (Array of ObjectId)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 -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GET    /api/classes</a:t>
            </a:r>
          </a:p>
          <a:p>
            <a:r>
              <a:t>GET    /api/classes/:id</a:t>
            </a:r>
          </a:p>
          <a:p>
            <a:r>
              <a:t>POST   /api/classes</a:t>
            </a:r>
          </a:p>
          <a:p>
            <a:r>
              <a:t>PUT    /api/classes/:id</a:t>
            </a:r>
          </a:p>
          <a:p>
            <a:r>
              <a:t>DELETE /api/classes/:id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 -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GET    /api/students</a:t>
            </a:r>
          </a:p>
          <a:p>
            <a:r>
              <a:t>GET    /api/students/:id</a:t>
            </a:r>
          </a:p>
          <a:p>
            <a:r>
              <a:t>POST   /api/students</a:t>
            </a:r>
          </a:p>
          <a:p>
            <a:r>
              <a:t>PUT    /api/students/:id</a:t>
            </a:r>
          </a:p>
          <a:p>
            <a:r>
              <a:t>DELETE /api/students/:id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• Centralized middleware</a:t>
            </a:r>
          </a:p>
          <a:p>
            <a:r>
              <a:t>• Joi for validation</a:t>
            </a:r>
          </a:p>
          <a:p>
            <a:r>
              <a:t>• JSON error format:</a:t>
            </a:r>
          </a:p>
          <a:p>
            <a:endParaRPr/>
          </a:p>
          <a:p>
            <a:r>
              <a:t>{</a:t>
            </a:r>
          </a:p>
          <a:p>
            <a:r>
              <a:t>  "success": false,</a:t>
            </a:r>
          </a:p>
          <a:p>
            <a:r>
              <a:t>  "message": "Validation failed",</a:t>
            </a:r>
          </a:p>
          <a:p>
            <a:r>
              <a:t>  "errors": [{ "field": "email", "message": "Email must be valid" }]</a:t>
            </a:r>
          </a:p>
          <a:p>
            <a:r>
              <a:t>}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Postman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• File: Student-Class-CRUD-API.postman_collection.json</a:t>
            </a:r>
          </a:p>
          <a:p>
            <a:r>
              <a:t>• Steps:</a:t>
            </a:r>
          </a:p>
          <a:p>
            <a:r>
              <a:t>  1. Open Postman</a:t>
            </a:r>
          </a:p>
          <a:p>
            <a:r>
              <a:t>  2. Click Import</a:t>
            </a:r>
          </a:p>
          <a:p>
            <a:r>
              <a:t>  3. Upload the JSON file</a:t>
            </a:r>
          </a:p>
          <a:p>
            <a:endParaRPr/>
          </a:p>
          <a:p>
            <a:r>
              <a:t>Tip: Create a class before adding students (use classId)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</TotalTime>
  <Words>370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Student-Class Management CRUD API</vt:lpstr>
      <vt:lpstr>Core Features</vt:lpstr>
      <vt:lpstr>Getting Started</vt:lpstr>
      <vt:lpstr>Project Structure</vt:lpstr>
      <vt:lpstr>Database Models</vt:lpstr>
      <vt:lpstr>API Endpoints - Classes</vt:lpstr>
      <vt:lpstr>API Endpoints - Students</vt:lpstr>
      <vt:lpstr>Error Handling</vt:lpstr>
      <vt:lpstr>Postman Collection</vt:lpstr>
      <vt:lpstr>Postman Overview</vt:lpstr>
      <vt:lpstr>Class detail</vt:lpstr>
      <vt:lpstr>Students Details</vt:lpstr>
      <vt:lpstr>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MANIKANDAN M</cp:lastModifiedBy>
  <cp:revision>3</cp:revision>
  <dcterms:created xsi:type="dcterms:W3CDTF">2013-01-27T09:14:16Z</dcterms:created>
  <dcterms:modified xsi:type="dcterms:W3CDTF">2025-06-13T11:51:23Z</dcterms:modified>
  <cp:category/>
</cp:coreProperties>
</file>