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gif" ContentType="image/gif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618"/>
  </p:normalViewPr>
  <p:slideViewPr>
    <p:cSldViewPr snapToGrid="0" snapToObjects="1">
      <p:cViewPr>
        <p:scale>
          <a:sx n="106" d="100"/>
          <a:sy n="106" d="100"/>
        </p:scale>
        <p:origin x="1016" y="-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707A7-719C-694E-B4E2-9D4F342E0C37}" type="datetimeFigureOut">
              <a:rPr lang="en-US" smtClean="0"/>
              <a:t>4/28/17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92820-94A0-6344-B553-2B2481015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2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58EC-9E68-DD4C-8563-FC3E66BE83C3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3171-17BA-B44A-A1E8-DE6322D8C6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58EC-9E68-DD4C-8563-FC3E66BE83C3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3171-17BA-B44A-A1E8-DE6322D8C6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58EC-9E68-DD4C-8563-FC3E66BE83C3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3171-17BA-B44A-A1E8-DE6322D8C6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58EC-9E68-DD4C-8563-FC3E66BE83C3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3171-17BA-B44A-A1E8-DE6322D8C6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58EC-9E68-DD4C-8563-FC3E66BE83C3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3171-17BA-B44A-A1E8-DE6322D8C6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58EC-9E68-DD4C-8563-FC3E66BE83C3}" type="datetimeFigureOut">
              <a:rPr lang="en-US" smtClean="0"/>
              <a:t>4/28/17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3171-17BA-B44A-A1E8-DE6322D8C6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58EC-9E68-DD4C-8563-FC3E66BE83C3}" type="datetimeFigureOut">
              <a:rPr lang="en-US" smtClean="0"/>
              <a:t>4/28/17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3171-17BA-B44A-A1E8-DE6322D8C6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58EC-9E68-DD4C-8563-FC3E66BE83C3}" type="datetimeFigureOut">
              <a:rPr lang="en-US" smtClean="0"/>
              <a:t>4/28/17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3171-17BA-B44A-A1E8-DE6322D8C6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58EC-9E68-DD4C-8563-FC3E66BE83C3}" type="datetimeFigureOut">
              <a:rPr lang="en-US" smtClean="0"/>
              <a:t>4/28/17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3171-17BA-B44A-A1E8-DE6322D8C6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58EC-9E68-DD4C-8563-FC3E66BE83C3}" type="datetimeFigureOut">
              <a:rPr lang="en-US" smtClean="0"/>
              <a:t>4/28/17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3171-17BA-B44A-A1E8-DE6322D8C6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58EC-9E68-DD4C-8563-FC3E66BE83C3}" type="datetimeFigureOut">
              <a:rPr lang="en-US" smtClean="0"/>
              <a:t>4/28/17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3171-17BA-B44A-A1E8-DE6322D8C6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458EC-9E68-DD4C-8563-FC3E66BE83C3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B3171-17BA-B44A-A1E8-DE6322D8C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4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2999" y="5202238"/>
            <a:ext cx="6858000" cy="1655762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Rodrick Kuate Defo and Richard Wang</a:t>
            </a:r>
          </a:p>
          <a:p>
            <a:r>
              <a:rPr lang="en-US" dirty="0" smtClean="0">
                <a:latin typeface="+mj-lt"/>
              </a:rPr>
              <a:t>Harvard University</a:t>
            </a:r>
            <a:endParaRPr lang="en-US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6033" y="207934"/>
            <a:ext cx="877193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dirty="0" smtClean="0">
                <a:latin typeface="+mj-lt"/>
                <a:ea typeface="CMU Serif Roman" charset="0"/>
                <a:cs typeface="CMU Serif Roman" charset="0"/>
              </a:rPr>
              <a:t>Parallel BFS </a:t>
            </a:r>
            <a:r>
              <a:rPr lang="en-US" sz="4600" smtClean="0">
                <a:latin typeface="+mj-lt"/>
                <a:ea typeface="CMU Serif Roman" charset="0"/>
                <a:cs typeface="CMU Serif Roman" charset="0"/>
              </a:rPr>
              <a:t>for Mapping out </a:t>
            </a:r>
            <a:r>
              <a:rPr lang="en-US" sz="4600" dirty="0" smtClean="0">
                <a:latin typeface="+mj-lt"/>
                <a:ea typeface="CMU Serif Roman" charset="0"/>
                <a:cs typeface="CMU Serif Roman" charset="0"/>
              </a:rPr>
              <a:t>Trajectories of Charged Defects in 4H-SiC</a:t>
            </a:r>
            <a:endParaRPr lang="en-US" sz="4600" dirty="0">
              <a:latin typeface="+mj-lt"/>
              <a:ea typeface="CMU Serif Roman" charset="0"/>
              <a:cs typeface="CMU Serif Roman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357" y="2423925"/>
            <a:ext cx="5823284" cy="222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6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916" y="2293061"/>
            <a:ext cx="2846117" cy="31522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45645" y="5678375"/>
            <a:ext cx="4293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+mj-lt"/>
              </a:rPr>
              <a:t>D. O. </a:t>
            </a:r>
            <a:r>
              <a:rPr lang="en-US" dirty="0" err="1" smtClean="0">
                <a:latin typeface="+mj-lt"/>
              </a:rPr>
              <a:t>Bracher</a:t>
            </a:r>
            <a:r>
              <a:rPr lang="en-US" dirty="0" smtClean="0">
                <a:latin typeface="+mj-lt"/>
              </a:rPr>
              <a:t> et al. arXiv:1609.03918 (2016)</a:t>
            </a:r>
            <a:endParaRPr lang="en-US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6088" y="1622429"/>
            <a:ext cx="599498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>
                <a:latin typeface="+mj-lt"/>
              </a:rPr>
              <a:t>Usefulness of defect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Nitrogen vacancy centers in diamond have potential as a system for implementing memory storage for a quantum computer.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We look at defects with similar properties in related materials such as </a:t>
            </a:r>
            <a:r>
              <a:rPr lang="en-US" sz="2000" dirty="0" err="1" smtClean="0">
                <a:latin typeface="+mj-lt"/>
              </a:rPr>
              <a:t>SiC.</a:t>
            </a:r>
            <a:endParaRPr lang="en-US" sz="2000" dirty="0" smtClean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6088" y="3616272"/>
            <a:ext cx="599498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>
                <a:latin typeface="+mj-lt"/>
              </a:rPr>
              <a:t>Process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Create defects in </a:t>
            </a:r>
            <a:r>
              <a:rPr lang="en-US" sz="2000" dirty="0" err="1" smtClean="0">
                <a:latin typeface="+mj-lt"/>
              </a:rPr>
              <a:t>SiC</a:t>
            </a:r>
            <a:r>
              <a:rPr lang="en-US" sz="2000" dirty="0" smtClean="0">
                <a:latin typeface="+mj-lt"/>
              </a:rPr>
              <a:t> with ion beams and heal damage by annealing.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Annealing causes movement and loss of defects. The goal is to find out the probability that the defects end up in a certain position after a certain number of time steps.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625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095" y="360631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3785" y="1690689"/>
            <a:ext cx="2168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>
                <a:latin typeface="+mj-lt"/>
              </a:rPr>
              <a:t>1D </a:t>
            </a:r>
            <a:r>
              <a:rPr lang="mr-IN" sz="2000" u="sng" dirty="0" smtClean="0">
                <a:latin typeface="+mj-lt"/>
              </a:rPr>
              <a:t>–</a:t>
            </a:r>
            <a:r>
              <a:rPr lang="en-US" sz="2000" u="sng" dirty="0" smtClean="0">
                <a:latin typeface="+mj-lt"/>
              </a:rPr>
              <a:t> Random Walk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3785" y="4119986"/>
            <a:ext cx="749811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>
                <a:latin typeface="+mj-lt"/>
              </a:rPr>
              <a:t>Observation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Defect transitions to different positions in the crystal can be mapped to a 12-ary tree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Depending on the number of layers of the tree, we would have a  correspondingly large space to explore </a:t>
            </a:r>
            <a:endParaRPr lang="en-US" sz="20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03974" y="2620288"/>
            <a:ext cx="2168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>
                <a:latin typeface="+mj-lt"/>
              </a:rPr>
              <a:t>2</a:t>
            </a:r>
            <a:r>
              <a:rPr lang="en-US" sz="2000" u="sng" dirty="0" smtClean="0">
                <a:latin typeface="+mj-lt"/>
              </a:rPr>
              <a:t>D </a:t>
            </a:r>
            <a:r>
              <a:rPr lang="mr-IN" sz="2000" u="sng" dirty="0" smtClean="0">
                <a:latin typeface="+mj-lt"/>
              </a:rPr>
              <a:t>–</a:t>
            </a:r>
            <a:r>
              <a:rPr lang="en-US" sz="2000" u="sng" dirty="0" smtClean="0">
                <a:latin typeface="+mj-lt"/>
              </a:rPr>
              <a:t> Random Walk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80783" y="1686194"/>
            <a:ext cx="25717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smtClean="0">
                <a:latin typeface="+mj-lt"/>
              </a:rPr>
              <a:t>Random Walk in 4H-SiC</a:t>
            </a:r>
            <a:endParaRPr lang="en-US" sz="2000" u="sng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52" y="2203878"/>
            <a:ext cx="2641649" cy="5049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876" y="3250350"/>
            <a:ext cx="5344363" cy="4150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412" y="2175680"/>
            <a:ext cx="1050492" cy="105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095" y="360631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5095" y="1686194"/>
            <a:ext cx="74981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Consider a sequential traversal of the tree with BFS in the </a:t>
            </a:r>
            <a:r>
              <a:rPr lang="en-US" sz="2000" dirty="0" err="1" smtClean="0">
                <a:latin typeface="+mj-lt"/>
              </a:rPr>
              <a:t>semiring</a:t>
            </a:r>
            <a:r>
              <a:rPr lang="en-US" sz="2000" dirty="0" smtClean="0">
                <a:latin typeface="+mj-lt"/>
              </a:rPr>
              <a:t> model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This is easily parallelizable using </a:t>
            </a:r>
            <a:r>
              <a:rPr lang="en-US" sz="2000" dirty="0" err="1" smtClean="0">
                <a:latin typeface="+mj-lt"/>
              </a:rPr>
              <a:t>OpenMP</a:t>
            </a:r>
            <a:r>
              <a:rPr lang="en-US" sz="2000" dirty="0" smtClean="0">
                <a:latin typeface="+mj-lt"/>
              </a:rPr>
              <a:t> pragmas (and with a little more work we can construct fast MPI-</a:t>
            </a:r>
            <a:r>
              <a:rPr lang="en-US" sz="2000" dirty="0" err="1" smtClean="0">
                <a:latin typeface="+mj-lt"/>
              </a:rPr>
              <a:t>OpenMP</a:t>
            </a:r>
            <a:r>
              <a:rPr lang="en-US" sz="2000" dirty="0" smtClean="0">
                <a:latin typeface="+mj-lt"/>
              </a:rPr>
              <a:t> hybrids) </a:t>
            </a:r>
            <a:endParaRPr lang="en-US" sz="20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987" y="3009633"/>
            <a:ext cx="3990789" cy="26605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129" y="4202689"/>
            <a:ext cx="3982967" cy="26553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034" y="4202689"/>
            <a:ext cx="3982966" cy="265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3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095" y="360631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5" y="2358188"/>
            <a:ext cx="4107118" cy="28232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813" y="1229585"/>
            <a:ext cx="4077612" cy="28033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813" y="3944129"/>
            <a:ext cx="4059983" cy="27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4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1347" y="2562410"/>
            <a:ext cx="7886700" cy="1325563"/>
          </a:xfrm>
        </p:spPr>
        <p:txBody>
          <a:bodyPr/>
          <a:lstStyle/>
          <a:p>
            <a:pPr algn="ctr"/>
            <a:r>
              <a:rPr lang="en-US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8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884</TotalTime>
  <Words>202</Words>
  <Application>Microsoft Macintosh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CMU Serif Roman</vt:lpstr>
      <vt:lpstr>Mangal</vt:lpstr>
      <vt:lpstr>Office Theme</vt:lpstr>
      <vt:lpstr>PowerPoint Presentation</vt:lpstr>
      <vt:lpstr>Motivation</vt:lpstr>
      <vt:lpstr>Challenges</vt:lpstr>
      <vt:lpstr>Solution</vt:lpstr>
      <vt:lpstr>Results</vt:lpstr>
      <vt:lpstr>Thank you!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Kuate Defo, Rodrick</dc:creator>
  <cp:lastModifiedBy>Kuate Defo, Rodrick</cp:lastModifiedBy>
  <cp:revision>15</cp:revision>
  <dcterms:created xsi:type="dcterms:W3CDTF">2017-04-27T04:36:00Z</dcterms:created>
  <dcterms:modified xsi:type="dcterms:W3CDTF">2017-04-28T05:29:48Z</dcterms:modified>
</cp:coreProperties>
</file>