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image/jpeg" PartName="/ppt/media/image1"/>
  <Override ContentType="application/vnd.openxmlformats-officedocument.presentationml.slide+xml" PartName="/ppt/slides/slide3.xml"/>
  <Override ContentType="image/jpeg" PartName="/ppt/media/image2"/>
  <Override ContentType="application/vnd.openxmlformats-officedocument.presentationml.slide+xml" PartName="/ppt/slides/slide4.xml"/>
  <Override ContentType="image/jpeg" PartName="/ppt/media/image3"/>
  <Override ContentType="application/vnd.openxmlformats-officedocument.presentationml.slide+xml" PartName="/ppt/slides/slide5.xml"/>
  <Override ContentType="image/jpeg" PartName="/ppt/media/image4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image/jpeg" PartName="/ppt/media/image5"/>
  <Override ContentType="application/vnd.openxmlformats-officedocument.presentationml.slide+xml" PartName="/ppt/slides/slide8.xml"/>
  <Override ContentType="image/jpeg" PartName="/ppt/media/image6"/>
  <Override ContentType="application/vnd.openxmlformats-officedocument.presentationml.slide+xml" PartName="/ppt/slides/slide9.xml"/>
  <Override ContentType="image/jpeg" PartName="/ppt/media/image7"/>
  <Override ContentType="image/jpeg" PartName="/ppt/media/image8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slides/slide6.xml" Type="http://schemas.openxmlformats.org/officeDocument/2006/relationships/slide"/>
<Relationship Id="rId10" Target="slides/slide7.xml" Type="http://schemas.openxmlformats.org/officeDocument/2006/relationships/slide"/>
<Relationship Id="rId11" Target="slides/slide8.xml" Type="http://schemas.openxmlformats.org/officeDocument/2006/relationships/slide"/>
<Relationship Id="rId12" Target="slides/slide9.xml" Type="http://schemas.openxmlformats.org/officeDocument/2006/relationships/slide"/>
<Relationship Id="rId13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2011-04-19T05:40:55Z</dcterms:created>
  <dcterms:modified xsi:type="dcterms:W3CDTF">2011-04-19T05:40:55Z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prstClr val="white"/>
        </a:solid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media/image1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media/image2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media/image3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media/image4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media/image5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8.xml.rels><?xml version="1.0" encoding="UTF-8" standalone="no"?>
<Relationships xmlns="http://schemas.openxmlformats.org/package/2006/relationships">
<Relationship Id="rId1" Target="../media/image6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9.xml.rels><?xml version="1.0" encoding="UTF-8" standalone="no"?>
<Relationships xmlns="http://schemas.openxmlformats.org/package/2006/relationships">
<Relationship Id="rId1" Target="../media/image7" Type="http://schemas.openxmlformats.org/officeDocument/2006/relationships/image"/>
<Relationship Id="rId2" Target="../media/image8" Type="http://schemas.openxmlformats.org/officeDocument/2006/relationships/image"/>
<Relationship Id="rId3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BDD In Javascript</a:t>
            </a:r>
          </a:p>
        </p:txBody>
      </p:sp>
      <p:sp>
        <p:nvSpPr>
          <p:cNvPr id="13" name="Shape 13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Using Jasmine</a:t>
            </a:r>
          </a:p>
          <a:p>
            <a:pPr algn="ctr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A Javascript BDD Framework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" name="SlideBas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What is BDD</a:t>
            </a:r>
          </a:p>
        </p:txBody>
      </p:sp>
      <p:pic>
        <p:nvPicPr>
          <p:cNvPr descr="photo.php?id=86812%2F97f6e3c87dde2c1df12610d12429136a" id="16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8" y="2900363"/>
            <a:ext cx="6372225" cy="2886075"/>
          </a:xfrm>
          <a:prstGeom prst="rect"/>
        </p:spPr>
      </p:pic>
      <p:sp>
        <p:nvSpPr>
          <p:cNvPr id="17" name="Shape 17"/>
          <p:cNvSpPr/>
          <p:nvPr/>
        </p:nvSpPr>
        <p:spPr>
          <a:xfrm>
            <a:off x="147638" y="928688"/>
            <a:ext cx="7324725" cy="1895475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No, its not German engineered stainless steel blades, but it is statements that describe interactions between components in your software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" name="SlideBas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An Example</a:t>
            </a:r>
          </a:p>
        </p:txBody>
      </p:sp>
      <p:sp>
        <p:nvSpPr>
          <p:cNvPr id="20" name="Shape 20"/>
          <p:cNvSpPr/>
          <p:nvPr/>
        </p:nvSpPr>
        <p:spPr>
          <a:xfrm>
            <a:off x="2328863" y="933450"/>
            <a:ext cx="2962275" cy="990600"/>
          </a:xfrm>
          <a:prstGeom prst="rect"/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To Ze Code</a:t>
            </a:r>
          </a:p>
        </p:txBody>
      </p:sp>
      <p:pic>
        <p:nvPicPr>
          <p:cNvPr descr="photo.php?id=86812%2Fdf02925d52d4a92a40ea3c190def86c7" id="21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771650"/>
            <a:ext cx="5200650" cy="33528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" name="SlideBas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0" type="title"/>
          </p:nvPr>
        </p:nvSpPr>
        <p:spPr>
          <a:xfrm>
            <a:off x="238125" y="185738"/>
            <a:ext cx="7143750" cy="2085975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Could This example have been written faster and better using BDD</a:t>
            </a:r>
          </a:p>
        </p:txBody>
      </p:sp>
      <p:pic>
        <p:nvPicPr>
          <p:cNvPr descr="photo.php?id=86812%2F980455f34aa08a240b03b88671f6f38f" id="24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2357438"/>
            <a:ext cx="2819400" cy="32861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" name="SlideBas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BDD to the rescue</a:t>
            </a:r>
          </a:p>
        </p:txBody>
      </p:sp>
      <p:pic>
        <p:nvPicPr>
          <p:cNvPr descr="photo.php?id=86812%2F7d50be327fa56fdf142ca00b38ec7537" id="27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395413"/>
            <a:ext cx="4762500" cy="380047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" name="SlideBas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19175" y="2728913"/>
            <a:ext cx="1657350" cy="962025"/>
          </a:xfrm>
          <a:prstGeom prst="rect"/>
          <a:solidFill>
            <a:srgbClr val="DBDBDB">
              <a:alpha val="75843"/>
            </a:srgbClr>
          </a:solidFill>
        </p:spPr>
      </p:sp>
      <p:sp>
        <p:nvSpPr>
          <p:cNvPr id="30" name="Shape 30"/>
          <p:cNvSpPr/>
          <p:nvPr/>
        </p:nvSpPr>
        <p:spPr>
          <a:xfrm>
            <a:off x="2976563" y="2724150"/>
            <a:ext cx="1666875" cy="971550"/>
          </a:xfrm>
          <a:prstGeom prst="rect"/>
          <a:solidFill>
            <a:srgbClr val="DBDBDB">
              <a:alpha val="75843"/>
            </a:srgbClr>
          </a:solidFill>
        </p:spPr>
      </p:sp>
      <p:sp>
        <p:nvSpPr>
          <p:cNvPr id="31" name="Shape 31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Jasmine Building Blocks</a:t>
            </a:r>
          </a:p>
        </p:txBody>
      </p:sp>
      <p:sp>
        <p:nvSpPr>
          <p:cNvPr id="32" name="Shape 32"/>
          <p:cNvSpPr/>
          <p:nvPr/>
        </p:nvSpPr>
        <p:spPr>
          <a:xfrm>
            <a:off x="771525" y="3043238"/>
            <a:ext cx="2000250" cy="295275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describe</a:t>
            </a:r>
          </a:p>
        </p:txBody>
      </p:sp>
      <p:sp>
        <p:nvSpPr>
          <p:cNvPr id="33" name="Shape 33"/>
          <p:cNvSpPr/>
          <p:nvPr/>
        </p:nvSpPr>
        <p:spPr>
          <a:xfrm>
            <a:off x="3095625" y="3028950"/>
            <a:ext cx="1428750" cy="495300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it</a:t>
            </a:r>
          </a:p>
        </p:txBody>
      </p:sp>
      <p:sp>
        <p:nvSpPr>
          <p:cNvPr id="34" name="Shape 34"/>
          <p:cNvSpPr/>
          <p:nvPr/>
        </p:nvSpPr>
        <p:spPr>
          <a:xfrm>
            <a:off x="4095750" y="1728788"/>
            <a:ext cx="1676400" cy="1000125"/>
          </a:xfrm>
          <a:prstGeom prst="rect"/>
          <a:solidFill>
            <a:srgbClr val="DBDBDB"/>
          </a:solidFill>
        </p:spPr>
      </p:sp>
      <p:sp>
        <p:nvSpPr>
          <p:cNvPr id="35" name="Shape 35"/>
          <p:cNvSpPr/>
          <p:nvPr/>
        </p:nvSpPr>
        <p:spPr>
          <a:xfrm rot="-62492">
            <a:off x="5153025" y="2695575"/>
            <a:ext cx="1695450" cy="1009650"/>
          </a:xfrm>
          <a:prstGeom prst="rect"/>
          <a:solidFill>
            <a:srgbClr val="DBDBDB">
              <a:alpha val="75843"/>
            </a:srgbClr>
          </a:solidFill>
        </p:spPr>
      </p:sp>
      <p:sp>
        <p:nvSpPr>
          <p:cNvPr id="36" name="Shape 36"/>
          <p:cNvSpPr/>
          <p:nvPr/>
        </p:nvSpPr>
        <p:spPr>
          <a:xfrm>
            <a:off x="4238625" y="2085975"/>
            <a:ext cx="1428750" cy="304800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spies</a:t>
            </a:r>
          </a:p>
        </p:txBody>
      </p:sp>
      <p:sp>
        <p:nvSpPr>
          <p:cNvPr id="37" name="Shape 37"/>
          <p:cNvSpPr/>
          <p:nvPr/>
        </p:nvSpPr>
        <p:spPr>
          <a:xfrm>
            <a:off x="1990725" y="1709738"/>
            <a:ext cx="1695450" cy="1019175"/>
          </a:xfrm>
          <a:prstGeom prst="rect"/>
          <a:solidFill>
            <a:srgbClr val="DBDBDB">
              <a:alpha val="75843"/>
            </a:srgbClr>
          </a:solidFill>
        </p:spPr>
      </p:sp>
      <p:sp>
        <p:nvSpPr>
          <p:cNvPr id="38" name="Shape 38"/>
          <p:cNvSpPr/>
          <p:nvPr/>
        </p:nvSpPr>
        <p:spPr>
          <a:xfrm>
            <a:off x="5262563" y="3081338"/>
            <a:ext cx="1495425" cy="352425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before / after</a:t>
            </a:r>
          </a:p>
        </p:txBody>
      </p:sp>
      <p:sp>
        <p:nvSpPr>
          <p:cNvPr id="39" name="Shape 39"/>
          <p:cNvSpPr/>
          <p:nvPr/>
        </p:nvSpPr>
        <p:spPr>
          <a:xfrm>
            <a:off x="581025" y="3709988"/>
            <a:ext cx="6667500" cy="1323975"/>
          </a:xfrm>
          <a:prstGeom prst="rect"/>
          <a:solidFill>
            <a:srgbClr val="DBDBDB">
              <a:alpha val="75843"/>
            </a:srgbClr>
          </a:solidFill>
        </p:spPr>
      </p:sp>
      <p:sp>
        <p:nvSpPr>
          <p:cNvPr id="40" name="Shape 40"/>
          <p:cNvSpPr/>
          <p:nvPr/>
        </p:nvSpPr>
        <p:spPr>
          <a:xfrm>
            <a:off x="3095625" y="4100513"/>
            <a:ext cx="1428750" cy="428625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spec.html</a:t>
            </a:r>
          </a:p>
        </p:txBody>
      </p:sp>
      <p:sp>
        <p:nvSpPr>
          <p:cNvPr id="41" name="Shape 41"/>
          <p:cNvSpPr/>
          <p:nvPr/>
        </p:nvSpPr>
        <p:spPr>
          <a:xfrm>
            <a:off x="2157413" y="2057400"/>
            <a:ext cx="1343025" cy="361950"/>
          </a:xfrm>
          <a:prstGeom prst="rect"/>
        </p:spPr>
        <p:txBody>
          <a:bodyPr/>
          <a:p>
            <a:pPr algn="ctr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matchers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" name="SlideBas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An Example using BDD</a:t>
            </a:r>
          </a:p>
        </p:txBody>
      </p:sp>
      <p:sp>
        <p:nvSpPr>
          <p:cNvPr id="44" name="Shape 44"/>
          <p:cNvSpPr/>
          <p:nvPr/>
        </p:nvSpPr>
        <p:spPr>
          <a:xfrm flipV="true">
            <a:off x="2500313" y="933450"/>
            <a:ext cx="2619375" cy="495300"/>
          </a:xfrm>
          <a:prstGeom prst="rect"/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To Ze Code</a:t>
            </a:r>
          </a:p>
        </p:txBody>
      </p:sp>
      <p:pic>
        <p:nvPicPr>
          <p:cNvPr descr="photo.php?id=86812%2F49016c20cac2153f97bd34ee7a3bcb63" id="45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388" y="1785938"/>
            <a:ext cx="4467225" cy="334327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" name="SlideBas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Exercise</a:t>
            </a:r>
          </a:p>
        </p:txBody>
      </p:sp>
      <p:pic>
        <p:nvPicPr>
          <p:cNvPr descr="photo.php?id=86812%2Fd0e520263671268ad56700c4301c5ee0" id="48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976313"/>
            <a:ext cx="5743575" cy="471487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" name="SlideBas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Lets Go Bowling</a:t>
            </a:r>
          </a:p>
        </p:txBody>
      </p:sp>
      <p:sp>
        <p:nvSpPr>
          <p:cNvPr id="51" name="Shape 5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Rules:</a:t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1. Highest score is 300</a:t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2. Total of 10 frames</a:t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3.  Two Bowling attempts in each frame</a:t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4.  A Spare is scored by adding 10 to the number of pins knocked down in the first bowl in the next frame</a:t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2000" u="none">
                <a:solidFill>
                  <a:srgbClr val="000000"/>
                </a:solidFill>
                <a:latin charset="0" pitchFamily="34" typeface="Arial"/>
              </a:rPr>
              <a:t>5.  A Strke is scored by adding 10 to the total number of pins knocked down in the next frame</a:t>
            </a:r>
          </a:p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  <p:pic>
        <p:nvPicPr>
          <p:cNvPr descr="photo.php?id=86812%2F7a4ff6cf7abf5c90f7af077d2673cae5" id="52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3109913"/>
            <a:ext cx="7143750" cy="714375"/>
          </a:xfrm>
          <a:prstGeom prst="rect"/>
        </p:spPr>
      </p:pic>
      <p:pic>
        <p:nvPicPr>
          <p:cNvPr descr="photo.php?id=86812%2F58cd261e10eb048a8ff695e5571efd8a" id="53" name="/ppt/media/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748213"/>
            <a:ext cx="7143750" cy="7143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