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58" r:id="rId4"/>
    <p:sldId id="266" r:id="rId5"/>
    <p:sldId id="261"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9DD8"/>
    <a:srgbClr val="1C95CD"/>
    <a:srgbClr val="B6DFF1"/>
    <a:srgbClr val="B2DEF2"/>
    <a:srgbClr val="01C0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65322" autoAdjust="0"/>
  </p:normalViewPr>
  <p:slideViewPr>
    <p:cSldViewPr snapToGrid="0">
      <p:cViewPr varScale="1">
        <p:scale>
          <a:sx n="68" d="100"/>
          <a:sy n="68" d="100"/>
        </p:scale>
        <p:origin x="1308" y="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Garcia Luna Beltran" userId="5d03abf45bef2672" providerId="LiveId" clId="{4B5BD487-4178-4902-9B94-637C875B7DE3}"/>
    <pc:docChg chg="undo custSel modSld">
      <pc:chgData name="Arturo Garcia Luna Beltran" userId="5d03abf45bef2672" providerId="LiveId" clId="{4B5BD487-4178-4902-9B94-637C875B7DE3}" dt="2021-12-16T11:49:15.416" v="14" actId="20577"/>
      <pc:docMkLst>
        <pc:docMk/>
      </pc:docMkLst>
      <pc:sldChg chg="modNotesTx">
        <pc:chgData name="Arturo Garcia Luna Beltran" userId="5d03abf45bef2672" providerId="LiveId" clId="{4B5BD487-4178-4902-9B94-637C875B7DE3}" dt="2021-12-16T11:44:59.588" v="9" actId="113"/>
        <pc:sldMkLst>
          <pc:docMk/>
          <pc:sldMk cId="2445454250" sldId="259"/>
        </pc:sldMkLst>
      </pc:sldChg>
      <pc:sldChg chg="modNotesTx">
        <pc:chgData name="Arturo Garcia Luna Beltran" userId="5d03abf45bef2672" providerId="LiveId" clId="{4B5BD487-4178-4902-9B94-637C875B7DE3}" dt="2021-12-16T11:49:15.416" v="14" actId="20577"/>
        <pc:sldMkLst>
          <pc:docMk/>
          <pc:sldMk cId="3266207713" sldId="260"/>
        </pc:sldMkLst>
      </pc:sldChg>
    </pc:docChg>
  </pc:docChgLst>
  <pc:docChgLst>
    <pc:chgData name="Arturo Garcia Luna Beltran" userId="5d03abf45bef2672" providerId="LiveId" clId="{E8A5890A-E424-4AF1-AB49-7E1220F748AE}"/>
    <pc:docChg chg="undo redo custSel modSld">
      <pc:chgData name="Arturo Garcia Luna Beltran" userId="5d03abf45bef2672" providerId="LiveId" clId="{E8A5890A-E424-4AF1-AB49-7E1220F748AE}" dt="2021-12-16T12:16:34.397" v="1653" actId="20577"/>
      <pc:docMkLst>
        <pc:docMk/>
      </pc:docMkLst>
      <pc:sldChg chg="modSp mod">
        <pc:chgData name="Arturo Garcia Luna Beltran" userId="5d03abf45bef2672" providerId="LiveId" clId="{E8A5890A-E424-4AF1-AB49-7E1220F748AE}" dt="2021-12-13T08:27:20.609" v="214" actId="122"/>
        <pc:sldMkLst>
          <pc:docMk/>
          <pc:sldMk cId="330582465" sldId="256"/>
        </pc:sldMkLst>
        <pc:spChg chg="mod">
          <ac:chgData name="Arturo Garcia Luna Beltran" userId="5d03abf45bef2672" providerId="LiveId" clId="{E8A5890A-E424-4AF1-AB49-7E1220F748AE}" dt="2021-12-13T08:27:20.609" v="214" actId="122"/>
          <ac:spMkLst>
            <pc:docMk/>
            <pc:sldMk cId="330582465" sldId="256"/>
            <ac:spMk id="9" creationId="{C7253B22-7A0F-44D0-B760-9F9A2D66EA61}"/>
          </ac:spMkLst>
        </pc:spChg>
      </pc:sldChg>
      <pc:sldChg chg="addSp delSp modSp mod">
        <pc:chgData name="Arturo Garcia Luna Beltran" userId="5d03abf45bef2672" providerId="LiveId" clId="{E8A5890A-E424-4AF1-AB49-7E1220F748AE}" dt="2021-12-13T11:17:54.707" v="1623" actId="20577"/>
        <pc:sldMkLst>
          <pc:docMk/>
          <pc:sldMk cId="3063997141" sldId="258"/>
        </pc:sldMkLst>
        <pc:spChg chg="add del mod">
          <ac:chgData name="Arturo Garcia Luna Beltran" userId="5d03abf45bef2672" providerId="LiveId" clId="{E8A5890A-E424-4AF1-AB49-7E1220F748AE}" dt="2021-12-13T08:45:06.349" v="260" actId="478"/>
          <ac:spMkLst>
            <pc:docMk/>
            <pc:sldMk cId="3063997141" sldId="258"/>
            <ac:spMk id="2" creationId="{189EAED4-480A-4971-A4F4-9FBA206A1586}"/>
          </ac:spMkLst>
        </pc:spChg>
        <pc:spChg chg="add del mod">
          <ac:chgData name="Arturo Garcia Luna Beltran" userId="5d03abf45bef2672" providerId="LiveId" clId="{E8A5890A-E424-4AF1-AB49-7E1220F748AE}" dt="2021-12-13T08:08:00.772" v="59" actId="478"/>
          <ac:spMkLst>
            <pc:docMk/>
            <pc:sldMk cId="3063997141" sldId="258"/>
            <ac:spMk id="4" creationId="{135C6C5B-DD21-4A52-ADB6-CB74CCF5A56F}"/>
          </ac:spMkLst>
        </pc:spChg>
        <pc:spChg chg="add del mod">
          <ac:chgData name="Arturo Garcia Luna Beltran" userId="5d03abf45bef2672" providerId="LiveId" clId="{E8A5890A-E424-4AF1-AB49-7E1220F748AE}" dt="2021-12-13T08:45:08.225" v="261" actId="478"/>
          <ac:spMkLst>
            <pc:docMk/>
            <pc:sldMk cId="3063997141" sldId="258"/>
            <ac:spMk id="7" creationId="{A6792FC4-A1F5-412E-8BC4-2506B57EFE5F}"/>
          </ac:spMkLst>
        </pc:spChg>
        <pc:spChg chg="add del mod">
          <ac:chgData name="Arturo Garcia Luna Beltran" userId="5d03abf45bef2672" providerId="LiveId" clId="{E8A5890A-E424-4AF1-AB49-7E1220F748AE}" dt="2021-12-13T08:07:59.789" v="57"/>
          <ac:spMkLst>
            <pc:docMk/>
            <pc:sldMk cId="3063997141" sldId="258"/>
            <ac:spMk id="10" creationId="{3A3ECC2C-1434-479D-8A55-E45C03D9978D}"/>
          </ac:spMkLst>
        </pc:spChg>
        <pc:spChg chg="add mod">
          <ac:chgData name="Arturo Garcia Luna Beltran" userId="5d03abf45bef2672" providerId="LiveId" clId="{E8A5890A-E424-4AF1-AB49-7E1220F748AE}" dt="2021-12-13T08:45:09" v="262"/>
          <ac:spMkLst>
            <pc:docMk/>
            <pc:sldMk cId="3063997141" sldId="258"/>
            <ac:spMk id="13" creationId="{F610AE41-E19D-41FA-B086-0CF16F6F257B}"/>
          </ac:spMkLst>
        </pc:spChg>
        <pc:spChg chg="add del">
          <ac:chgData name="Arturo Garcia Luna Beltran" userId="5d03abf45bef2672" providerId="LiveId" clId="{E8A5890A-E424-4AF1-AB49-7E1220F748AE}" dt="2021-12-13T08:52:13.446" v="300" actId="22"/>
          <ac:spMkLst>
            <pc:docMk/>
            <pc:sldMk cId="3063997141" sldId="258"/>
            <ac:spMk id="16" creationId="{48F3FED2-1B13-4369-88FE-527E8D0D3794}"/>
          </ac:spMkLst>
        </pc:spChg>
        <pc:spChg chg="add mod">
          <ac:chgData name="Arturo Garcia Luna Beltran" userId="5d03abf45bef2672" providerId="LiveId" clId="{E8A5890A-E424-4AF1-AB49-7E1220F748AE}" dt="2021-12-13T11:17:54.707" v="1623" actId="20577"/>
          <ac:spMkLst>
            <pc:docMk/>
            <pc:sldMk cId="3063997141" sldId="258"/>
            <ac:spMk id="17" creationId="{8584C806-5547-45F6-9F3B-E2AFC11B78A2}"/>
          </ac:spMkLst>
        </pc:spChg>
        <pc:spChg chg="mod">
          <ac:chgData name="Arturo Garcia Luna Beltran" userId="5d03abf45bef2672" providerId="LiveId" clId="{E8A5890A-E424-4AF1-AB49-7E1220F748AE}" dt="2021-12-13T08:52:56.724" v="302" actId="1076"/>
          <ac:spMkLst>
            <pc:docMk/>
            <pc:sldMk cId="3063997141" sldId="258"/>
            <ac:spMk id="57" creationId="{883849B3-F0DE-4D68-84E8-5FCF3B819FAC}"/>
          </ac:spMkLst>
        </pc:spChg>
        <pc:spChg chg="mod">
          <ac:chgData name="Arturo Garcia Luna Beltran" userId="5d03abf45bef2672" providerId="LiveId" clId="{E8A5890A-E424-4AF1-AB49-7E1220F748AE}" dt="2021-12-13T08:31:31.737" v="254" actId="1037"/>
          <ac:spMkLst>
            <pc:docMk/>
            <pc:sldMk cId="3063997141" sldId="258"/>
            <ac:spMk id="66" creationId="{45EFB118-166B-43B5-B1C8-DAA7028D28CF}"/>
          </ac:spMkLst>
        </pc:spChg>
        <pc:spChg chg="mod">
          <ac:chgData name="Arturo Garcia Luna Beltran" userId="5d03abf45bef2672" providerId="LiveId" clId="{E8A5890A-E424-4AF1-AB49-7E1220F748AE}" dt="2021-12-13T08:45:44.308" v="268" actId="27636"/>
          <ac:spMkLst>
            <pc:docMk/>
            <pc:sldMk cId="3063997141" sldId="258"/>
            <ac:spMk id="68" creationId="{3B2D88AB-9F20-42DC-A359-330224CED0FE}"/>
          </ac:spMkLst>
        </pc:spChg>
        <pc:graphicFrameChg chg="mod">
          <ac:chgData name="Arturo Garcia Luna Beltran" userId="5d03abf45bef2672" providerId="LiveId" clId="{E8A5890A-E424-4AF1-AB49-7E1220F748AE}" dt="2021-12-13T08:33:03.416" v="258" actId="2711"/>
          <ac:graphicFrameMkLst>
            <pc:docMk/>
            <pc:sldMk cId="3063997141" sldId="258"/>
            <ac:graphicFrameMk id="15" creationId="{206501ED-D80A-40BF-814A-770903BBFCF0}"/>
          </ac:graphicFrameMkLst>
        </pc:graphicFrameChg>
      </pc:sldChg>
      <pc:sldChg chg="addSp modSp mod modAnim modNotesTx">
        <pc:chgData name="Arturo Garcia Luna Beltran" userId="5d03abf45bef2672" providerId="LiveId" clId="{E8A5890A-E424-4AF1-AB49-7E1220F748AE}" dt="2021-12-16T12:00:52.529" v="1650" actId="14100"/>
        <pc:sldMkLst>
          <pc:docMk/>
          <pc:sldMk cId="2445454250" sldId="259"/>
        </pc:sldMkLst>
        <pc:spChg chg="mod">
          <ac:chgData name="Arturo Garcia Luna Beltran" userId="5d03abf45bef2672" providerId="LiveId" clId="{E8A5890A-E424-4AF1-AB49-7E1220F748AE}" dt="2021-12-13T09:01:29.789" v="378" actId="207"/>
          <ac:spMkLst>
            <pc:docMk/>
            <pc:sldMk cId="2445454250" sldId="259"/>
            <ac:spMk id="2" creationId="{189EAED4-480A-4971-A4F4-9FBA206A1586}"/>
          </ac:spMkLst>
        </pc:spChg>
        <pc:spChg chg="mod">
          <ac:chgData name="Arturo Garcia Luna Beltran" userId="5d03abf45bef2672" providerId="LiveId" clId="{E8A5890A-E424-4AF1-AB49-7E1220F748AE}" dt="2021-12-16T12:00:52.529" v="1650" actId="14100"/>
          <ac:spMkLst>
            <pc:docMk/>
            <pc:sldMk cId="2445454250" sldId="259"/>
            <ac:spMk id="7" creationId="{786EF73E-E216-4DC1-B0B7-509FB50C2165}"/>
          </ac:spMkLst>
        </pc:spChg>
        <pc:spChg chg="add mod">
          <ac:chgData name="Arturo Garcia Luna Beltran" userId="5d03abf45bef2672" providerId="LiveId" clId="{E8A5890A-E424-4AF1-AB49-7E1220F748AE}" dt="2021-12-13T08:13:24.508" v="184" actId="1076"/>
          <ac:spMkLst>
            <pc:docMk/>
            <pc:sldMk cId="2445454250" sldId="259"/>
            <ac:spMk id="12" creationId="{1B169F20-E932-4F46-899B-41ADBEEF0F9C}"/>
          </ac:spMkLst>
        </pc:spChg>
      </pc:sldChg>
      <pc:sldChg chg="modSp mod modNotesTx">
        <pc:chgData name="Arturo Garcia Luna Beltran" userId="5d03abf45bef2672" providerId="LiveId" clId="{E8A5890A-E424-4AF1-AB49-7E1220F748AE}" dt="2021-12-16T12:16:34.397" v="1653" actId="20577"/>
        <pc:sldMkLst>
          <pc:docMk/>
          <pc:sldMk cId="3266207713" sldId="260"/>
        </pc:sldMkLst>
        <pc:spChg chg="mod">
          <ac:chgData name="Arturo Garcia Luna Beltran" userId="5d03abf45bef2672" providerId="LiveId" clId="{E8A5890A-E424-4AF1-AB49-7E1220F748AE}" dt="2021-12-13T09:01:36.824" v="379" actId="207"/>
          <ac:spMkLst>
            <pc:docMk/>
            <pc:sldMk cId="3266207713" sldId="260"/>
            <ac:spMk id="10" creationId="{0107BBC1-675D-4F6D-B0D2-92FCCA76D19C}"/>
          </ac:spMkLst>
        </pc:spChg>
        <pc:picChg chg="mod">
          <ac:chgData name="Arturo Garcia Luna Beltran" userId="5d03abf45bef2672" providerId="LiveId" clId="{E8A5890A-E424-4AF1-AB49-7E1220F748AE}" dt="2021-12-13T11:22:38.997" v="1635" actId="1035"/>
          <ac:picMkLst>
            <pc:docMk/>
            <pc:sldMk cId="3266207713" sldId="260"/>
            <ac:picMk id="1026" creationId="{884B18D4-9B61-4D84-B185-55D796F2BCB5}"/>
          </ac:picMkLst>
        </pc:picChg>
      </pc:sldChg>
      <pc:sldChg chg="addSp modSp mod modAnim">
        <pc:chgData name="Arturo Garcia Luna Beltran" userId="5d03abf45bef2672" providerId="LiveId" clId="{E8A5890A-E424-4AF1-AB49-7E1220F748AE}" dt="2021-12-13T11:24:08.332" v="1645"/>
        <pc:sldMkLst>
          <pc:docMk/>
          <pc:sldMk cId="3195903556" sldId="261"/>
        </pc:sldMkLst>
        <pc:spChg chg="add mod">
          <ac:chgData name="Arturo Garcia Luna Beltran" userId="5d03abf45bef2672" providerId="LiveId" clId="{E8A5890A-E424-4AF1-AB49-7E1220F748AE}" dt="2021-12-13T11:23:50.815" v="1642" actId="2085"/>
          <ac:spMkLst>
            <pc:docMk/>
            <pc:sldMk cId="3195903556" sldId="261"/>
            <ac:spMk id="2" creationId="{B26466CF-67A9-4FFD-9FCC-F6A2B2897379}"/>
          </ac:spMkLst>
        </pc:spChg>
        <pc:spChg chg="mod">
          <ac:chgData name="Arturo Garcia Luna Beltran" userId="5d03abf45bef2672" providerId="LiveId" clId="{E8A5890A-E424-4AF1-AB49-7E1220F748AE}" dt="2021-12-13T09:01:23.925" v="377" actId="207"/>
          <ac:spMkLst>
            <pc:docMk/>
            <pc:sldMk cId="3195903556" sldId="261"/>
            <ac:spMk id="13" creationId="{DE1EB846-14C9-41D2-A20C-6BAA9B6977F2}"/>
          </ac:spMkLst>
        </pc:spChg>
        <pc:picChg chg="mod">
          <ac:chgData name="Arturo Garcia Luna Beltran" userId="5d03abf45bef2672" providerId="LiveId" clId="{E8A5890A-E424-4AF1-AB49-7E1220F748AE}" dt="2021-12-13T11:23:11.474" v="1637" actId="1076"/>
          <ac:picMkLst>
            <pc:docMk/>
            <pc:sldMk cId="3195903556" sldId="261"/>
            <ac:picMk id="17" creationId="{99D89EA7-F136-4612-B9A2-BBEC3C925A5B}"/>
          </ac:picMkLst>
        </pc:picChg>
        <pc:picChg chg="mod">
          <ac:chgData name="Arturo Garcia Luna Beltran" userId="5d03abf45bef2672" providerId="LiveId" clId="{E8A5890A-E424-4AF1-AB49-7E1220F748AE}" dt="2021-12-13T11:24:04.378" v="1644" actId="1076"/>
          <ac:picMkLst>
            <pc:docMk/>
            <pc:sldMk cId="3195903556" sldId="261"/>
            <ac:picMk id="19" creationId="{CF2EB65E-B4BD-4E0E-B3F4-4D5DEFA6C2CB}"/>
          </ac:picMkLst>
        </pc:picChg>
      </pc:sldChg>
      <pc:sldChg chg="addSp delSp modSp mod">
        <pc:chgData name="Arturo Garcia Luna Beltran" userId="5d03abf45bef2672" providerId="LiveId" clId="{E8A5890A-E424-4AF1-AB49-7E1220F748AE}" dt="2021-12-13T11:17:01.520" v="1617" actId="2085"/>
        <pc:sldMkLst>
          <pc:docMk/>
          <pc:sldMk cId="3712675690" sldId="262"/>
        </pc:sldMkLst>
        <pc:spChg chg="del mod">
          <ac:chgData name="Arturo Garcia Luna Beltran" userId="5d03abf45bef2672" providerId="LiveId" clId="{E8A5890A-E424-4AF1-AB49-7E1220F748AE}" dt="2021-12-13T11:12:53.815" v="1593" actId="478"/>
          <ac:spMkLst>
            <pc:docMk/>
            <pc:sldMk cId="3712675690" sldId="262"/>
            <ac:spMk id="3" creationId="{C58A5394-087C-4750-9541-F3DA0C1DA70C}"/>
          </ac:spMkLst>
        </pc:spChg>
        <pc:spChg chg="add mod">
          <ac:chgData name="Arturo Garcia Luna Beltran" userId="5d03abf45bef2672" providerId="LiveId" clId="{E8A5890A-E424-4AF1-AB49-7E1220F748AE}" dt="2021-12-13T11:16:10.257" v="1610" actId="2085"/>
          <ac:spMkLst>
            <pc:docMk/>
            <pc:sldMk cId="3712675690" sldId="262"/>
            <ac:spMk id="4" creationId="{E83FF3FD-718F-46AD-97F5-88D0813B1A35}"/>
          </ac:spMkLst>
        </pc:spChg>
        <pc:spChg chg="add mod">
          <ac:chgData name="Arturo Garcia Luna Beltran" userId="5d03abf45bef2672" providerId="LiveId" clId="{E8A5890A-E424-4AF1-AB49-7E1220F748AE}" dt="2021-12-13T11:16:17.509" v="1611" actId="2085"/>
          <ac:spMkLst>
            <pc:docMk/>
            <pc:sldMk cId="3712675690" sldId="262"/>
            <ac:spMk id="6" creationId="{050CB2DF-4814-419A-B6A2-7EF3BF1C2102}"/>
          </ac:spMkLst>
        </pc:spChg>
        <pc:spChg chg="add mod ord">
          <ac:chgData name="Arturo Garcia Luna Beltran" userId="5d03abf45bef2672" providerId="LiveId" clId="{E8A5890A-E424-4AF1-AB49-7E1220F748AE}" dt="2021-12-13T11:10:01.574" v="1535" actId="1076"/>
          <ac:spMkLst>
            <pc:docMk/>
            <pc:sldMk cId="3712675690" sldId="262"/>
            <ac:spMk id="9" creationId="{C116E407-1DC9-4967-B1CB-C0A7DD3C62DD}"/>
          </ac:spMkLst>
        </pc:spChg>
        <pc:spChg chg="add mod">
          <ac:chgData name="Arturo Garcia Luna Beltran" userId="5d03abf45bef2672" providerId="LiveId" clId="{E8A5890A-E424-4AF1-AB49-7E1220F748AE}" dt="2021-12-13T11:10:56.189" v="1544" actId="12"/>
          <ac:spMkLst>
            <pc:docMk/>
            <pc:sldMk cId="3712675690" sldId="262"/>
            <ac:spMk id="15" creationId="{31A49E76-DB6B-493E-9220-7BEBD93D2F14}"/>
          </ac:spMkLst>
        </pc:spChg>
        <pc:spChg chg="add del mod">
          <ac:chgData name="Arturo Garcia Luna Beltran" userId="5d03abf45bef2672" providerId="LiveId" clId="{E8A5890A-E424-4AF1-AB49-7E1220F748AE}" dt="2021-12-13T11:11:25.603" v="1551" actId="478"/>
          <ac:spMkLst>
            <pc:docMk/>
            <pc:sldMk cId="3712675690" sldId="262"/>
            <ac:spMk id="17" creationId="{A80E82E0-FF0B-4A74-ACAE-7269C4E87670}"/>
          </ac:spMkLst>
        </pc:spChg>
        <pc:spChg chg="add mod">
          <ac:chgData name="Arturo Garcia Luna Beltran" userId="5d03abf45bef2672" providerId="LiveId" clId="{E8A5890A-E424-4AF1-AB49-7E1220F748AE}" dt="2021-12-13T11:11:53.878" v="1572" actId="14100"/>
          <ac:spMkLst>
            <pc:docMk/>
            <pc:sldMk cId="3712675690" sldId="262"/>
            <ac:spMk id="18" creationId="{642E0CA5-5C76-48A3-8B02-E9E35617566D}"/>
          </ac:spMkLst>
        </pc:spChg>
        <pc:spChg chg="add mod">
          <ac:chgData name="Arturo Garcia Luna Beltran" userId="5d03abf45bef2672" providerId="LiveId" clId="{E8A5890A-E424-4AF1-AB49-7E1220F748AE}" dt="2021-12-13T11:12:22.856" v="1576" actId="1076"/>
          <ac:spMkLst>
            <pc:docMk/>
            <pc:sldMk cId="3712675690" sldId="262"/>
            <ac:spMk id="19" creationId="{E36BDA5A-7B68-4BC8-8733-9079141B35C4}"/>
          </ac:spMkLst>
        </pc:spChg>
        <pc:spChg chg="add mod">
          <ac:chgData name="Arturo Garcia Luna Beltran" userId="5d03abf45bef2672" providerId="LiveId" clId="{E8A5890A-E424-4AF1-AB49-7E1220F748AE}" dt="2021-12-13T11:16:57.231" v="1616" actId="2085"/>
          <ac:spMkLst>
            <pc:docMk/>
            <pc:sldMk cId="3712675690" sldId="262"/>
            <ac:spMk id="20" creationId="{A6A978EA-5E59-433C-AAC1-6B30E05302C1}"/>
          </ac:spMkLst>
        </pc:spChg>
        <pc:spChg chg="add mod">
          <ac:chgData name="Arturo Garcia Luna Beltran" userId="5d03abf45bef2672" providerId="LiveId" clId="{E8A5890A-E424-4AF1-AB49-7E1220F748AE}" dt="2021-12-13T11:17:01.520" v="1617" actId="2085"/>
          <ac:spMkLst>
            <pc:docMk/>
            <pc:sldMk cId="3712675690" sldId="262"/>
            <ac:spMk id="21" creationId="{D19046B5-2945-4924-ADA0-199DFD0CB2E3}"/>
          </ac:spMkLst>
        </pc:spChg>
        <pc:spChg chg="add mod">
          <ac:chgData name="Arturo Garcia Luna Beltran" userId="5d03abf45bef2672" providerId="LiveId" clId="{E8A5890A-E424-4AF1-AB49-7E1220F748AE}" dt="2021-12-13T11:12:49.521" v="1591" actId="12"/>
          <ac:spMkLst>
            <pc:docMk/>
            <pc:sldMk cId="3712675690" sldId="262"/>
            <ac:spMk id="23" creationId="{5DCE11B6-CD60-4016-9E7A-D6762DCD101A}"/>
          </ac:spMkLst>
        </pc:spChg>
        <pc:spChg chg="add mod">
          <ac:chgData name="Arturo Garcia Luna Beltran" userId="5d03abf45bef2672" providerId="LiveId" clId="{E8A5890A-E424-4AF1-AB49-7E1220F748AE}" dt="2021-12-13T11:12:32.458" v="1589" actId="20577"/>
          <ac:spMkLst>
            <pc:docMk/>
            <pc:sldMk cId="3712675690" sldId="262"/>
            <ac:spMk id="24" creationId="{997D3CF3-E817-4A16-8011-C62876A68CD3}"/>
          </ac:spMkLst>
        </pc:spChg>
        <pc:spChg chg="add del mod">
          <ac:chgData name="Arturo Garcia Luna Beltran" userId="5d03abf45bef2672" providerId="LiveId" clId="{E8A5890A-E424-4AF1-AB49-7E1220F748AE}" dt="2021-12-13T11:15:04.945" v="1604" actId="478"/>
          <ac:spMkLst>
            <pc:docMk/>
            <pc:sldMk cId="3712675690" sldId="262"/>
            <ac:spMk id="26" creationId="{393977BE-A17D-48C6-A60A-F977529C9427}"/>
          </ac:spMkLst>
        </pc:spChg>
        <pc:cxnChg chg="add mod">
          <ac:chgData name="Arturo Garcia Luna Beltran" userId="5d03abf45bef2672" providerId="LiveId" clId="{E8A5890A-E424-4AF1-AB49-7E1220F748AE}" dt="2021-12-13T11:16:30.085" v="1614" actId="1036"/>
          <ac:cxnSpMkLst>
            <pc:docMk/>
            <pc:sldMk cId="3712675690" sldId="262"/>
            <ac:cxnSpMk id="8" creationId="{2DCBACBC-AB5A-4DA0-98B1-2C947402AA7F}"/>
          </ac:cxnSpMkLst>
        </pc:cxnChg>
        <pc:cxnChg chg="add mod">
          <ac:chgData name="Arturo Garcia Luna Beltran" userId="5d03abf45bef2672" providerId="LiveId" clId="{E8A5890A-E424-4AF1-AB49-7E1220F748AE}" dt="2021-12-13T11:16:48.080" v="1615" actId="1035"/>
          <ac:cxnSpMkLst>
            <pc:docMk/>
            <pc:sldMk cId="3712675690" sldId="262"/>
            <ac:cxnSpMk id="22" creationId="{5E3F9135-8C79-438A-829E-269D4A6E7ECF}"/>
          </ac:cxnSpMkLst>
        </pc:cxnChg>
      </pc:sldChg>
      <pc:sldChg chg="addSp delSp modSp mod modNotesTx">
        <pc:chgData name="Arturo Garcia Luna Beltran" userId="5d03abf45bef2672" providerId="LiveId" clId="{E8A5890A-E424-4AF1-AB49-7E1220F748AE}" dt="2021-12-13T11:03:26.443" v="1440" actId="478"/>
        <pc:sldMkLst>
          <pc:docMk/>
          <pc:sldMk cId="3890075712" sldId="264"/>
        </pc:sldMkLst>
        <pc:spChg chg="add del mod ord">
          <ac:chgData name="Arturo Garcia Luna Beltran" userId="5d03abf45bef2672" providerId="LiveId" clId="{E8A5890A-E424-4AF1-AB49-7E1220F748AE}" dt="2021-12-13T11:03:26.443" v="1440" actId="478"/>
          <ac:spMkLst>
            <pc:docMk/>
            <pc:sldMk cId="3890075712" sldId="264"/>
            <ac:spMk id="2" creationId="{3F692516-836C-4B7C-B3F1-29D290314B8F}"/>
          </ac:spMkLst>
        </pc:spChg>
        <pc:spChg chg="mod">
          <ac:chgData name="Arturo Garcia Luna Beltran" userId="5d03abf45bef2672" providerId="LiveId" clId="{E8A5890A-E424-4AF1-AB49-7E1220F748AE}" dt="2021-12-13T09:00:12.046" v="373" actId="1076"/>
          <ac:spMkLst>
            <pc:docMk/>
            <pc:sldMk cId="3890075712" sldId="264"/>
            <ac:spMk id="5" creationId="{CC73A90F-A0B6-4A66-87F1-C7D86F7AB5E0}"/>
          </ac:spMkLst>
        </pc:spChg>
        <pc:spChg chg="mod">
          <ac:chgData name="Arturo Garcia Luna Beltran" userId="5d03abf45bef2672" providerId="LiveId" clId="{E8A5890A-E424-4AF1-AB49-7E1220F748AE}" dt="2021-12-13T09:00:12.046" v="373" actId="1076"/>
          <ac:spMkLst>
            <pc:docMk/>
            <pc:sldMk cId="3890075712" sldId="264"/>
            <ac:spMk id="6" creationId="{5C7A0B0C-EA43-4278-903A-92E38C2777FD}"/>
          </ac:spMkLst>
        </pc:spChg>
        <pc:spChg chg="mod">
          <ac:chgData name="Arturo Garcia Luna Beltran" userId="5d03abf45bef2672" providerId="LiveId" clId="{E8A5890A-E424-4AF1-AB49-7E1220F748AE}" dt="2021-12-13T09:00:12.046" v="373" actId="1076"/>
          <ac:spMkLst>
            <pc:docMk/>
            <pc:sldMk cId="3890075712" sldId="264"/>
            <ac:spMk id="7" creationId="{73392299-C328-40DA-9CDD-CF80A0304CC2}"/>
          </ac:spMkLst>
        </pc:spChg>
        <pc:spChg chg="mod">
          <ac:chgData name="Arturo Garcia Luna Beltran" userId="5d03abf45bef2672" providerId="LiveId" clId="{E8A5890A-E424-4AF1-AB49-7E1220F748AE}" dt="2021-12-13T09:00:12.046" v="373" actId="1076"/>
          <ac:spMkLst>
            <pc:docMk/>
            <pc:sldMk cId="3890075712" sldId="264"/>
            <ac:spMk id="8" creationId="{BA1A4825-2171-4195-96E8-9BA9B6D50AD0}"/>
          </ac:spMkLst>
        </pc:spChg>
        <pc:spChg chg="mod">
          <ac:chgData name="Arturo Garcia Luna Beltran" userId="5d03abf45bef2672" providerId="LiveId" clId="{E8A5890A-E424-4AF1-AB49-7E1220F748AE}" dt="2021-12-13T09:00:21.141" v="374" actId="1076"/>
          <ac:spMkLst>
            <pc:docMk/>
            <pc:sldMk cId="3890075712" sldId="264"/>
            <ac:spMk id="10" creationId="{414DC5D9-B9BB-467B-9D8A-DEA62582C010}"/>
          </ac:spMkLst>
        </pc:spChg>
        <pc:spChg chg="mod">
          <ac:chgData name="Arturo Garcia Luna Beltran" userId="5d03abf45bef2672" providerId="LiveId" clId="{E8A5890A-E424-4AF1-AB49-7E1220F748AE}" dt="2021-12-13T09:00:12.046" v="373" actId="1076"/>
          <ac:spMkLst>
            <pc:docMk/>
            <pc:sldMk cId="3890075712" sldId="264"/>
            <ac:spMk id="11" creationId="{71D1A919-BA20-4ACB-B6C5-1B1CC6333A70}"/>
          </ac:spMkLst>
        </pc:spChg>
        <pc:spChg chg="mod">
          <ac:chgData name="Arturo Garcia Luna Beltran" userId="5d03abf45bef2672" providerId="LiveId" clId="{E8A5890A-E424-4AF1-AB49-7E1220F748AE}" dt="2021-12-13T09:00:12.046" v="373" actId="1076"/>
          <ac:spMkLst>
            <pc:docMk/>
            <pc:sldMk cId="3890075712" sldId="264"/>
            <ac:spMk id="13" creationId="{AABE78D9-946A-41E2-899A-BD1CFFE34E71}"/>
          </ac:spMkLst>
        </pc:spChg>
        <pc:spChg chg="mod">
          <ac:chgData name="Arturo Garcia Luna Beltran" userId="5d03abf45bef2672" providerId="LiveId" clId="{E8A5890A-E424-4AF1-AB49-7E1220F748AE}" dt="2021-12-13T09:00:12.046" v="373" actId="1076"/>
          <ac:spMkLst>
            <pc:docMk/>
            <pc:sldMk cId="3890075712" sldId="264"/>
            <ac:spMk id="17" creationId="{D71C7C41-495F-413F-B3E5-061DBE3DB7D6}"/>
          </ac:spMkLst>
        </pc:spChg>
        <pc:spChg chg="mod">
          <ac:chgData name="Arturo Garcia Luna Beltran" userId="5d03abf45bef2672" providerId="LiveId" clId="{E8A5890A-E424-4AF1-AB49-7E1220F748AE}" dt="2021-12-13T09:00:12.046" v="373" actId="1076"/>
          <ac:spMkLst>
            <pc:docMk/>
            <pc:sldMk cId="3890075712" sldId="264"/>
            <ac:spMk id="20" creationId="{7D74E013-F0AE-4965-AE70-E6F329E3C788}"/>
          </ac:spMkLst>
        </pc:spChg>
        <pc:spChg chg="mod">
          <ac:chgData name="Arturo Garcia Luna Beltran" userId="5d03abf45bef2672" providerId="LiveId" clId="{E8A5890A-E424-4AF1-AB49-7E1220F748AE}" dt="2021-12-13T09:00:12.046" v="373" actId="1076"/>
          <ac:spMkLst>
            <pc:docMk/>
            <pc:sldMk cId="3890075712" sldId="264"/>
            <ac:spMk id="21" creationId="{5533098C-F3E8-43F0-BB88-B1566F1CEB90}"/>
          </ac:spMkLst>
        </pc:spChg>
        <pc:spChg chg="mod">
          <ac:chgData name="Arturo Garcia Luna Beltran" userId="5d03abf45bef2672" providerId="LiveId" clId="{E8A5890A-E424-4AF1-AB49-7E1220F748AE}" dt="2021-12-13T09:00:12.046" v="373" actId="1076"/>
          <ac:spMkLst>
            <pc:docMk/>
            <pc:sldMk cId="3890075712" sldId="264"/>
            <ac:spMk id="22" creationId="{7DE11D71-223C-4D50-B51D-DE564D843F39}"/>
          </ac:spMkLst>
        </pc:spChg>
        <pc:picChg chg="mod">
          <ac:chgData name="Arturo Garcia Luna Beltran" userId="5d03abf45bef2672" providerId="LiveId" clId="{E8A5890A-E424-4AF1-AB49-7E1220F748AE}" dt="2021-12-13T09:00:12.046" v="373" actId="1076"/>
          <ac:picMkLst>
            <pc:docMk/>
            <pc:sldMk cId="3890075712" sldId="264"/>
            <ac:picMk id="15" creationId="{8027A958-2C2E-40C6-8BEA-9131DF5AAC19}"/>
          </ac:picMkLst>
        </pc:picChg>
        <pc:picChg chg="mod">
          <ac:chgData name="Arturo Garcia Luna Beltran" userId="5d03abf45bef2672" providerId="LiveId" clId="{E8A5890A-E424-4AF1-AB49-7E1220F748AE}" dt="2021-12-13T09:00:12.046" v="373" actId="1076"/>
          <ac:picMkLst>
            <pc:docMk/>
            <pc:sldMk cId="3890075712" sldId="264"/>
            <ac:picMk id="19" creationId="{A052A030-81B9-4C1F-96D0-6BA29BB11991}"/>
          </ac:picMkLst>
        </pc:picChg>
      </pc:sldChg>
      <pc:sldChg chg="addSp delSp modSp mod delDesignElem chgLayout">
        <pc:chgData name="Arturo Garcia Luna Beltran" userId="5d03abf45bef2672" providerId="LiveId" clId="{E8A5890A-E424-4AF1-AB49-7E1220F748AE}" dt="2021-12-13T09:01:16.675" v="376" actId="207"/>
        <pc:sldMkLst>
          <pc:docMk/>
          <pc:sldMk cId="346548382" sldId="266"/>
        </pc:sldMkLst>
        <pc:spChg chg="add del mod">
          <ac:chgData name="Arturo Garcia Luna Beltran" userId="5d03abf45bef2672" providerId="LiveId" clId="{E8A5890A-E424-4AF1-AB49-7E1220F748AE}" dt="2021-12-13T08:47:26.623" v="270" actId="478"/>
          <ac:spMkLst>
            <pc:docMk/>
            <pc:sldMk cId="346548382" sldId="266"/>
            <ac:spMk id="3" creationId="{58596255-C6D4-4B10-BF8B-EDB96C7ECDA3}"/>
          </ac:spMkLst>
        </pc:spChg>
        <pc:spChg chg="add del mod ord">
          <ac:chgData name="Arturo Garcia Luna Beltran" userId="5d03abf45bef2672" providerId="LiveId" clId="{E8A5890A-E424-4AF1-AB49-7E1220F748AE}" dt="2021-12-13T08:48:07.825" v="273" actId="478"/>
          <ac:spMkLst>
            <pc:docMk/>
            <pc:sldMk cId="346548382" sldId="266"/>
            <ac:spMk id="4" creationId="{2306A509-FBA4-496A-AD5E-7E9393D5C386}"/>
          </ac:spMkLst>
        </pc:spChg>
        <pc:spChg chg="del">
          <ac:chgData name="Arturo Garcia Luna Beltran" userId="5d03abf45bef2672" providerId="LiveId" clId="{E8A5890A-E424-4AF1-AB49-7E1220F748AE}" dt="2021-12-13T08:47:19.905" v="269" actId="478"/>
          <ac:spMkLst>
            <pc:docMk/>
            <pc:sldMk cId="346548382" sldId="266"/>
            <ac:spMk id="5" creationId="{31EBB25C-29B3-459A-A642-46FE9A43CAB2}"/>
          </ac:spMkLst>
        </pc:spChg>
        <pc:spChg chg="add del mod ord">
          <ac:chgData name="Arturo Garcia Luna Beltran" userId="5d03abf45bef2672" providerId="LiveId" clId="{E8A5890A-E424-4AF1-AB49-7E1220F748AE}" dt="2021-12-13T08:48:03.973" v="272" actId="478"/>
          <ac:spMkLst>
            <pc:docMk/>
            <pc:sldMk cId="346548382" sldId="266"/>
            <ac:spMk id="6" creationId="{45F3903B-2561-4A67-9AB4-3D99BC82A13C}"/>
          </ac:spMkLst>
        </pc:spChg>
        <pc:spChg chg="mod">
          <ac:chgData name="Arturo Garcia Luna Beltran" userId="5d03abf45bef2672" providerId="LiveId" clId="{E8A5890A-E424-4AF1-AB49-7E1220F748AE}" dt="2021-12-13T08:56:04.284" v="356" actId="1076"/>
          <ac:spMkLst>
            <pc:docMk/>
            <pc:sldMk cId="346548382" sldId="266"/>
            <ac:spMk id="8" creationId="{3BE510AB-57E7-415F-B4A9-0FC9AE0FD8D4}"/>
          </ac:spMkLst>
        </pc:spChg>
        <pc:spChg chg="mod">
          <ac:chgData name="Arturo Garcia Luna Beltran" userId="5d03abf45bef2672" providerId="LiveId" clId="{E8A5890A-E424-4AF1-AB49-7E1220F748AE}" dt="2021-12-13T08:56:04.284" v="356" actId="1076"/>
          <ac:spMkLst>
            <pc:docMk/>
            <pc:sldMk cId="346548382" sldId="266"/>
            <ac:spMk id="9" creationId="{89135753-994C-4C33-92E1-FC9EEF1B81EB}"/>
          </ac:spMkLst>
        </pc:spChg>
        <pc:spChg chg="add mod">
          <ac:chgData name="Arturo Garcia Luna Beltran" userId="5d03abf45bef2672" providerId="LiveId" clId="{E8A5890A-E424-4AF1-AB49-7E1220F748AE}" dt="2021-12-13T08:48:10.958" v="274"/>
          <ac:spMkLst>
            <pc:docMk/>
            <pc:sldMk cId="346548382" sldId="266"/>
            <ac:spMk id="12" creationId="{7F4B48B6-24D6-4BD3-AD76-9B4C21953AB3}"/>
          </ac:spMkLst>
        </pc:spChg>
        <pc:spChg chg="add mod">
          <ac:chgData name="Arturo Garcia Luna Beltran" userId="5d03abf45bef2672" providerId="LiveId" clId="{E8A5890A-E424-4AF1-AB49-7E1220F748AE}" dt="2021-12-13T09:01:16.675" v="376" actId="207"/>
          <ac:spMkLst>
            <pc:docMk/>
            <pc:sldMk cId="346548382" sldId="266"/>
            <ac:spMk id="14" creationId="{D0857400-2FC6-4584-B04E-032738BCCF05}"/>
          </ac:spMkLst>
        </pc:spChg>
        <pc:spChg chg="del">
          <ac:chgData name="Arturo Garcia Luna Beltran" userId="5d03abf45bef2672" providerId="LiveId" clId="{E8A5890A-E424-4AF1-AB49-7E1220F748AE}" dt="2021-12-13T08:47:59.821" v="271" actId="6264"/>
          <ac:spMkLst>
            <pc:docMk/>
            <pc:sldMk cId="346548382" sldId="266"/>
            <ac:spMk id="1032" creationId="{FF9B822F-893E-44C8-963C-64F50ACECBB2}"/>
          </ac:spMkLst>
        </pc:spChg>
        <pc:spChg chg="del">
          <ac:chgData name="Arturo Garcia Luna Beltran" userId="5d03abf45bef2672" providerId="LiveId" clId="{E8A5890A-E424-4AF1-AB49-7E1220F748AE}" dt="2021-12-13T08:47:59.821" v="271" actId="6264"/>
          <ac:spMkLst>
            <pc:docMk/>
            <pc:sldMk cId="346548382" sldId="266"/>
            <ac:spMk id="1033" creationId="{EBF87945-A001-489F-9D9B-7D9435F0B9CA}"/>
          </ac:spMkLst>
        </pc:spChg>
        <pc:picChg chg="mod">
          <ac:chgData name="Arturo Garcia Luna Beltran" userId="5d03abf45bef2672" providerId="LiveId" clId="{E8A5890A-E424-4AF1-AB49-7E1220F748AE}" dt="2021-12-13T08:56:04.284" v="356" actId="1076"/>
          <ac:picMkLst>
            <pc:docMk/>
            <pc:sldMk cId="346548382" sldId="266"/>
            <ac:picMk id="7" creationId="{23DE3BFC-2024-47A0-AC56-CC20AC54C493}"/>
          </ac:picMkLst>
        </pc:picChg>
        <pc:picChg chg="add mod">
          <ac:chgData name="Arturo Garcia Luna Beltran" userId="5d03abf45bef2672" providerId="LiveId" clId="{E8A5890A-E424-4AF1-AB49-7E1220F748AE}" dt="2021-12-13T08:48:18.135" v="275"/>
          <ac:picMkLst>
            <pc:docMk/>
            <pc:sldMk cId="346548382" sldId="266"/>
            <ac:picMk id="13" creationId="{766F9DAF-499C-46FB-89E6-907A1B02E97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69431695126224E-2"/>
          <c:y val="0.10541345413139709"/>
          <c:w val="0.94583058562992128"/>
          <c:h val="0.76748654235442038"/>
        </c:manualLayout>
      </c:layout>
      <c:barChart>
        <c:barDir val="col"/>
        <c:grouping val="clustered"/>
        <c:varyColors val="0"/>
        <c:ser>
          <c:idx val="0"/>
          <c:order val="0"/>
          <c:tx>
            <c:strRef>
              <c:f>Feuil1!$B$1</c:f>
              <c:strCache>
                <c:ptCount val="1"/>
                <c:pt idx="0">
                  <c:v>1990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Air Pollution  (in µg/m3)</c:v>
                </c:pt>
                <c:pt idx="1">
                  <c:v>Mortality (per 100k people)</c:v>
                </c:pt>
              </c:strCache>
            </c:strRef>
          </c:cat>
          <c:val>
            <c:numRef>
              <c:f>Feuil1!$B$2:$B$3</c:f>
              <c:numCache>
                <c:formatCode>General</c:formatCode>
                <c:ptCount val="2"/>
                <c:pt idx="0">
                  <c:v>29.31</c:v>
                </c:pt>
                <c:pt idx="1">
                  <c:v>38.270000000000003</c:v>
                </c:pt>
              </c:numCache>
            </c:numRef>
          </c:val>
          <c:extLst>
            <c:ext xmlns:c16="http://schemas.microsoft.com/office/drawing/2014/chart" uri="{C3380CC4-5D6E-409C-BE32-E72D297353CC}">
              <c16:uniqueId val="{00000000-5F23-498B-9042-CA19B641F30E}"/>
            </c:ext>
          </c:extLst>
        </c:ser>
        <c:ser>
          <c:idx val="1"/>
          <c:order val="1"/>
          <c:tx>
            <c:strRef>
              <c:f>Feuil1!$C$1</c:f>
              <c:strCache>
                <c:ptCount val="1"/>
                <c:pt idx="0">
                  <c:v>2017</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entury Gothic" panose="020B0502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Air Pollution  (in µg/m3)</c:v>
                </c:pt>
                <c:pt idx="1">
                  <c:v>Mortality (per 100k people)</c:v>
                </c:pt>
              </c:strCache>
            </c:strRef>
          </c:cat>
          <c:val>
            <c:numRef>
              <c:f>Feuil1!$C$2:$C$3</c:f>
              <c:numCache>
                <c:formatCode>General</c:formatCode>
                <c:ptCount val="2"/>
                <c:pt idx="0">
                  <c:v>27.08</c:v>
                </c:pt>
                <c:pt idx="1">
                  <c:v>51.23</c:v>
                </c:pt>
              </c:numCache>
            </c:numRef>
          </c:val>
          <c:extLst>
            <c:ext xmlns:c16="http://schemas.microsoft.com/office/drawing/2014/chart" uri="{C3380CC4-5D6E-409C-BE32-E72D297353CC}">
              <c16:uniqueId val="{00000001-5F23-498B-9042-CA19B641F30E}"/>
            </c:ext>
          </c:extLst>
        </c:ser>
        <c:dLbls>
          <c:dLblPos val="outEnd"/>
          <c:showLegendKey val="0"/>
          <c:showVal val="1"/>
          <c:showCatName val="0"/>
          <c:showSerName val="0"/>
          <c:showPercent val="0"/>
          <c:showBubbleSize val="0"/>
        </c:dLbls>
        <c:gapWidth val="100"/>
        <c:overlap val="-24"/>
        <c:axId val="379598655"/>
        <c:axId val="379599487"/>
      </c:barChart>
      <c:catAx>
        <c:axId val="3795986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crossAx val="379599487"/>
        <c:crosses val="autoZero"/>
        <c:auto val="1"/>
        <c:lblAlgn val="ctr"/>
        <c:lblOffset val="100"/>
        <c:noMultiLvlLbl val="0"/>
      </c:catAx>
      <c:valAx>
        <c:axId val="37959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959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entury Gothic" panose="020B0502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0.66995</cdr:x>
      <cdr:y>0.1896</cdr:y>
    </cdr:from>
    <cdr:to>
      <cdr:x>0.78175</cdr:x>
      <cdr:y>0.23373</cdr:y>
    </cdr:to>
    <cdr:sp macro="" textlink="">
      <cdr:nvSpPr>
        <cdr:cNvPr id="2" name="Flèche : droite 1">
          <a:extLst xmlns:a="http://schemas.openxmlformats.org/drawingml/2006/main">
            <a:ext uri="{FF2B5EF4-FFF2-40B4-BE49-F238E27FC236}">
              <a16:creationId xmlns:a16="http://schemas.microsoft.com/office/drawing/2014/main" id="{45EFB118-166B-43B5-B1C8-DAA7028D28CF}"/>
            </a:ext>
          </a:extLst>
        </cdr:cNvPr>
        <cdr:cNvSpPr/>
      </cdr:nvSpPr>
      <cdr:spPr>
        <a:xfrm xmlns:a="http://schemas.openxmlformats.org/drawingml/2006/main" rot="19069100">
          <a:off x="4346167" y="1013056"/>
          <a:ext cx="725230" cy="235800"/>
        </a:xfrm>
        <a:prstGeom xmlns:a="http://schemas.openxmlformats.org/drawingml/2006/main" prst="rightArrow">
          <a:avLst/>
        </a:prstGeom>
        <a:solidFill xmlns:a="http://schemas.openxmlformats.org/drawingml/2006/main">
          <a:schemeClr val="tx1"/>
        </a:solidFill>
        <a:ln xmlns:a="http://schemas.openxmlformats.org/drawingml/2006/main">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fr-CH"/>
        </a:p>
      </cdr:txBody>
    </cdr:sp>
  </cdr:relSizeAnchor>
  <cdr:relSizeAnchor xmlns:cdr="http://schemas.openxmlformats.org/drawingml/2006/chartDrawing">
    <cdr:from>
      <cdr:x>0.25557</cdr:x>
      <cdr:y>0.32756</cdr:y>
    </cdr:from>
    <cdr:to>
      <cdr:x>0.38432</cdr:x>
      <cdr:y>0.39486</cdr:y>
    </cdr:to>
    <cdr:sp macro="" textlink="">
      <cdr:nvSpPr>
        <cdr:cNvPr id="3" name="ZoneTexte 2">
          <a:extLst xmlns:a="http://schemas.openxmlformats.org/drawingml/2006/main">
            <a:ext uri="{FF2B5EF4-FFF2-40B4-BE49-F238E27FC236}">
              <a16:creationId xmlns:a16="http://schemas.microsoft.com/office/drawing/2014/main" id="{169E20AA-A9F4-441B-9721-A3F8D4E4AA95}"/>
            </a:ext>
          </a:extLst>
        </cdr:cNvPr>
        <cdr:cNvSpPr txBox="1"/>
      </cdr:nvSpPr>
      <cdr:spPr>
        <a:xfrm xmlns:a="http://schemas.openxmlformats.org/drawingml/2006/main" rot="1703344">
          <a:off x="1657941" y="1750222"/>
          <a:ext cx="835244" cy="35959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CH" sz="1800" b="1" dirty="0"/>
            <a:t>- </a:t>
          </a:r>
          <a:r>
            <a:rPr lang="fr-CH" sz="1800" b="1" dirty="0">
              <a:latin typeface="Century Gothic" panose="020B0502020202020204" pitchFamily="34" charset="0"/>
            </a:rPr>
            <a:t>7,5</a:t>
          </a:r>
          <a:r>
            <a:rPr lang="fr-CH" sz="1800" b="1" dirty="0"/>
            <a:t>%</a:t>
          </a:r>
        </a:p>
      </cdr:txBody>
    </cdr:sp>
  </cdr:relSizeAnchor>
  <cdr:relSizeAnchor xmlns:cdr="http://schemas.openxmlformats.org/drawingml/2006/chartDrawing">
    <cdr:from>
      <cdr:x>0.63866</cdr:x>
      <cdr:y>0.13896</cdr:y>
    </cdr:from>
    <cdr:to>
      <cdr:x>0.76755</cdr:x>
      <cdr:y>0.20627</cdr:y>
    </cdr:to>
    <cdr:sp macro="" textlink="">
      <cdr:nvSpPr>
        <cdr:cNvPr id="4" name="ZoneTexte 1">
          <a:extLst xmlns:a="http://schemas.openxmlformats.org/drawingml/2006/main">
            <a:ext uri="{FF2B5EF4-FFF2-40B4-BE49-F238E27FC236}">
              <a16:creationId xmlns:a16="http://schemas.microsoft.com/office/drawing/2014/main" id="{610D2287-EA32-41CF-827A-1A52A215CF0F}"/>
            </a:ext>
          </a:extLst>
        </cdr:cNvPr>
        <cdr:cNvSpPr txBox="1"/>
      </cdr:nvSpPr>
      <cdr:spPr>
        <a:xfrm xmlns:a="http://schemas.openxmlformats.org/drawingml/2006/main" rot="19147099">
          <a:off x="4143166" y="742499"/>
          <a:ext cx="836142" cy="35964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CH" sz="1800" b="1" dirty="0">
              <a:latin typeface="Century Gothic" panose="020B0502020202020204" pitchFamily="34" charset="0"/>
            </a:rPr>
            <a:t>+33%</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584CF-4E21-4BC8-8E2A-9C4446B5BC88}"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E9345-BDAF-4F16-83B0-5857657C46EB}" type="slidenum">
              <a:rPr lang="en-US" smtClean="0"/>
              <a:t>‹#›</a:t>
            </a:fld>
            <a:endParaRPr lang="en-US"/>
          </a:p>
        </p:txBody>
      </p:sp>
    </p:spTree>
    <p:extLst>
      <p:ext uri="{BB962C8B-B14F-4D97-AF65-F5344CB8AC3E}">
        <p14:creationId xmlns:p14="http://schemas.microsoft.com/office/powerpoint/2010/main" val="350918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EE9345-BDAF-4F16-83B0-5857657C46EB}" type="slidenum">
              <a:rPr lang="en-US" smtClean="0"/>
              <a:t>1</a:t>
            </a:fld>
            <a:endParaRPr lang="en-US"/>
          </a:p>
        </p:txBody>
      </p:sp>
    </p:spTree>
    <p:extLst>
      <p:ext uri="{BB962C8B-B14F-4D97-AF65-F5344CB8AC3E}">
        <p14:creationId xmlns:p14="http://schemas.microsoft.com/office/powerpoint/2010/main" val="232360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Hey guys </a:t>
            </a:r>
            <a:r>
              <a:rPr lang="en-US" noProof="0" dirty="0" err="1"/>
              <a:t>blablabla</a:t>
            </a:r>
            <a:r>
              <a:rPr lang="en-US" noProof="0" dirty="0"/>
              <a:t>.</a:t>
            </a:r>
          </a:p>
          <a:p>
            <a:endParaRPr lang="en-US" noProof="0" dirty="0"/>
          </a:p>
          <a:p>
            <a:r>
              <a:rPr lang="en-US" noProof="0" dirty="0"/>
              <a:t>We chose a subject related to environment because it is a topic that affect us and that we will have to deal with as a society in the near future. </a:t>
            </a:r>
          </a:p>
          <a:p>
            <a:r>
              <a:rPr lang="en-US" noProof="0" dirty="0"/>
              <a:t>After some research and articles, we found, we decided to pick health and air pollution as the main topics as it is something that affects everyone in the world and will probably stay forever. </a:t>
            </a:r>
          </a:p>
          <a:p>
            <a:endParaRPr lang="en-US" noProof="0" dirty="0"/>
          </a:p>
          <a:p>
            <a:r>
              <a:rPr lang="en-US" noProof="0" dirty="0">
                <a:sym typeface="Wingdings" panose="05000000000000000000" pitchFamily="2" charset="2"/>
              </a:rPr>
              <a:t>First, we will do some descriptive statistics by:</a:t>
            </a:r>
          </a:p>
          <a:p>
            <a:pPr marL="171450" indent="-171450">
              <a:buFontTx/>
              <a:buChar char="-"/>
            </a:pPr>
            <a:r>
              <a:rPr lang="en-US" noProof="0" dirty="0">
                <a:sym typeface="Wingdings" panose="05000000000000000000" pitchFamily="2" charset="2"/>
              </a:rPr>
              <a:t>Comparing the evolution of the global mortality and the global air pollution</a:t>
            </a:r>
          </a:p>
          <a:p>
            <a:pPr marL="171450" indent="-171450">
              <a:buFontTx/>
              <a:buChar char="-"/>
            </a:pPr>
            <a:r>
              <a:rPr lang="en-US" noProof="0" dirty="0">
                <a:sym typeface="Wingdings" panose="05000000000000000000" pitchFamily="2" charset="2"/>
              </a:rPr>
              <a:t>Analyzing Air pollution with seasonal changes</a:t>
            </a:r>
          </a:p>
          <a:p>
            <a:pPr marL="0" indent="0">
              <a:buFontTx/>
              <a:buNone/>
            </a:pPr>
            <a:endParaRPr lang="en-US" noProof="0" dirty="0">
              <a:sym typeface="Wingdings" panose="05000000000000000000" pitchFamily="2" charset="2"/>
            </a:endParaRPr>
          </a:p>
          <a:p>
            <a:pPr marL="0" indent="0">
              <a:buFontTx/>
              <a:buNone/>
            </a:pPr>
            <a:r>
              <a:rPr lang="en-US" noProof="0" dirty="0">
                <a:sym typeface="Wingdings" panose="05000000000000000000" pitchFamily="2" charset="2"/>
              </a:rPr>
              <a:t>These will give us a basic understanding of some trends that could help us with further questions.</a:t>
            </a:r>
          </a:p>
          <a:p>
            <a:pPr marL="0" indent="0">
              <a:buFontTx/>
              <a:buNone/>
            </a:pPr>
            <a:endParaRPr lang="en-US" noProof="0" dirty="0">
              <a:sym typeface="Wingdings" panose="05000000000000000000" pitchFamily="2" charset="2"/>
            </a:endParaRPr>
          </a:p>
          <a:p>
            <a:pPr marL="0" indent="0">
              <a:buFontTx/>
              <a:buNone/>
            </a:pPr>
            <a:r>
              <a:rPr lang="en-US" noProof="0" dirty="0">
                <a:sym typeface="Wingdings" panose="05000000000000000000" pitchFamily="2" charset="2"/>
              </a:rPr>
              <a:t>The 2</a:t>
            </a:r>
            <a:r>
              <a:rPr lang="en-US" baseline="30000" noProof="0" dirty="0">
                <a:sym typeface="Wingdings" panose="05000000000000000000" pitchFamily="2" charset="2"/>
              </a:rPr>
              <a:t>nd</a:t>
            </a:r>
            <a:r>
              <a:rPr lang="en-US" noProof="0" dirty="0">
                <a:sym typeface="Wingdings" panose="05000000000000000000" pitchFamily="2" charset="2"/>
              </a:rPr>
              <a:t> part will focus on inferential statistics where we will do:</a:t>
            </a:r>
          </a:p>
          <a:p>
            <a:pPr marL="171450" indent="-171450">
              <a:buFontTx/>
              <a:buChar char="-"/>
            </a:pPr>
            <a:r>
              <a:rPr lang="en-US" noProof="0" dirty="0">
                <a:sym typeface="Wingdings" panose="05000000000000000000" pitchFamily="2" charset="2"/>
              </a:rPr>
              <a:t>Regression analysis to understand which economical factors are more correlated to air pollution. We will also compare results of Landlocked countries vs none landlocked countries</a:t>
            </a:r>
          </a:p>
          <a:p>
            <a:pPr marL="171450" indent="-171450">
              <a:buFontTx/>
              <a:buChar char="-"/>
            </a:pPr>
            <a:r>
              <a:rPr lang="en-US" noProof="0" dirty="0">
                <a:sym typeface="Wingdings" panose="05000000000000000000" pitchFamily="2" charset="2"/>
              </a:rPr>
              <a:t>Regression analysis of which pollutant has the higher impact on mortality.</a:t>
            </a:r>
          </a:p>
          <a:p>
            <a:pPr marL="0" indent="0">
              <a:buFontTx/>
              <a:buNone/>
            </a:pPr>
            <a:endParaRPr lang="en-US" noProof="0" dirty="0">
              <a:sym typeface="Wingdings" panose="05000000000000000000" pitchFamily="2" charset="2"/>
            </a:endParaRPr>
          </a:p>
          <a:p>
            <a:pPr marL="0" indent="0">
              <a:buFontTx/>
              <a:buNone/>
            </a:pPr>
            <a:r>
              <a:rPr lang="en-US" noProof="0" dirty="0">
                <a:sym typeface="Wingdings" panose="05000000000000000000" pitchFamily="2" charset="2"/>
              </a:rPr>
              <a:t>This will hopefully help us understand which are the main causes of Air pollution economic wise as well as which pollutant in the air is the deadliest.</a:t>
            </a:r>
          </a:p>
          <a:p>
            <a:endParaRPr lang="en-US" dirty="0"/>
          </a:p>
        </p:txBody>
      </p:sp>
      <p:sp>
        <p:nvSpPr>
          <p:cNvPr id="4" name="Slide Number Placeholder 3"/>
          <p:cNvSpPr>
            <a:spLocks noGrp="1"/>
          </p:cNvSpPr>
          <p:nvPr>
            <p:ph type="sldNum" sz="quarter" idx="5"/>
          </p:nvPr>
        </p:nvSpPr>
        <p:spPr/>
        <p:txBody>
          <a:bodyPr/>
          <a:lstStyle/>
          <a:p>
            <a:fld id="{A2EE9345-BDAF-4F16-83B0-5857657C46EB}" type="slidenum">
              <a:rPr lang="en-US" smtClean="0"/>
              <a:t>2</a:t>
            </a:fld>
            <a:endParaRPr lang="en-US"/>
          </a:p>
        </p:txBody>
      </p:sp>
    </p:spTree>
    <p:extLst>
      <p:ext uri="{BB962C8B-B14F-4D97-AF65-F5344CB8AC3E}">
        <p14:creationId xmlns:p14="http://schemas.microsoft.com/office/powerpoint/2010/main" val="137412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 pollution is slightly decreasing over the years, which goes against current trends, but it is explained by the fact that we only have data for one pollutant (PM2.5).</a:t>
            </a:r>
          </a:p>
          <a:p>
            <a:r>
              <a:rPr lang="en-US" dirty="0"/>
              <a:t>This pollutant comes mainly from households that are using wood heating. This could explain the slight decrease, as developed / developing countries are moving away from wood heating for other solutions</a:t>
            </a:r>
          </a:p>
          <a:p>
            <a:endParaRPr lang="en-US" dirty="0"/>
          </a:p>
          <a:p>
            <a:r>
              <a:rPr lang="en-US" dirty="0"/>
              <a:t>Mortality is greatly increasing, which goes according to global pollution trend. Keep in mind that some diseases take years to appear (like cancer), so the air pollution data from 2017 could only affect mortality in 2040 for example.</a:t>
            </a:r>
          </a:p>
          <a:p>
            <a:endParaRPr lang="en-US" dirty="0"/>
          </a:p>
          <a:p>
            <a:r>
              <a:rPr lang="en-US" dirty="0">
                <a:sym typeface="Wingdings" panose="05000000000000000000" pitchFamily="2" charset="2"/>
              </a:rPr>
              <a:t> If we considered more pollutant, we think we would have seen an upward trend like the mortality one.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EE9345-BDAF-4F16-83B0-5857657C46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914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The most correlated diseases are the one linked to infants or newborn (Air pollution can affect pregnancy and newborn that are more fragile).</a:t>
            </a:r>
          </a:p>
          <a:p>
            <a:r>
              <a:rPr lang="en-US" noProof="0" dirty="0"/>
              <a:t>We observed that the most correlated, follow the same trend as Air pollution (decrease / slight increase)</a:t>
            </a:r>
          </a:p>
          <a:p>
            <a:r>
              <a:rPr lang="en-US" noProof="0" dirty="0"/>
              <a:t>However, diseases are never only due to one factor, so it is hard to draw conclusions. We especially see that with diseases like cancers or diabetes that have a negative correlation -&gt; they are due to so many factors, some even unknown to man, that only one pollutant cannot explain them at all.</a:t>
            </a:r>
          </a:p>
          <a:p>
            <a:endParaRPr lang="en-US" noProof="0" dirty="0"/>
          </a:p>
          <a:p>
            <a:r>
              <a:rPr lang="en-US" noProof="0" dirty="0">
                <a:sym typeface="Wingdings" panose="05000000000000000000" pitchFamily="2" charset="2"/>
              </a:rPr>
              <a:t> With some research we were able to confirm that PM2.5 is an important factor to neonatal diseases, but we would need to do regression with other pollutant to confirm if it is the major one or not. </a:t>
            </a:r>
            <a:endParaRPr lang="en-US" noProof="0"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EE9345-BDAF-4F16-83B0-5857657C46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643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would like to study seasonal pattern of air pollution and we concluded that air pollution changes with seasons. We will present the results from 2 air pollutants which are PM2.5 and ozone due to the interesting pattern of them.</a:t>
            </a:r>
          </a:p>
          <a:p>
            <a:endParaRPr lang="en-US" dirty="0"/>
          </a:p>
          <a:p>
            <a:r>
              <a:rPr lang="en-US" dirty="0"/>
              <a:t>First of all, we divide countries into 3 groups due to seasonal differences. </a:t>
            </a:r>
          </a:p>
          <a:p>
            <a:endParaRPr lang="en-US" dirty="0"/>
          </a:p>
          <a:p>
            <a:r>
              <a:rPr lang="en-US" dirty="0"/>
              <a:t>PM2.5 level reached to the peak during wintertime. However, </a:t>
            </a:r>
            <a:r>
              <a:rPr lang="en-GB" dirty="0"/>
              <a:t>seasons in the south group are opposite to those in the north group which is the reason why we see blue line and orange line are up side down. It is because cold air is denser and air pollution is trapped in the cold air. For the tropical countries, they have narrow temperature difference between season so it’s more difficult to observe the trend.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O3 level had an opposite trend because it’s caused by chemical reactions between other pollutants and sunlight so its level tends to increase in summer for the north and south groups. For the tropics group, the level fluctuate due to the quite stable temperature </a:t>
            </a:r>
            <a:r>
              <a:rPr lang="en-GB"/>
              <a:t>and sunlight </a:t>
            </a:r>
            <a:r>
              <a:rPr lang="en-GB" dirty="0"/>
              <a:t>all around the year. Arturo is </a:t>
            </a:r>
            <a:r>
              <a:rPr lang="en-GB" dirty="0" err="1"/>
              <a:t>gonna</a:t>
            </a:r>
            <a:r>
              <a:rPr lang="en-GB" dirty="0"/>
              <a:t> take over </a:t>
            </a:r>
            <a:r>
              <a:rPr lang="es-ES" sz="1200" b="1" dirty="0">
                <a:latin typeface="Century Gothic" panose="020B0502020202020204" pitchFamily="34" charset="0"/>
              </a:rPr>
              <a:t>Inferential </a:t>
            </a:r>
            <a:r>
              <a:rPr lang="es-ES" sz="1200" dirty="0">
                <a:latin typeface="Century Gothic" panose="020B0502020202020204" pitchFamily="34" charset="0"/>
              </a:rPr>
              <a:t>Statistics</a:t>
            </a:r>
            <a:endParaRPr lang="en-US" sz="1200" dirty="0">
              <a:latin typeface="Century Gothic" panose="020B0502020202020204" pitchFamily="34" charset="0"/>
            </a:endParaRPr>
          </a:p>
          <a:p>
            <a:endParaRPr lang="en-US" dirty="0"/>
          </a:p>
        </p:txBody>
      </p:sp>
      <p:sp>
        <p:nvSpPr>
          <p:cNvPr id="4" name="Slide Number Placeholder 3"/>
          <p:cNvSpPr>
            <a:spLocks noGrp="1"/>
          </p:cNvSpPr>
          <p:nvPr>
            <p:ph type="sldNum" sz="quarter" idx="5"/>
          </p:nvPr>
        </p:nvSpPr>
        <p:spPr/>
        <p:txBody>
          <a:bodyPr/>
          <a:lstStyle/>
          <a:p>
            <a:fld id="{A2EE9345-BDAF-4F16-83B0-5857657C46EB}" type="slidenum">
              <a:rPr lang="en-US" smtClean="0"/>
              <a:t>5</a:t>
            </a:fld>
            <a:endParaRPr lang="en-US"/>
          </a:p>
        </p:txBody>
      </p:sp>
    </p:spTree>
    <p:extLst>
      <p:ext uri="{BB962C8B-B14F-4D97-AF65-F5344CB8AC3E}">
        <p14:creationId xmlns:p14="http://schemas.microsoft.com/office/powerpoint/2010/main" val="100861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Before looking at the impact of air pollution on diseases, we measured the factors that impact air pollution the most and the effect of being landlocked with OLS regressions. We see that </a:t>
            </a:r>
            <a:r>
              <a:rPr lang="en-US" b="1" noProof="0" dirty="0"/>
              <a:t>on their own</a:t>
            </a:r>
            <a:r>
              <a:rPr lang="en-US" noProof="0" dirty="0"/>
              <a:t>, each independent value  such as GDP, Agriculture and being Landlocked are significant to explain air pollution as shown by the </a:t>
            </a:r>
            <a:r>
              <a:rPr lang="en-US" b="0" noProof="0" dirty="0"/>
              <a:t>F-Statistics</a:t>
            </a:r>
            <a:r>
              <a:rPr lang="en-US" noProof="0" dirty="0"/>
              <a:t>.</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When running the model with all independent variable, we identified that </a:t>
            </a:r>
            <a:r>
              <a:rPr lang="en-US" b="1" noProof="0" dirty="0"/>
              <a:t>GDP as well as being a Landlocked </a:t>
            </a:r>
            <a:r>
              <a:rPr lang="en-US" noProof="0" dirty="0"/>
              <a:t>country were no longer significant, yet Agriculture kept a high significance. It is worth noting that the model with only Agriculture was the one with the </a:t>
            </a:r>
            <a:r>
              <a:rPr lang="en-US" b="1" noProof="0" dirty="0"/>
              <a:t>highest predictive power</a:t>
            </a:r>
            <a:r>
              <a:rPr lang="en-US" noProof="0" dirty="0"/>
              <a:t>, and by looking the Adjusted R-squared we can say that it can explain 13% of the variation of air pollution.</a:t>
            </a:r>
          </a:p>
        </p:txBody>
      </p:sp>
      <p:sp>
        <p:nvSpPr>
          <p:cNvPr id="4" name="Slide Number Placeholder 3"/>
          <p:cNvSpPr>
            <a:spLocks noGrp="1"/>
          </p:cNvSpPr>
          <p:nvPr>
            <p:ph type="sldNum" sz="quarter" idx="5"/>
          </p:nvPr>
        </p:nvSpPr>
        <p:spPr/>
        <p:txBody>
          <a:bodyPr/>
          <a:lstStyle/>
          <a:p>
            <a:fld id="{A2EE9345-BDAF-4F16-83B0-5857657C46EB}" type="slidenum">
              <a:rPr lang="en-US" smtClean="0"/>
              <a:t>6</a:t>
            </a:fld>
            <a:endParaRPr lang="en-US"/>
          </a:p>
        </p:txBody>
      </p:sp>
    </p:spTree>
    <p:extLst>
      <p:ext uri="{BB962C8B-B14F-4D97-AF65-F5344CB8AC3E}">
        <p14:creationId xmlns:p14="http://schemas.microsoft.com/office/powerpoint/2010/main" val="234759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noProof="0" dirty="0"/>
              <a:t>We then assessed the effect of air pollution on the top 5 diseases’ mortality that we found had the highest correlation with air pollution by using five different Stepwise AIC Forward Selection regressions.  For all 5 diseases, the model selected by the method did not include all air pollutants. Also, in all 5, </a:t>
            </a:r>
            <a:r>
              <a:rPr lang="en-US" sz="1200" b="1" baseline="0" noProof="0" dirty="0"/>
              <a:t>the final model was better than the base model </a:t>
            </a:r>
            <a:r>
              <a:rPr lang="en-US" sz="1200" baseline="0" noProof="0" dirty="0"/>
              <a:t>which included all air pollutants, with respect to both the Adjusted R-squared and the F-statistics. We can also note that </a:t>
            </a:r>
            <a:r>
              <a:rPr lang="en-US" sz="1200" b="0" baseline="0" noProof="0" dirty="0"/>
              <a:t>PM10</a:t>
            </a:r>
            <a:r>
              <a:rPr lang="en-US" sz="1200" b="1" baseline="0" noProof="0" dirty="0"/>
              <a:t> </a:t>
            </a:r>
            <a:r>
              <a:rPr lang="en-US" sz="1200" baseline="0" noProof="0" dirty="0"/>
              <a:t>was the most significant variable to explain all 5 diseases’ </a:t>
            </a:r>
            <a:r>
              <a:rPr lang="en-US" sz="1200" b="1" baseline="0" noProof="0" dirty="0"/>
              <a:t>mortality</a:t>
            </a:r>
            <a:r>
              <a:rPr lang="en-US" sz="1200" baseline="0" noProof="0" dirty="0"/>
              <a:t>. </a:t>
            </a:r>
          </a:p>
          <a:p>
            <a:endParaRPr lang="en-US"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noProof="0" dirty="0"/>
              <a:t>As a result of the F-Statistics of the five final models and the beta coefficients, we can conclude that an increase of 1 unit in PM10 will have an effect on the mortality rate of these diseases from  2 to 14%.</a:t>
            </a:r>
          </a:p>
          <a:p>
            <a:endParaRPr lang="en-US" noProof="0" dirty="0"/>
          </a:p>
          <a:p>
            <a:endParaRPr lang="en-US" dirty="0"/>
          </a:p>
        </p:txBody>
      </p:sp>
      <p:sp>
        <p:nvSpPr>
          <p:cNvPr id="4" name="Slide Number Placeholder 3"/>
          <p:cNvSpPr>
            <a:spLocks noGrp="1"/>
          </p:cNvSpPr>
          <p:nvPr>
            <p:ph type="sldNum" sz="quarter" idx="5"/>
          </p:nvPr>
        </p:nvSpPr>
        <p:spPr/>
        <p:txBody>
          <a:bodyPr/>
          <a:lstStyle/>
          <a:p>
            <a:fld id="{A2EE9345-BDAF-4F16-83B0-5857657C46EB}" type="slidenum">
              <a:rPr lang="en-US" smtClean="0"/>
              <a:t>7</a:t>
            </a:fld>
            <a:endParaRPr lang="en-US"/>
          </a:p>
        </p:txBody>
      </p:sp>
    </p:spTree>
    <p:extLst>
      <p:ext uri="{BB962C8B-B14F-4D97-AF65-F5344CB8AC3E}">
        <p14:creationId xmlns:p14="http://schemas.microsoft.com/office/powerpoint/2010/main" val="31131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This study made us realize that assessing the impact of air pollution on health problems is way harder than it seems. The data set for air pollution has relatively short history because some health problems take years to develop, this make it difficult to analyse correlations between these data overtime. Also, in order to perform a comprehensive air pollution analysis on a global scale, we believe that we need to incorporate more factors, besides Agriculture, GDP and landlocked, in our model.</a:t>
            </a:r>
          </a:p>
          <a:p>
            <a:pPr marL="0" indent="0">
              <a:buFontTx/>
              <a:buNone/>
            </a:pPr>
            <a:endParaRPr lang="en-GB" dirty="0"/>
          </a:p>
          <a:p>
            <a:pPr marL="0" indent="0">
              <a:buFontTx/>
              <a:buNone/>
            </a:pPr>
            <a:r>
              <a:rPr lang="en-GB" dirty="0"/>
              <a:t>For the future work, we should focus our analysis on a regional scale because different areas have different emission sources and regulations. Also, we should incorporate more data in our research to understand about the sources of air pollution; for example, transportation, mining activity and meteorological conditions such as wind speed and humidity. Moreover, man-made activities and air pollution is an interesting topic. Data during the Covid-19 lockdown when the human activities was suspended could provide more insight about this topic. Thank you for your attention.</a:t>
            </a:r>
          </a:p>
          <a:p>
            <a:pPr marL="0" indent="0">
              <a:buFontTx/>
              <a:buNone/>
            </a:pPr>
            <a:endParaRPr lang="en-GB" dirty="0"/>
          </a:p>
        </p:txBody>
      </p:sp>
      <p:sp>
        <p:nvSpPr>
          <p:cNvPr id="4" name="Slide Number Placeholder 3"/>
          <p:cNvSpPr>
            <a:spLocks noGrp="1"/>
          </p:cNvSpPr>
          <p:nvPr>
            <p:ph type="sldNum" sz="quarter" idx="5"/>
          </p:nvPr>
        </p:nvSpPr>
        <p:spPr/>
        <p:txBody>
          <a:bodyPr/>
          <a:lstStyle/>
          <a:p>
            <a:fld id="{A2EE9345-BDAF-4F16-83B0-5857657C46EB}" type="slidenum">
              <a:rPr lang="en-US" smtClean="0"/>
              <a:t>8</a:t>
            </a:fld>
            <a:endParaRPr lang="en-US"/>
          </a:p>
        </p:txBody>
      </p:sp>
    </p:spTree>
    <p:extLst>
      <p:ext uri="{BB962C8B-B14F-4D97-AF65-F5344CB8AC3E}">
        <p14:creationId xmlns:p14="http://schemas.microsoft.com/office/powerpoint/2010/main" val="294331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A8A2-E4DB-482E-8FC7-C3D4CEEB84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F87DD5-8499-448C-A8E7-FDC2D1834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A300A7-4594-417C-AE0E-EED1770759BB}"/>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FE7C4CF5-8C11-428D-A57D-E7988D1F2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0253B-C181-4C18-8D7B-C2EB453DEB03}"/>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277163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CB5B-860D-4745-8C86-829C07CCC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D4A2C-96F1-4EA2-A9F3-0F814FDDE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F4346-ED0B-4E75-8551-BAE3FB50B496}"/>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90FFBC9B-E568-4AA2-9DB4-88C4FCC97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34D46-A6ED-4264-89EF-47EAB82E6839}"/>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420973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F6E7F-1CC1-446A-83C8-F2621864E4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6241D-9A17-49B0-9DF8-5801E821E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E3426-CE76-4910-AD9A-2D3D503F3C98}"/>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10AE18D6-38E7-497F-9BEA-F5BC4172A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33F56-BD61-4146-A530-1BC1B559A447}"/>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33234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7B9B-4F09-4904-9B20-D4764C138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F6923-9AC9-4F62-B360-96F0F16EB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1EC16-1CDE-47B0-984B-C891F3CD77C9}"/>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B7E10359-3EA2-4058-8476-6019B107AA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3CE6B-CAAF-423B-8B6D-D683CD882D9E}"/>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86043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F85-55D5-4E18-A298-B03F80C4A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FA28C2-C8AA-44EB-AF01-A664C7B96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59B333-E50B-4A66-AE28-B6C5A4FC8E42}"/>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F37A2645-5D98-4D85-96CF-F4976293E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9DA11-02F9-48CA-BB7A-F3E779292522}"/>
              </a:ext>
            </a:extLst>
          </p:cNvPr>
          <p:cNvSpPr>
            <a:spLocks noGrp="1"/>
          </p:cNvSpPr>
          <p:nvPr>
            <p:ph type="sldNum" sz="quarter" idx="12"/>
          </p:nvPr>
        </p:nvSpPr>
        <p:spPr/>
        <p:txBody>
          <a:bodyPr/>
          <a:lstStyle/>
          <a:p>
            <a:fld id="{7441CA86-8CA4-4320-9D39-6F7BDD0110BF}" type="slidenum">
              <a:rPr lang="en-US" smtClean="0"/>
              <a:t>‹#›</a:t>
            </a:fld>
            <a:endParaRPr lang="en-US"/>
          </a:p>
        </p:txBody>
      </p:sp>
      <p:pic>
        <p:nvPicPr>
          <p:cNvPr id="7" name="Picture 6">
            <a:extLst>
              <a:ext uri="{FF2B5EF4-FFF2-40B4-BE49-F238E27FC236}">
                <a16:creationId xmlns:a16="http://schemas.microsoft.com/office/drawing/2014/main" id="{0AAC1B11-4CD3-4D81-893E-CB1CEFB956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0321" y="199368"/>
            <a:ext cx="1778493" cy="965120"/>
          </a:xfrm>
          <a:prstGeom prst="rect">
            <a:avLst/>
          </a:prstGeom>
        </p:spPr>
      </p:pic>
    </p:spTree>
    <p:extLst>
      <p:ext uri="{BB962C8B-B14F-4D97-AF65-F5344CB8AC3E}">
        <p14:creationId xmlns:p14="http://schemas.microsoft.com/office/powerpoint/2010/main" val="25306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BEE6-3F07-4B0C-AC5C-CAD0A849E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BC12D-4FE0-489B-B0E0-10F0C22F4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155066-0EF0-40C7-BAFA-38E04BE5F6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C5E49-F81D-4CE1-9FCF-69D16832ABCB}"/>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6" name="Footer Placeholder 5">
            <a:extLst>
              <a:ext uri="{FF2B5EF4-FFF2-40B4-BE49-F238E27FC236}">
                <a16:creationId xmlns:a16="http://schemas.microsoft.com/office/drawing/2014/main" id="{3F823E93-7B59-4FDE-ACE3-C8C1CE29A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E6BC6-CD64-4348-AD6A-55FEA58B878F}"/>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420667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BA2-4469-4C4B-A118-F68C2786D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2A331-2901-407D-B24A-025DA8AA1B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6B13E-462B-438B-82BC-2F031DBF1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2C8667-F1FA-46E4-86A7-8D1A2057B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52738-50F6-4F54-B189-9404ED55F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6A779-D48E-4B4C-83C8-EBE528B560C7}"/>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8" name="Footer Placeholder 7">
            <a:extLst>
              <a:ext uri="{FF2B5EF4-FFF2-40B4-BE49-F238E27FC236}">
                <a16:creationId xmlns:a16="http://schemas.microsoft.com/office/drawing/2014/main" id="{07BDD3CB-333E-4E10-8633-720E8159A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9C04AC-ACCC-403A-90FB-89E10C91577C}"/>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178115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6698-1D96-47D4-9B40-EEDEF86E0C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BF2F2-209F-4B68-A70F-3AED57FB602C}"/>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4" name="Footer Placeholder 3">
            <a:extLst>
              <a:ext uri="{FF2B5EF4-FFF2-40B4-BE49-F238E27FC236}">
                <a16:creationId xmlns:a16="http://schemas.microsoft.com/office/drawing/2014/main" id="{ABDD4D20-199D-42A9-9C10-2838D52218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6D7B1-872B-4067-BB49-B75FF63A9130}"/>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65245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1F5451-7723-49B4-959C-1BCED2FD44F5}"/>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3" name="Footer Placeholder 2">
            <a:extLst>
              <a:ext uri="{FF2B5EF4-FFF2-40B4-BE49-F238E27FC236}">
                <a16:creationId xmlns:a16="http://schemas.microsoft.com/office/drawing/2014/main" id="{FCC45E02-FEEC-4E7F-A995-10F4B8BA8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DAF975-920D-435B-8862-0AFAABA1D818}"/>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369067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3A1E-BA6B-4422-9A6D-7C2E5162E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7A4D8-B472-423A-9DF8-65D1F4EA8C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90DA34-679C-40AD-AED6-57A0E3283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1CBAD-F65A-4135-BF43-70AA867503BB}"/>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6" name="Footer Placeholder 5">
            <a:extLst>
              <a:ext uri="{FF2B5EF4-FFF2-40B4-BE49-F238E27FC236}">
                <a16:creationId xmlns:a16="http://schemas.microsoft.com/office/drawing/2014/main" id="{734031D4-429C-4D52-BE21-FB9FE1466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C55E8-DA78-4E46-8E73-1734712D0377}"/>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287457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E6E5-8297-41FF-9D55-6F2873857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AA12AF-F6C1-4B94-A852-64EEB04D5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605F00-58E5-43AC-9C01-EF99E9453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58969-1CD9-4ABC-940B-C726AC480253}"/>
              </a:ext>
            </a:extLst>
          </p:cNvPr>
          <p:cNvSpPr>
            <a:spLocks noGrp="1"/>
          </p:cNvSpPr>
          <p:nvPr>
            <p:ph type="dt" sz="half" idx="10"/>
          </p:nvPr>
        </p:nvSpPr>
        <p:spPr/>
        <p:txBody>
          <a:bodyPr/>
          <a:lstStyle/>
          <a:p>
            <a:fld id="{737ED447-D10F-4F2C-B31A-2716FBE2150C}" type="datetimeFigureOut">
              <a:rPr lang="en-US" smtClean="0"/>
              <a:t>12/16/2021</a:t>
            </a:fld>
            <a:endParaRPr lang="en-US"/>
          </a:p>
        </p:txBody>
      </p:sp>
      <p:sp>
        <p:nvSpPr>
          <p:cNvPr id="6" name="Footer Placeholder 5">
            <a:extLst>
              <a:ext uri="{FF2B5EF4-FFF2-40B4-BE49-F238E27FC236}">
                <a16:creationId xmlns:a16="http://schemas.microsoft.com/office/drawing/2014/main" id="{5ED479CD-B8B1-4654-9F2C-D7B4A6207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CE899-1E36-4FF6-B85C-449771B8A4D4}"/>
              </a:ext>
            </a:extLst>
          </p:cNvPr>
          <p:cNvSpPr>
            <a:spLocks noGrp="1"/>
          </p:cNvSpPr>
          <p:nvPr>
            <p:ph type="sldNum" sz="quarter" idx="12"/>
          </p:nvPr>
        </p:nvSpPr>
        <p:spPr/>
        <p:txBody>
          <a:bodyPr/>
          <a:lstStyle/>
          <a:p>
            <a:fld id="{7441CA86-8CA4-4320-9D39-6F7BDD0110BF}" type="slidenum">
              <a:rPr lang="en-US" smtClean="0"/>
              <a:t>‹#›</a:t>
            </a:fld>
            <a:endParaRPr lang="en-US"/>
          </a:p>
        </p:txBody>
      </p:sp>
    </p:spTree>
    <p:extLst>
      <p:ext uri="{BB962C8B-B14F-4D97-AF65-F5344CB8AC3E}">
        <p14:creationId xmlns:p14="http://schemas.microsoft.com/office/powerpoint/2010/main" val="426721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9A653-E4E5-4419-8428-F7F813624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4B9C43-85BF-4941-ADCE-454581359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94559-487A-4BC6-8EC5-23DD4E704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ED447-D10F-4F2C-B31A-2716FBE2150C}" type="datetimeFigureOut">
              <a:rPr lang="en-US" smtClean="0"/>
              <a:t>12/16/2021</a:t>
            </a:fld>
            <a:endParaRPr lang="en-US"/>
          </a:p>
        </p:txBody>
      </p:sp>
      <p:sp>
        <p:nvSpPr>
          <p:cNvPr id="5" name="Footer Placeholder 4">
            <a:extLst>
              <a:ext uri="{FF2B5EF4-FFF2-40B4-BE49-F238E27FC236}">
                <a16:creationId xmlns:a16="http://schemas.microsoft.com/office/drawing/2014/main" id="{999EC9EB-1C33-4E08-9F14-27396B518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C65DB9-85C0-449D-828F-2E5E50D9F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1CA86-8CA4-4320-9D39-6F7BDD0110BF}" type="slidenum">
              <a:rPr lang="en-US" smtClean="0"/>
              <a:t>‹#›</a:t>
            </a:fld>
            <a:endParaRPr lang="en-US"/>
          </a:p>
        </p:txBody>
      </p:sp>
    </p:spTree>
    <p:extLst>
      <p:ext uri="{BB962C8B-B14F-4D97-AF65-F5344CB8AC3E}">
        <p14:creationId xmlns:p14="http://schemas.microsoft.com/office/powerpoint/2010/main" val="33464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41B758-2A12-4DD5-825F-251DE08A00F9}"/>
              </a:ext>
            </a:extLst>
          </p:cNvPr>
          <p:cNvSpPr>
            <a:spLocks noGrp="1"/>
          </p:cNvSpPr>
          <p:nvPr>
            <p:ph type="ctrTitle"/>
          </p:nvPr>
        </p:nvSpPr>
        <p:spPr>
          <a:xfrm>
            <a:off x="4794597" y="673001"/>
            <a:ext cx="7046258" cy="2134756"/>
          </a:xfrm>
        </p:spPr>
        <p:txBody>
          <a:bodyPr>
            <a:noAutofit/>
          </a:bodyPr>
          <a:lstStyle/>
          <a:p>
            <a:pPr algn="l"/>
            <a:r>
              <a:rPr lang="en-US" sz="3600" dirty="0">
                <a:latin typeface="Century Gothic" panose="020B0502020202020204" pitchFamily="34" charset="0"/>
              </a:rPr>
              <a:t>What has been the impact from air pollution on global health problems from 1990 to present?</a:t>
            </a:r>
          </a:p>
        </p:txBody>
      </p:sp>
      <p:pic>
        <p:nvPicPr>
          <p:cNvPr id="7" name="Picture 6">
            <a:extLst>
              <a:ext uri="{FF2B5EF4-FFF2-40B4-BE49-F238E27FC236}">
                <a16:creationId xmlns:a16="http://schemas.microsoft.com/office/drawing/2014/main" id="{D075E343-5B92-45F3-B7A1-161FC4EFEBC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28000"/>
          <a:stretch/>
        </p:blipFill>
        <p:spPr>
          <a:xfrm>
            <a:off x="6630" y="10"/>
            <a:ext cx="4389120" cy="6857990"/>
          </a:xfrm>
          <a:prstGeom prst="rect">
            <a:avLst/>
          </a:prstGeom>
        </p:spPr>
      </p:pic>
      <p:sp>
        <p:nvSpPr>
          <p:cNvPr id="8" name="Title 1">
            <a:extLst>
              <a:ext uri="{FF2B5EF4-FFF2-40B4-BE49-F238E27FC236}">
                <a16:creationId xmlns:a16="http://schemas.microsoft.com/office/drawing/2014/main" id="{947C4439-FA27-4416-A9CF-8E49AC83441D}"/>
              </a:ext>
            </a:extLst>
          </p:cNvPr>
          <p:cNvSpPr txBox="1">
            <a:spLocks/>
          </p:cNvSpPr>
          <p:nvPr/>
        </p:nvSpPr>
        <p:spPr>
          <a:xfrm>
            <a:off x="5535875" y="3426611"/>
            <a:ext cx="5563700" cy="13985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000" dirty="0">
                <a:latin typeface="Century Gothic" panose="020B0502020202020204" pitchFamily="34" charset="0"/>
              </a:rPr>
              <a:t>Manunpat Sirijaturaporn, Derek Greiner, and Arturo García Luna Beltrán</a:t>
            </a:r>
          </a:p>
          <a:p>
            <a:pPr algn="ctr"/>
            <a:endParaRPr lang="en-US" sz="2000" dirty="0">
              <a:latin typeface="Century Gothic" panose="020B0502020202020204" pitchFamily="34" charset="0"/>
            </a:endParaRPr>
          </a:p>
          <a:p>
            <a:pPr algn="ctr"/>
            <a:r>
              <a:rPr lang="en-US" sz="2000" b="1" dirty="0">
                <a:solidFill>
                  <a:srgbClr val="00B0F0"/>
                </a:solidFill>
                <a:latin typeface="Century Gothic" panose="020B0502020202020204" pitchFamily="34" charset="0"/>
              </a:rPr>
              <a:t>MSc Management – Data Science for Business Analytics</a:t>
            </a:r>
          </a:p>
        </p:txBody>
      </p:sp>
      <p:sp>
        <p:nvSpPr>
          <p:cNvPr id="9" name="Title 1">
            <a:extLst>
              <a:ext uri="{FF2B5EF4-FFF2-40B4-BE49-F238E27FC236}">
                <a16:creationId xmlns:a16="http://schemas.microsoft.com/office/drawing/2014/main" id="{C7253B22-7A0F-44D0-B760-9F9A2D66EA61}"/>
              </a:ext>
            </a:extLst>
          </p:cNvPr>
          <p:cNvSpPr txBox="1">
            <a:spLocks/>
          </p:cNvSpPr>
          <p:nvPr/>
        </p:nvSpPr>
        <p:spPr>
          <a:xfrm>
            <a:off x="7324048" y="4825254"/>
            <a:ext cx="1987355" cy="5392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1600" dirty="0">
                <a:solidFill>
                  <a:schemeClr val="bg1">
                    <a:lumMod val="65000"/>
                  </a:schemeClr>
                </a:solidFill>
                <a:latin typeface="Century Gothic" panose="020B0502020202020204" pitchFamily="34" charset="0"/>
              </a:rPr>
              <a:t>Group 8</a:t>
            </a:r>
          </a:p>
          <a:p>
            <a:pPr algn="r"/>
            <a:r>
              <a:rPr lang="en-US" sz="1600" dirty="0">
                <a:solidFill>
                  <a:schemeClr val="bg1">
                    <a:lumMod val="65000"/>
                  </a:schemeClr>
                </a:solidFill>
                <a:latin typeface="Century Gothic" panose="020B0502020202020204" pitchFamily="34" charset="0"/>
              </a:rPr>
              <a:t>December</a:t>
            </a:r>
            <a:r>
              <a:rPr lang="es-ES" sz="1600" dirty="0">
                <a:solidFill>
                  <a:schemeClr val="bg1">
                    <a:lumMod val="65000"/>
                  </a:schemeClr>
                </a:solidFill>
                <a:latin typeface="Century Gothic" panose="020B0502020202020204" pitchFamily="34" charset="0"/>
              </a:rPr>
              <a:t> 15, 2021</a:t>
            </a:r>
            <a:endParaRPr lang="en-US" sz="1600" dirty="0">
              <a:solidFill>
                <a:schemeClr val="bg1">
                  <a:lumMod val="65000"/>
                </a:schemeClr>
              </a:solidFill>
              <a:latin typeface="Century Gothic" panose="020B0502020202020204" pitchFamily="34" charset="0"/>
            </a:endParaRPr>
          </a:p>
        </p:txBody>
      </p:sp>
      <p:cxnSp>
        <p:nvCxnSpPr>
          <p:cNvPr id="11" name="Straight Connector 10">
            <a:extLst>
              <a:ext uri="{FF2B5EF4-FFF2-40B4-BE49-F238E27FC236}">
                <a16:creationId xmlns:a16="http://schemas.microsoft.com/office/drawing/2014/main" id="{90E405C5-C1C2-4345-BB6C-D72E47AFC370}"/>
              </a:ext>
            </a:extLst>
          </p:cNvPr>
          <p:cNvCxnSpPr/>
          <p:nvPr/>
        </p:nvCxnSpPr>
        <p:spPr>
          <a:xfrm>
            <a:off x="4921623" y="3074894"/>
            <a:ext cx="64366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F192060-7C21-4602-9093-443203D88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419" y="5502215"/>
            <a:ext cx="2227608" cy="1208838"/>
          </a:xfrm>
          <a:prstGeom prst="rect">
            <a:avLst/>
          </a:prstGeom>
        </p:spPr>
      </p:pic>
    </p:spTree>
    <p:extLst>
      <p:ext uri="{BB962C8B-B14F-4D97-AF65-F5344CB8AC3E}">
        <p14:creationId xmlns:p14="http://schemas.microsoft.com/office/powerpoint/2010/main" val="33058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73A90F-A0B6-4A66-87F1-C7D86F7AB5E0}"/>
              </a:ext>
            </a:extLst>
          </p:cNvPr>
          <p:cNvSpPr/>
          <p:nvPr/>
        </p:nvSpPr>
        <p:spPr>
          <a:xfrm>
            <a:off x="725180" y="751111"/>
            <a:ext cx="3144685" cy="2542435"/>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7A0B0C-EA43-4278-903A-92E38C2777FD}"/>
              </a:ext>
            </a:extLst>
          </p:cNvPr>
          <p:cNvSpPr/>
          <p:nvPr/>
        </p:nvSpPr>
        <p:spPr>
          <a:xfrm>
            <a:off x="4150252" y="751111"/>
            <a:ext cx="3144685" cy="254243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3392299-C328-40DA-9CDD-CF80A0304CC2}"/>
              </a:ext>
            </a:extLst>
          </p:cNvPr>
          <p:cNvSpPr/>
          <p:nvPr/>
        </p:nvSpPr>
        <p:spPr>
          <a:xfrm>
            <a:off x="725180" y="3517878"/>
            <a:ext cx="3144685" cy="2542435"/>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1A4825-2171-4195-96E8-9BA9B6D50AD0}"/>
              </a:ext>
            </a:extLst>
          </p:cNvPr>
          <p:cNvSpPr/>
          <p:nvPr/>
        </p:nvSpPr>
        <p:spPr>
          <a:xfrm>
            <a:off x="4150252" y="3516700"/>
            <a:ext cx="3144685" cy="2542435"/>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14DC5D9-B9BB-467B-9D8A-DEA62582C010}"/>
              </a:ext>
            </a:extLst>
          </p:cNvPr>
          <p:cNvSpPr>
            <a:spLocks noGrp="1"/>
          </p:cNvSpPr>
          <p:nvPr>
            <p:ph type="title"/>
          </p:nvPr>
        </p:nvSpPr>
        <p:spPr>
          <a:xfrm>
            <a:off x="7909946" y="2786384"/>
            <a:ext cx="3260496" cy="1285232"/>
          </a:xfrm>
        </p:spPr>
        <p:txBody>
          <a:bodyPr>
            <a:normAutofit/>
          </a:bodyPr>
          <a:lstStyle/>
          <a:p>
            <a:r>
              <a:rPr lang="es-ES" sz="2900" b="1" dirty="0" err="1">
                <a:latin typeface="Century Gothic" panose="020B0502020202020204" pitchFamily="34" charset="0"/>
              </a:rPr>
              <a:t>Introduction</a:t>
            </a:r>
            <a:r>
              <a:rPr lang="es-ES" sz="2900" b="1" dirty="0">
                <a:latin typeface="Century Gothic" panose="020B0502020202020204" pitchFamily="34" charset="0"/>
              </a:rPr>
              <a:t> </a:t>
            </a:r>
            <a:br>
              <a:rPr lang="es-ES" sz="2900" b="1" dirty="0">
                <a:latin typeface="Century Gothic" panose="020B0502020202020204" pitchFamily="34" charset="0"/>
              </a:rPr>
            </a:br>
            <a:r>
              <a:rPr lang="es-ES" sz="2900" dirty="0" err="1">
                <a:latin typeface="Century Gothic" panose="020B0502020202020204" pitchFamily="34" charset="0"/>
              </a:rPr>
              <a:t>of</a:t>
            </a:r>
            <a:r>
              <a:rPr lang="es-ES" sz="2900" dirty="0">
                <a:latin typeface="Century Gothic" panose="020B0502020202020204" pitchFamily="34" charset="0"/>
              </a:rPr>
              <a:t> </a:t>
            </a:r>
            <a:r>
              <a:rPr lang="es-ES" sz="2900" dirty="0" err="1">
                <a:latin typeface="Century Gothic" panose="020B0502020202020204" pitchFamily="34" charset="0"/>
              </a:rPr>
              <a:t>the</a:t>
            </a:r>
            <a:r>
              <a:rPr lang="es-ES" sz="2900" dirty="0">
                <a:latin typeface="Century Gothic" panose="020B0502020202020204" pitchFamily="34" charset="0"/>
              </a:rPr>
              <a:t> </a:t>
            </a:r>
            <a:r>
              <a:rPr lang="es-ES" sz="2900" dirty="0" err="1">
                <a:latin typeface="Century Gothic" panose="020B0502020202020204" pitchFamily="34" charset="0"/>
              </a:rPr>
              <a:t>research</a:t>
            </a:r>
            <a:r>
              <a:rPr lang="es-ES" sz="2900" dirty="0">
                <a:latin typeface="Century Gothic" panose="020B0502020202020204" pitchFamily="34" charset="0"/>
              </a:rPr>
              <a:t> </a:t>
            </a:r>
            <a:r>
              <a:rPr lang="es-ES" sz="2900" dirty="0" err="1">
                <a:latin typeface="Century Gothic" panose="020B0502020202020204" pitchFamily="34" charset="0"/>
              </a:rPr>
              <a:t>analysis</a:t>
            </a:r>
            <a:endParaRPr lang="en-US" sz="2900" dirty="0">
              <a:latin typeface="Century Gothic" panose="020B0502020202020204" pitchFamily="34" charset="0"/>
            </a:endParaRPr>
          </a:p>
        </p:txBody>
      </p:sp>
      <p:sp>
        <p:nvSpPr>
          <p:cNvPr id="11" name="Rectangle 10">
            <a:extLst>
              <a:ext uri="{FF2B5EF4-FFF2-40B4-BE49-F238E27FC236}">
                <a16:creationId xmlns:a16="http://schemas.microsoft.com/office/drawing/2014/main" id="{71D1A919-BA20-4ACB-B6C5-1B1CC6333A70}"/>
              </a:ext>
            </a:extLst>
          </p:cNvPr>
          <p:cNvSpPr/>
          <p:nvPr/>
        </p:nvSpPr>
        <p:spPr>
          <a:xfrm>
            <a:off x="1801455" y="3832845"/>
            <a:ext cx="1111596" cy="1110196"/>
          </a:xfrm>
          <a:prstGeom prst="rect">
            <a:avLst/>
          </a:prstGeom>
          <a:blipFill>
            <a:blip r:embed="rId3">
              <a:extLst>
                <a:ext uri="{28A0092B-C50C-407E-A947-70E740481C1C}">
                  <a14:useLocalDpi xmlns:a14="http://schemas.microsoft.com/office/drawing/2010/main" val="0"/>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3" name="Rectangle 12" descr="Bullseye">
            <a:extLst>
              <a:ext uri="{FF2B5EF4-FFF2-40B4-BE49-F238E27FC236}">
                <a16:creationId xmlns:a16="http://schemas.microsoft.com/office/drawing/2014/main" id="{AABE78D9-946A-41E2-899A-BD1CFFE34E71}"/>
              </a:ext>
            </a:extLst>
          </p:cNvPr>
          <p:cNvSpPr/>
          <p:nvPr/>
        </p:nvSpPr>
        <p:spPr>
          <a:xfrm>
            <a:off x="5170651" y="1282895"/>
            <a:ext cx="1103884" cy="110388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pic>
        <p:nvPicPr>
          <p:cNvPr id="15" name="Picture 14">
            <a:extLst>
              <a:ext uri="{FF2B5EF4-FFF2-40B4-BE49-F238E27FC236}">
                <a16:creationId xmlns:a16="http://schemas.microsoft.com/office/drawing/2014/main" id="{8027A958-2C2E-40C6-8BEA-9131DF5AAC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5857" y="3832845"/>
            <a:ext cx="1153473" cy="1153473"/>
          </a:xfrm>
          <a:prstGeom prst="rect">
            <a:avLst/>
          </a:prstGeom>
        </p:spPr>
      </p:pic>
      <p:sp>
        <p:nvSpPr>
          <p:cNvPr id="17" name="TextBox 16">
            <a:extLst>
              <a:ext uri="{FF2B5EF4-FFF2-40B4-BE49-F238E27FC236}">
                <a16:creationId xmlns:a16="http://schemas.microsoft.com/office/drawing/2014/main" id="{D71C7C41-495F-413F-B3E5-061DBE3DB7D6}"/>
              </a:ext>
            </a:extLst>
          </p:cNvPr>
          <p:cNvSpPr txBox="1"/>
          <p:nvPr/>
        </p:nvSpPr>
        <p:spPr>
          <a:xfrm>
            <a:off x="1447388" y="2535601"/>
            <a:ext cx="1700268" cy="369332"/>
          </a:xfrm>
          <a:prstGeom prst="rect">
            <a:avLst/>
          </a:prstGeom>
          <a:noFill/>
        </p:spPr>
        <p:txBody>
          <a:bodyPr wrap="square" rtlCol="0">
            <a:spAutoFit/>
          </a:bodyPr>
          <a:lstStyle/>
          <a:p>
            <a:r>
              <a:rPr lang="es-ES" b="1" dirty="0" err="1">
                <a:solidFill>
                  <a:schemeClr val="bg1"/>
                </a:solidFill>
                <a:latin typeface="Century Gothic" panose="020B0502020202020204" pitchFamily="34" charset="0"/>
              </a:rPr>
              <a:t>Brainstorming</a:t>
            </a:r>
            <a:endParaRPr lang="en-US" b="1" dirty="0">
              <a:solidFill>
                <a:schemeClr val="bg1"/>
              </a:solidFill>
              <a:latin typeface="Century Gothic" panose="020B0502020202020204" pitchFamily="34" charset="0"/>
            </a:endParaRPr>
          </a:p>
        </p:txBody>
      </p:sp>
      <p:pic>
        <p:nvPicPr>
          <p:cNvPr id="19" name="Picture 18">
            <a:extLst>
              <a:ext uri="{FF2B5EF4-FFF2-40B4-BE49-F238E27FC236}">
                <a16:creationId xmlns:a16="http://schemas.microsoft.com/office/drawing/2014/main" id="{A052A030-81B9-4C1F-96D0-6BA29BB119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5580" y="1270053"/>
            <a:ext cx="1103884" cy="1103884"/>
          </a:xfrm>
          <a:prstGeom prst="rect">
            <a:avLst/>
          </a:prstGeom>
        </p:spPr>
      </p:pic>
      <p:sp>
        <p:nvSpPr>
          <p:cNvPr id="20" name="TextBox 19">
            <a:extLst>
              <a:ext uri="{FF2B5EF4-FFF2-40B4-BE49-F238E27FC236}">
                <a16:creationId xmlns:a16="http://schemas.microsoft.com/office/drawing/2014/main" id="{7D74E013-F0AE-4965-AE70-E6F329E3C788}"/>
              </a:ext>
            </a:extLst>
          </p:cNvPr>
          <p:cNvSpPr txBox="1"/>
          <p:nvPr/>
        </p:nvSpPr>
        <p:spPr>
          <a:xfrm>
            <a:off x="4530842" y="2535601"/>
            <a:ext cx="2383499" cy="369332"/>
          </a:xfrm>
          <a:prstGeom prst="rect">
            <a:avLst/>
          </a:prstGeom>
          <a:noFill/>
        </p:spPr>
        <p:txBody>
          <a:bodyPr wrap="square" rtlCol="0">
            <a:spAutoFit/>
          </a:bodyPr>
          <a:lstStyle/>
          <a:p>
            <a:r>
              <a:rPr lang="en-US" b="1" dirty="0">
                <a:solidFill>
                  <a:schemeClr val="bg1"/>
                </a:solidFill>
                <a:latin typeface="Century Gothic" panose="020B0502020202020204" pitchFamily="34" charset="0"/>
              </a:rPr>
              <a:t>Research Objective</a:t>
            </a:r>
          </a:p>
        </p:txBody>
      </p:sp>
      <p:sp>
        <p:nvSpPr>
          <p:cNvPr id="21" name="TextBox 20">
            <a:extLst>
              <a:ext uri="{FF2B5EF4-FFF2-40B4-BE49-F238E27FC236}">
                <a16:creationId xmlns:a16="http://schemas.microsoft.com/office/drawing/2014/main" id="{5533098C-F3E8-43F0-BB88-B1566F1CEB90}"/>
              </a:ext>
            </a:extLst>
          </p:cNvPr>
          <p:cNvSpPr txBox="1"/>
          <p:nvPr/>
        </p:nvSpPr>
        <p:spPr>
          <a:xfrm>
            <a:off x="1312107" y="5183957"/>
            <a:ext cx="1959191" cy="646331"/>
          </a:xfrm>
          <a:prstGeom prst="rect">
            <a:avLst/>
          </a:prstGeom>
          <a:noFill/>
        </p:spPr>
        <p:txBody>
          <a:bodyPr wrap="square" rtlCol="0">
            <a:spAutoFit/>
          </a:bodyPr>
          <a:lstStyle/>
          <a:p>
            <a:pPr algn="ctr"/>
            <a:r>
              <a:rPr lang="en-US" b="1" dirty="0">
                <a:solidFill>
                  <a:schemeClr val="bg1"/>
                </a:solidFill>
                <a:latin typeface="Century Gothic" panose="020B0502020202020204" pitchFamily="34" charset="0"/>
              </a:rPr>
              <a:t>Main Research Questions</a:t>
            </a:r>
          </a:p>
        </p:txBody>
      </p:sp>
      <p:sp>
        <p:nvSpPr>
          <p:cNvPr id="22" name="TextBox 21">
            <a:extLst>
              <a:ext uri="{FF2B5EF4-FFF2-40B4-BE49-F238E27FC236}">
                <a16:creationId xmlns:a16="http://schemas.microsoft.com/office/drawing/2014/main" id="{7DE11D71-223C-4D50-B51D-DE564D843F39}"/>
              </a:ext>
            </a:extLst>
          </p:cNvPr>
          <p:cNvSpPr txBox="1"/>
          <p:nvPr/>
        </p:nvSpPr>
        <p:spPr>
          <a:xfrm>
            <a:off x="5021879" y="5183957"/>
            <a:ext cx="1401427" cy="369332"/>
          </a:xfrm>
          <a:prstGeom prst="rect">
            <a:avLst/>
          </a:prstGeom>
          <a:noFill/>
        </p:spPr>
        <p:txBody>
          <a:bodyPr wrap="square" rtlCol="0">
            <a:spAutoFit/>
          </a:bodyPr>
          <a:lstStyle/>
          <a:p>
            <a:r>
              <a:rPr lang="en-US" b="1" dirty="0">
                <a:solidFill>
                  <a:schemeClr val="bg1"/>
                </a:solidFill>
                <a:latin typeface="Century Gothic" panose="020B0502020202020204" pitchFamily="34" charset="0"/>
              </a:rPr>
              <a:t>Test Results</a:t>
            </a:r>
          </a:p>
        </p:txBody>
      </p:sp>
      <p:pic>
        <p:nvPicPr>
          <p:cNvPr id="23" name="Picture 22">
            <a:extLst>
              <a:ext uri="{FF2B5EF4-FFF2-40B4-BE49-F238E27FC236}">
                <a16:creationId xmlns:a16="http://schemas.microsoft.com/office/drawing/2014/main" id="{5103AD95-1D43-41C2-9905-38A3D8CD70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0321" y="218221"/>
            <a:ext cx="1778493" cy="965120"/>
          </a:xfrm>
          <a:prstGeom prst="rect">
            <a:avLst/>
          </a:prstGeom>
        </p:spPr>
      </p:pic>
    </p:spTree>
    <p:extLst>
      <p:ext uri="{BB962C8B-B14F-4D97-AF65-F5344CB8AC3E}">
        <p14:creationId xmlns:p14="http://schemas.microsoft.com/office/powerpoint/2010/main" val="389007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Espace réservé du texte 56">
            <a:extLst>
              <a:ext uri="{FF2B5EF4-FFF2-40B4-BE49-F238E27FC236}">
                <a16:creationId xmlns:a16="http://schemas.microsoft.com/office/drawing/2014/main" id="{883849B3-F0DE-4D68-84E8-5FCF3B819FAC}"/>
              </a:ext>
            </a:extLst>
          </p:cNvPr>
          <p:cNvSpPr>
            <a:spLocks noGrp="1"/>
          </p:cNvSpPr>
          <p:nvPr>
            <p:ph type="body" sz="half" idx="2"/>
          </p:nvPr>
        </p:nvSpPr>
        <p:spPr>
          <a:xfrm>
            <a:off x="838199" y="1779709"/>
            <a:ext cx="3932237" cy="1600200"/>
          </a:xfrm>
        </p:spPr>
        <p:txBody>
          <a:bodyPr>
            <a:normAutofit fontScale="85000" lnSpcReduction="10000"/>
          </a:bodyPr>
          <a:lstStyle/>
          <a:p>
            <a:r>
              <a:rPr lang="en-US" u="sng" dirty="0">
                <a:latin typeface="Century Gothic" panose="020B0502020202020204" pitchFamily="34" charset="0"/>
              </a:rPr>
              <a:t>Air Pollution</a:t>
            </a:r>
          </a:p>
          <a:p>
            <a:pPr marL="285750" indent="-285750">
              <a:buFont typeface="Arial" panose="020B0604020202020204" pitchFamily="34" charset="0"/>
              <a:buChar char="•"/>
            </a:pPr>
            <a:r>
              <a:rPr lang="en-US" dirty="0">
                <a:latin typeface="Century Gothic" panose="020B0502020202020204" pitchFamily="34" charset="0"/>
              </a:rPr>
              <a:t>Air pollution is rather stable / slightly decreasing</a:t>
            </a:r>
          </a:p>
          <a:p>
            <a:pPr marL="285750" indent="-285750">
              <a:buFont typeface="Arial" panose="020B0604020202020204" pitchFamily="34" charset="0"/>
              <a:buChar char="•"/>
            </a:pPr>
            <a:r>
              <a:rPr lang="en-US" dirty="0">
                <a:latin typeface="Century Gothic" panose="020B0502020202020204" pitchFamily="34" charset="0"/>
              </a:rPr>
              <a:t>Only one pollutant (PM2.5) is considered</a:t>
            </a:r>
          </a:p>
          <a:p>
            <a:pPr marL="285750" indent="-285750">
              <a:buFont typeface="Arial" panose="020B0604020202020204" pitchFamily="34" charset="0"/>
              <a:buChar char="•"/>
            </a:pPr>
            <a:r>
              <a:rPr lang="en-US" dirty="0">
                <a:latin typeface="Century Gothic" panose="020B0502020202020204" pitchFamily="34" charset="0"/>
              </a:rPr>
              <a:t>PM2.5 mainly comes from households, particularly by wood heating</a:t>
            </a:r>
          </a:p>
        </p:txBody>
      </p:sp>
      <p:pic>
        <p:nvPicPr>
          <p:cNvPr id="5" name="Picture 4" descr="Une image contenant texte&#10;&#10;Description générée automatiquement">
            <a:extLst>
              <a:ext uri="{FF2B5EF4-FFF2-40B4-BE49-F238E27FC236}">
                <a16:creationId xmlns:a16="http://schemas.microsoft.com/office/drawing/2014/main" id="{5280DB43-D53B-4F91-8D35-EEE34E2E0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21" y="199368"/>
            <a:ext cx="1778493" cy="965120"/>
          </a:xfrm>
          <a:prstGeom prst="rect">
            <a:avLst/>
          </a:prstGeom>
        </p:spPr>
      </p:pic>
      <p:graphicFrame>
        <p:nvGraphicFramePr>
          <p:cNvPr id="15" name="Graphique 14">
            <a:extLst>
              <a:ext uri="{FF2B5EF4-FFF2-40B4-BE49-F238E27FC236}">
                <a16:creationId xmlns:a16="http://schemas.microsoft.com/office/drawing/2014/main" id="{206501ED-D80A-40BF-814A-770903BBFCF0}"/>
              </a:ext>
            </a:extLst>
          </p:cNvPr>
          <p:cNvGraphicFramePr/>
          <p:nvPr>
            <p:extLst>
              <p:ext uri="{D42A27DB-BD31-4B8C-83A1-F6EECF244321}">
                <p14:modId xmlns:p14="http://schemas.microsoft.com/office/powerpoint/2010/main" val="2686023723"/>
              </p:ext>
            </p:extLst>
          </p:nvPr>
        </p:nvGraphicFramePr>
        <p:xfrm>
          <a:off x="5065779" y="1257300"/>
          <a:ext cx="6487275" cy="5343132"/>
        </p:xfrm>
        <a:graphic>
          <a:graphicData uri="http://schemas.openxmlformats.org/drawingml/2006/chart">
            <c:chart xmlns:c="http://schemas.openxmlformats.org/drawingml/2006/chart" xmlns:r="http://schemas.openxmlformats.org/officeDocument/2006/relationships" r:id="rId4"/>
          </a:graphicData>
        </a:graphic>
      </p:graphicFrame>
      <p:sp>
        <p:nvSpPr>
          <p:cNvPr id="66" name="Flèche : droite 65">
            <a:extLst>
              <a:ext uri="{FF2B5EF4-FFF2-40B4-BE49-F238E27FC236}">
                <a16:creationId xmlns:a16="http://schemas.microsoft.com/office/drawing/2014/main" id="{45EFB118-166B-43B5-B1C8-DAA7028D28CF}"/>
              </a:ext>
            </a:extLst>
          </p:cNvPr>
          <p:cNvSpPr/>
          <p:nvPr/>
        </p:nvSpPr>
        <p:spPr>
          <a:xfrm rot="1607744">
            <a:off x="6610770" y="3311099"/>
            <a:ext cx="725230" cy="2358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Espace réservé du texte 56">
            <a:extLst>
              <a:ext uri="{FF2B5EF4-FFF2-40B4-BE49-F238E27FC236}">
                <a16:creationId xmlns:a16="http://schemas.microsoft.com/office/drawing/2014/main" id="{3B2D88AB-9F20-42DC-A359-330224CED0FE}"/>
              </a:ext>
            </a:extLst>
          </p:cNvPr>
          <p:cNvSpPr txBox="1">
            <a:spLocks/>
          </p:cNvSpPr>
          <p:nvPr/>
        </p:nvSpPr>
        <p:spPr>
          <a:xfrm>
            <a:off x="838199" y="3697712"/>
            <a:ext cx="3932237" cy="1600200"/>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sng" strike="noStrike" kern="1200" cap="none" spc="0" normalizeH="0" baseline="0" noProof="0" dirty="0">
                <a:ln>
                  <a:noFill/>
                </a:ln>
                <a:solidFill>
                  <a:prstClr val="black"/>
                </a:solidFill>
                <a:effectLst/>
                <a:uLnTx/>
                <a:uFillTx/>
                <a:latin typeface="Century Gothic" panose="020B0502020202020204" pitchFamily="34" charset="0"/>
              </a:rPr>
              <a:t>Mortality</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Mortality is increasing considerably</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Some diseases take years to develop</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This trend makes sense considering current environmental situation</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F610AE41-E19D-41FA-B086-0CF16F6F257B}"/>
              </a:ext>
            </a:extLst>
          </p:cNvPr>
          <p:cNvSpPr txBox="1">
            <a:spLocks/>
          </p:cNvSpPr>
          <p:nvPr/>
        </p:nvSpPr>
        <p:spPr>
          <a:xfrm>
            <a:off x="838200" y="365126"/>
            <a:ext cx="10515600" cy="41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900" b="1" dirty="0">
                <a:latin typeface="Century Gothic" panose="020B0502020202020204" pitchFamily="34" charset="0"/>
              </a:rPr>
              <a:t>Descriptive </a:t>
            </a:r>
            <a:r>
              <a:rPr lang="es-ES" sz="2900" dirty="0">
                <a:latin typeface="Century Gothic" panose="020B0502020202020204" pitchFamily="34" charset="0"/>
              </a:rPr>
              <a:t>Statistics</a:t>
            </a:r>
            <a:endParaRPr lang="en-US" sz="2900" dirty="0">
              <a:latin typeface="Century Gothic" panose="020B0502020202020204" pitchFamily="34" charset="0"/>
            </a:endParaRPr>
          </a:p>
        </p:txBody>
      </p:sp>
      <p:sp>
        <p:nvSpPr>
          <p:cNvPr id="17" name="Title 1">
            <a:extLst>
              <a:ext uri="{FF2B5EF4-FFF2-40B4-BE49-F238E27FC236}">
                <a16:creationId xmlns:a16="http://schemas.microsoft.com/office/drawing/2014/main" id="{8584C806-5547-45F6-9F3B-E2AFC11B78A2}"/>
              </a:ext>
            </a:extLst>
          </p:cNvPr>
          <p:cNvSpPr txBox="1">
            <a:spLocks/>
          </p:cNvSpPr>
          <p:nvPr/>
        </p:nvSpPr>
        <p:spPr>
          <a:xfrm>
            <a:off x="789034" y="1025001"/>
            <a:ext cx="10564765" cy="380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1.1	</a:t>
            </a:r>
            <a:r>
              <a:rPr lang="en-US" sz="1600" dirty="0">
                <a:solidFill>
                  <a:schemeClr val="accent2"/>
                </a:solidFill>
                <a:latin typeface="Century Gothic" panose="020B0502020202020204" pitchFamily="34" charset="0"/>
              </a:rPr>
              <a:t>How have the air pollution levels changed from 1990 to 2019?</a:t>
            </a:r>
          </a:p>
          <a:p>
            <a:r>
              <a:rPr lang="en-US" sz="1600" dirty="0">
                <a:solidFill>
                  <a:schemeClr val="accent2"/>
                </a:solidFill>
                <a:latin typeface="Century Gothic" panose="020B0502020202020204" pitchFamily="34" charset="0"/>
              </a:rPr>
              <a:t>	How has mortality rate changed?</a:t>
            </a:r>
            <a:endParaRPr lang="en-US" sz="18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06399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DE3BFC-2024-47A0-AC56-CC20AC54C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97" y="1648041"/>
            <a:ext cx="7015774" cy="387111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3BE510AB-57E7-415F-B4A9-0FC9AE0FD8D4}"/>
              </a:ext>
            </a:extLst>
          </p:cNvPr>
          <p:cNvSpPr txBox="1"/>
          <p:nvPr/>
        </p:nvSpPr>
        <p:spPr>
          <a:xfrm>
            <a:off x="7717644" y="2414047"/>
            <a:ext cx="4201170" cy="209288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rPr>
              <a:t>Most correlated diseases remained stable or are decreasing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rPr>
              <a:t>Diseases that grew the most are the one with a negative correlation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rPr>
              <a:t>Diseases are never related to only one factor</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89135753-994C-4C33-92E1-FC9EEF1B81EB}"/>
              </a:ext>
            </a:extLst>
          </p:cNvPr>
          <p:cNvSpPr txBox="1"/>
          <p:nvPr/>
        </p:nvSpPr>
        <p:spPr>
          <a:xfrm>
            <a:off x="7764117" y="4561402"/>
            <a:ext cx="410822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sym typeface="Wingdings" panose="05000000000000000000" pitchFamily="2" charset="2"/>
              </a:rPr>
              <a:t> PM2.5 is an important factor on neonatal diseases, however further tests with other pollutant would be necessary to see if it is the most important factor</a:t>
            </a:r>
            <a:endPar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ndParaRPr>
          </a:p>
        </p:txBody>
      </p:sp>
      <p:sp>
        <p:nvSpPr>
          <p:cNvPr id="12" name="Title 1">
            <a:extLst>
              <a:ext uri="{FF2B5EF4-FFF2-40B4-BE49-F238E27FC236}">
                <a16:creationId xmlns:a16="http://schemas.microsoft.com/office/drawing/2014/main" id="{7F4B48B6-24D6-4BD3-AD76-9B4C21953AB3}"/>
              </a:ext>
            </a:extLst>
          </p:cNvPr>
          <p:cNvSpPr txBox="1">
            <a:spLocks/>
          </p:cNvSpPr>
          <p:nvPr/>
        </p:nvSpPr>
        <p:spPr>
          <a:xfrm>
            <a:off x="838200" y="365126"/>
            <a:ext cx="10515600" cy="41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900" b="1" dirty="0">
                <a:latin typeface="Century Gothic" panose="020B0502020202020204" pitchFamily="34" charset="0"/>
              </a:rPr>
              <a:t>Descriptive </a:t>
            </a:r>
            <a:r>
              <a:rPr lang="es-ES" sz="2900" dirty="0">
                <a:latin typeface="Century Gothic" panose="020B0502020202020204" pitchFamily="34" charset="0"/>
              </a:rPr>
              <a:t>Statistics</a:t>
            </a:r>
            <a:endParaRPr lang="en-US" sz="2900" dirty="0">
              <a:latin typeface="Century Gothic" panose="020B0502020202020204" pitchFamily="34" charset="0"/>
            </a:endParaRPr>
          </a:p>
        </p:txBody>
      </p:sp>
      <p:pic>
        <p:nvPicPr>
          <p:cNvPr id="13" name="Picture 12" descr="Une image contenant texte&#10;&#10;Description générée automatiquement">
            <a:extLst>
              <a:ext uri="{FF2B5EF4-FFF2-40B4-BE49-F238E27FC236}">
                <a16:creationId xmlns:a16="http://schemas.microsoft.com/office/drawing/2014/main" id="{766F9DAF-499C-46FB-89E6-907A1B02E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321" y="199368"/>
            <a:ext cx="1778493" cy="965120"/>
          </a:xfrm>
          <a:prstGeom prst="rect">
            <a:avLst/>
          </a:prstGeom>
        </p:spPr>
      </p:pic>
      <p:sp>
        <p:nvSpPr>
          <p:cNvPr id="14" name="Title 1">
            <a:extLst>
              <a:ext uri="{FF2B5EF4-FFF2-40B4-BE49-F238E27FC236}">
                <a16:creationId xmlns:a16="http://schemas.microsoft.com/office/drawing/2014/main" id="{D0857400-2FC6-4584-B04E-032738BCCF05}"/>
              </a:ext>
            </a:extLst>
          </p:cNvPr>
          <p:cNvSpPr txBox="1">
            <a:spLocks/>
          </p:cNvSpPr>
          <p:nvPr/>
        </p:nvSpPr>
        <p:spPr>
          <a:xfrm>
            <a:off x="789035" y="1025001"/>
            <a:ext cx="10515600" cy="380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1.2	What are the diseases with a higher correlation with air pollution?</a:t>
            </a:r>
          </a:p>
        </p:txBody>
      </p:sp>
    </p:spTree>
    <p:extLst>
      <p:ext uri="{BB962C8B-B14F-4D97-AF65-F5344CB8AC3E}">
        <p14:creationId xmlns:p14="http://schemas.microsoft.com/office/powerpoint/2010/main" val="34654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F7CD1-5C68-4DF0-909B-243D9703E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21" y="218221"/>
            <a:ext cx="1778493" cy="965120"/>
          </a:xfrm>
          <a:prstGeom prst="rect">
            <a:avLst/>
          </a:prstGeom>
        </p:spPr>
      </p:pic>
      <p:sp>
        <p:nvSpPr>
          <p:cNvPr id="9" name="Title 1">
            <a:extLst>
              <a:ext uri="{FF2B5EF4-FFF2-40B4-BE49-F238E27FC236}">
                <a16:creationId xmlns:a16="http://schemas.microsoft.com/office/drawing/2014/main" id="{A4187D8C-55BD-4121-9503-EF53D91C38E2}"/>
              </a:ext>
            </a:extLst>
          </p:cNvPr>
          <p:cNvSpPr txBox="1">
            <a:spLocks/>
          </p:cNvSpPr>
          <p:nvPr/>
        </p:nvSpPr>
        <p:spPr>
          <a:xfrm>
            <a:off x="838200" y="365126"/>
            <a:ext cx="10515600" cy="41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900" b="1" dirty="0">
                <a:latin typeface="Century Gothic" panose="020B0502020202020204" pitchFamily="34" charset="0"/>
              </a:rPr>
              <a:t>Descriptive </a:t>
            </a:r>
            <a:r>
              <a:rPr lang="es-ES" sz="2900" dirty="0">
                <a:latin typeface="Century Gothic" panose="020B0502020202020204" pitchFamily="34" charset="0"/>
              </a:rPr>
              <a:t>Statistics</a:t>
            </a:r>
            <a:endParaRPr lang="en-US" sz="2900" dirty="0">
              <a:latin typeface="Century Gothic" panose="020B0502020202020204" pitchFamily="34" charset="0"/>
            </a:endParaRPr>
          </a:p>
        </p:txBody>
      </p:sp>
      <p:sp>
        <p:nvSpPr>
          <p:cNvPr id="13" name="Title 1">
            <a:extLst>
              <a:ext uri="{FF2B5EF4-FFF2-40B4-BE49-F238E27FC236}">
                <a16:creationId xmlns:a16="http://schemas.microsoft.com/office/drawing/2014/main" id="{DE1EB846-14C9-41D2-A20C-6BAA9B6977F2}"/>
              </a:ext>
            </a:extLst>
          </p:cNvPr>
          <p:cNvSpPr txBox="1">
            <a:spLocks/>
          </p:cNvSpPr>
          <p:nvPr/>
        </p:nvSpPr>
        <p:spPr>
          <a:xfrm>
            <a:off x="789035" y="1025001"/>
            <a:ext cx="10515600" cy="380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1.3	</a:t>
            </a:r>
            <a:r>
              <a:rPr lang="en-GB" sz="1800" dirty="0">
                <a:solidFill>
                  <a:schemeClr val="accent2"/>
                </a:solidFill>
                <a:latin typeface="Century Gothic" panose="020B0502020202020204" pitchFamily="34" charset="0"/>
              </a:rPr>
              <a:t>   Does air pollution change with the seasons?</a:t>
            </a:r>
            <a:endParaRPr lang="en-US" sz="1800" dirty="0">
              <a:solidFill>
                <a:schemeClr val="accent2"/>
              </a:solidFill>
              <a:latin typeface="Century Gothic" panose="020B0502020202020204" pitchFamily="34" charset="0"/>
            </a:endParaRPr>
          </a:p>
        </p:txBody>
      </p:sp>
      <p:pic>
        <p:nvPicPr>
          <p:cNvPr id="1026" name="Picture 2">
            <a:extLst>
              <a:ext uri="{FF2B5EF4-FFF2-40B4-BE49-F238E27FC236}">
                <a16:creationId xmlns:a16="http://schemas.microsoft.com/office/drawing/2014/main" id="{D34312E4-690B-4612-8B30-18E9E17FB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802" y="1831844"/>
            <a:ext cx="8370940" cy="4241276"/>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334E53D9-6FD7-4F5C-A896-1126B04B1013}"/>
              </a:ext>
            </a:extLst>
          </p:cNvPr>
          <p:cNvSpPr txBox="1">
            <a:spLocks/>
          </p:cNvSpPr>
          <p:nvPr/>
        </p:nvSpPr>
        <p:spPr>
          <a:xfrm>
            <a:off x="81304" y="6471430"/>
            <a:ext cx="10515600" cy="380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00" dirty="0">
                <a:solidFill>
                  <a:schemeClr val="accent1">
                    <a:lumMod val="75000"/>
                  </a:schemeClr>
                </a:solidFill>
                <a:latin typeface="Century Gothic" panose="020B0502020202020204" pitchFamily="34" charset="0"/>
              </a:rPr>
              <a:t>Source of world map: https://medium.com/i-wanna-know/what-exactly-are-the-tropics-c6c2e68f2dbc</a:t>
            </a:r>
          </a:p>
        </p:txBody>
      </p:sp>
      <p:pic>
        <p:nvPicPr>
          <p:cNvPr id="17" name="Picture 16">
            <a:extLst>
              <a:ext uri="{FF2B5EF4-FFF2-40B4-BE49-F238E27FC236}">
                <a16:creationId xmlns:a16="http://schemas.microsoft.com/office/drawing/2014/main" id="{99D89EA7-F136-4612-B9A2-BBEC3C925A5B}"/>
              </a:ext>
            </a:extLst>
          </p:cNvPr>
          <p:cNvPicPr>
            <a:picLocks noChangeAspect="1"/>
          </p:cNvPicPr>
          <p:nvPr/>
        </p:nvPicPr>
        <p:blipFill>
          <a:blip r:embed="rId5"/>
          <a:stretch>
            <a:fillRect/>
          </a:stretch>
        </p:blipFill>
        <p:spPr>
          <a:xfrm>
            <a:off x="1469980" y="1581651"/>
            <a:ext cx="8996218" cy="4530261"/>
          </a:xfrm>
          <a:prstGeom prst="rect">
            <a:avLst/>
          </a:prstGeom>
        </p:spPr>
      </p:pic>
      <p:pic>
        <p:nvPicPr>
          <p:cNvPr id="19" name="Picture 18">
            <a:extLst>
              <a:ext uri="{FF2B5EF4-FFF2-40B4-BE49-F238E27FC236}">
                <a16:creationId xmlns:a16="http://schemas.microsoft.com/office/drawing/2014/main" id="{CF2EB65E-B4BD-4E0E-B3F4-4D5DEFA6C2CB}"/>
              </a:ext>
            </a:extLst>
          </p:cNvPr>
          <p:cNvPicPr>
            <a:picLocks noChangeAspect="1"/>
          </p:cNvPicPr>
          <p:nvPr/>
        </p:nvPicPr>
        <p:blipFill>
          <a:blip r:embed="rId6"/>
          <a:stretch>
            <a:fillRect/>
          </a:stretch>
        </p:blipFill>
        <p:spPr>
          <a:xfrm>
            <a:off x="1513733" y="1542859"/>
            <a:ext cx="8908711" cy="4530262"/>
          </a:xfrm>
          <a:prstGeom prst="rect">
            <a:avLst/>
          </a:prstGeom>
        </p:spPr>
      </p:pic>
      <p:sp>
        <p:nvSpPr>
          <p:cNvPr id="2" name="Rectangle 1">
            <a:extLst>
              <a:ext uri="{FF2B5EF4-FFF2-40B4-BE49-F238E27FC236}">
                <a16:creationId xmlns:a16="http://schemas.microsoft.com/office/drawing/2014/main" id="{B26466CF-67A9-4FFD-9FCC-F6A2B2897379}"/>
              </a:ext>
            </a:extLst>
          </p:cNvPr>
          <p:cNvSpPr/>
          <p:nvPr/>
        </p:nvSpPr>
        <p:spPr>
          <a:xfrm>
            <a:off x="81304" y="6492874"/>
            <a:ext cx="7203416" cy="359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9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AED4-480A-4971-A4F4-9FBA206A1586}"/>
              </a:ext>
            </a:extLst>
          </p:cNvPr>
          <p:cNvSpPr>
            <a:spLocks noGrp="1"/>
          </p:cNvSpPr>
          <p:nvPr>
            <p:ph type="title"/>
          </p:nvPr>
        </p:nvSpPr>
        <p:spPr>
          <a:xfrm>
            <a:off x="743932" y="1025001"/>
            <a:ext cx="10515600" cy="530421"/>
          </a:xfrm>
        </p:spPr>
        <p:txBody>
          <a:bodyPr>
            <a:noAutofit/>
          </a:bodyPr>
          <a:lstStyle/>
          <a:p>
            <a:r>
              <a:rPr lang="en-US" sz="1800" dirty="0">
                <a:solidFill>
                  <a:schemeClr val="accent2"/>
                </a:solidFill>
                <a:latin typeface="Century Gothic" panose="020B0502020202020204" pitchFamily="34" charset="0"/>
              </a:rPr>
              <a:t>2.1	What are the factors that impact air pollution the most(GDP and Agriculture)? </a:t>
            </a:r>
            <a:br>
              <a:rPr lang="en-US" sz="1800" dirty="0">
                <a:solidFill>
                  <a:schemeClr val="accent2"/>
                </a:solidFill>
                <a:latin typeface="Century Gothic" panose="020B0502020202020204" pitchFamily="34" charset="0"/>
              </a:rPr>
            </a:br>
            <a:r>
              <a:rPr lang="en-US" sz="1800" dirty="0">
                <a:solidFill>
                  <a:schemeClr val="accent2"/>
                </a:solidFill>
                <a:latin typeface="Century Gothic" panose="020B0502020202020204" pitchFamily="34" charset="0"/>
              </a:rPr>
              <a:t>2.2	Are landlocked countries more polluted?</a:t>
            </a:r>
          </a:p>
        </p:txBody>
      </p:sp>
      <p:pic>
        <p:nvPicPr>
          <p:cNvPr id="5" name="Picture 4">
            <a:extLst>
              <a:ext uri="{FF2B5EF4-FFF2-40B4-BE49-F238E27FC236}">
                <a16:creationId xmlns:a16="http://schemas.microsoft.com/office/drawing/2014/main" id="{2E59E148-02B4-4E7E-B469-E7BEDC2EF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21" y="218221"/>
            <a:ext cx="1778493" cy="965120"/>
          </a:xfrm>
          <a:prstGeom prst="rect">
            <a:avLst/>
          </a:prstGeom>
        </p:spPr>
      </p:pic>
      <p:pic>
        <p:nvPicPr>
          <p:cNvPr id="8" name="Picture 7">
            <a:extLst>
              <a:ext uri="{FF2B5EF4-FFF2-40B4-BE49-F238E27FC236}">
                <a16:creationId xmlns:a16="http://schemas.microsoft.com/office/drawing/2014/main" id="{0B25498A-9F8F-4920-B92D-3021F2D35385}"/>
              </a:ext>
            </a:extLst>
          </p:cNvPr>
          <p:cNvPicPr>
            <a:picLocks noChangeAspect="1"/>
          </p:cNvPicPr>
          <p:nvPr/>
        </p:nvPicPr>
        <p:blipFill>
          <a:blip r:embed="rId4"/>
          <a:stretch>
            <a:fillRect/>
          </a:stretch>
        </p:blipFill>
        <p:spPr>
          <a:xfrm>
            <a:off x="1405483" y="1724453"/>
            <a:ext cx="9381033" cy="4915326"/>
          </a:xfrm>
          <a:prstGeom prst="rect">
            <a:avLst/>
          </a:prstGeom>
        </p:spPr>
      </p:pic>
      <p:sp>
        <p:nvSpPr>
          <p:cNvPr id="11" name="Title 1">
            <a:extLst>
              <a:ext uri="{FF2B5EF4-FFF2-40B4-BE49-F238E27FC236}">
                <a16:creationId xmlns:a16="http://schemas.microsoft.com/office/drawing/2014/main" id="{8AB2CDFF-5A1F-4A57-A656-01ACA5749831}"/>
              </a:ext>
            </a:extLst>
          </p:cNvPr>
          <p:cNvSpPr txBox="1">
            <a:spLocks/>
          </p:cNvSpPr>
          <p:nvPr/>
        </p:nvSpPr>
        <p:spPr>
          <a:xfrm>
            <a:off x="838200" y="365126"/>
            <a:ext cx="10515600" cy="41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900" b="1" dirty="0" err="1">
                <a:latin typeface="Century Gothic" panose="020B0502020202020204" pitchFamily="34" charset="0"/>
              </a:rPr>
              <a:t>Inferential</a:t>
            </a:r>
            <a:r>
              <a:rPr lang="es-ES" sz="2900" b="1" dirty="0">
                <a:latin typeface="Century Gothic" panose="020B0502020202020204" pitchFamily="34" charset="0"/>
              </a:rPr>
              <a:t> </a:t>
            </a:r>
            <a:r>
              <a:rPr lang="es-ES" sz="2900" dirty="0" err="1">
                <a:latin typeface="Century Gothic" panose="020B0502020202020204" pitchFamily="34" charset="0"/>
              </a:rPr>
              <a:t>Statistics</a:t>
            </a:r>
            <a:endParaRPr lang="en-US" sz="2900" dirty="0">
              <a:latin typeface="Century Gothic" panose="020B0502020202020204" pitchFamily="34" charset="0"/>
            </a:endParaRPr>
          </a:p>
        </p:txBody>
      </p:sp>
      <p:sp>
        <p:nvSpPr>
          <p:cNvPr id="7" name="Rectangle 6">
            <a:extLst>
              <a:ext uri="{FF2B5EF4-FFF2-40B4-BE49-F238E27FC236}">
                <a16:creationId xmlns:a16="http://schemas.microsoft.com/office/drawing/2014/main" id="{786EF73E-E216-4DC1-B0B7-509FB50C2165}"/>
              </a:ext>
            </a:extLst>
          </p:cNvPr>
          <p:cNvSpPr/>
          <p:nvPr/>
        </p:nvSpPr>
        <p:spPr>
          <a:xfrm>
            <a:off x="1405484" y="6058417"/>
            <a:ext cx="7643923" cy="2779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88E5E4-59BC-41AB-B75C-B48563151EC7}"/>
              </a:ext>
            </a:extLst>
          </p:cNvPr>
          <p:cNvSpPr/>
          <p:nvPr/>
        </p:nvSpPr>
        <p:spPr>
          <a:xfrm>
            <a:off x="9301796" y="3552691"/>
            <a:ext cx="989814" cy="530794"/>
          </a:xfrm>
          <a:prstGeom prst="rect">
            <a:avLst/>
          </a:prstGeom>
          <a:solidFill>
            <a:srgbClr val="FF0000">
              <a:alpha val="23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1B877F0-0ACA-4C1E-B298-33CB8484BC1B}"/>
              </a:ext>
            </a:extLst>
          </p:cNvPr>
          <p:cNvSpPr/>
          <p:nvPr/>
        </p:nvSpPr>
        <p:spPr>
          <a:xfrm>
            <a:off x="9301796" y="2424515"/>
            <a:ext cx="989814" cy="530794"/>
          </a:xfrm>
          <a:prstGeom prst="rect">
            <a:avLst/>
          </a:prstGeom>
          <a:solidFill>
            <a:srgbClr val="FF0000">
              <a:alpha val="23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7A91A33-3824-4D07-9AA6-8482C29857F4}"/>
              </a:ext>
            </a:extLst>
          </p:cNvPr>
          <p:cNvSpPr/>
          <p:nvPr/>
        </p:nvSpPr>
        <p:spPr>
          <a:xfrm>
            <a:off x="5601092" y="6058417"/>
            <a:ext cx="989814" cy="277965"/>
          </a:xfrm>
          <a:prstGeom prst="rect">
            <a:avLst/>
          </a:prstGeom>
          <a:solidFill>
            <a:srgbClr val="00B050">
              <a:alpha val="23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B169F20-E932-4F46-899B-41ADBEEF0F9C}"/>
              </a:ext>
            </a:extLst>
          </p:cNvPr>
          <p:cNvSpPr/>
          <p:nvPr/>
        </p:nvSpPr>
        <p:spPr>
          <a:xfrm>
            <a:off x="5601092" y="5228178"/>
            <a:ext cx="989814" cy="277965"/>
          </a:xfrm>
          <a:prstGeom prst="rect">
            <a:avLst/>
          </a:prstGeom>
          <a:solidFill>
            <a:srgbClr val="00B050">
              <a:alpha val="23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545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4"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C0B914-AB9F-4112-B859-C8CF6AF66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21" y="218221"/>
            <a:ext cx="1778493" cy="965120"/>
          </a:xfrm>
          <a:prstGeom prst="rect">
            <a:avLst/>
          </a:prstGeom>
        </p:spPr>
      </p:pic>
      <p:pic>
        <p:nvPicPr>
          <p:cNvPr id="7" name="Picture 6">
            <a:extLst>
              <a:ext uri="{FF2B5EF4-FFF2-40B4-BE49-F238E27FC236}">
                <a16:creationId xmlns:a16="http://schemas.microsoft.com/office/drawing/2014/main" id="{7917B13E-F761-4B32-84C6-F05EBAC538CD}"/>
              </a:ext>
            </a:extLst>
          </p:cNvPr>
          <p:cNvPicPr>
            <a:picLocks noChangeAspect="1"/>
          </p:cNvPicPr>
          <p:nvPr/>
        </p:nvPicPr>
        <p:blipFill>
          <a:blip r:embed="rId4"/>
          <a:stretch>
            <a:fillRect/>
          </a:stretch>
        </p:blipFill>
        <p:spPr>
          <a:xfrm>
            <a:off x="6830150" y="1521546"/>
            <a:ext cx="4269740" cy="5051632"/>
          </a:xfrm>
          <a:prstGeom prst="rect">
            <a:avLst/>
          </a:prstGeom>
        </p:spPr>
      </p:pic>
      <p:pic>
        <p:nvPicPr>
          <p:cNvPr id="17" name="Picture 16">
            <a:extLst>
              <a:ext uri="{FF2B5EF4-FFF2-40B4-BE49-F238E27FC236}">
                <a16:creationId xmlns:a16="http://schemas.microsoft.com/office/drawing/2014/main" id="{3B16300F-34D7-4A9A-BAA5-D42AACB65BBE}"/>
              </a:ext>
            </a:extLst>
          </p:cNvPr>
          <p:cNvPicPr>
            <a:picLocks noChangeAspect="1"/>
          </p:cNvPicPr>
          <p:nvPr/>
        </p:nvPicPr>
        <p:blipFill>
          <a:blip r:embed="rId5"/>
          <a:stretch>
            <a:fillRect/>
          </a:stretch>
        </p:blipFill>
        <p:spPr>
          <a:xfrm>
            <a:off x="544133" y="2368939"/>
            <a:ext cx="5669155" cy="3464060"/>
          </a:xfrm>
          <a:prstGeom prst="rect">
            <a:avLst/>
          </a:prstGeom>
        </p:spPr>
      </p:pic>
      <p:sp>
        <p:nvSpPr>
          <p:cNvPr id="10" name="Title 1">
            <a:extLst>
              <a:ext uri="{FF2B5EF4-FFF2-40B4-BE49-F238E27FC236}">
                <a16:creationId xmlns:a16="http://schemas.microsoft.com/office/drawing/2014/main" id="{0107BBC1-675D-4F6D-B0D2-92FCCA76D19C}"/>
              </a:ext>
            </a:extLst>
          </p:cNvPr>
          <p:cNvSpPr txBox="1">
            <a:spLocks/>
          </p:cNvSpPr>
          <p:nvPr/>
        </p:nvSpPr>
        <p:spPr>
          <a:xfrm>
            <a:off x="789035" y="1025001"/>
            <a:ext cx="10515600" cy="3804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2.3	What has been the effect of air pollution on some health diseases mortality?</a:t>
            </a:r>
          </a:p>
        </p:txBody>
      </p:sp>
      <p:sp>
        <p:nvSpPr>
          <p:cNvPr id="15" name="Title 1">
            <a:extLst>
              <a:ext uri="{FF2B5EF4-FFF2-40B4-BE49-F238E27FC236}">
                <a16:creationId xmlns:a16="http://schemas.microsoft.com/office/drawing/2014/main" id="{DEC1B623-34A1-4F61-8905-39E4C37A8949}"/>
              </a:ext>
            </a:extLst>
          </p:cNvPr>
          <p:cNvSpPr txBox="1">
            <a:spLocks/>
          </p:cNvSpPr>
          <p:nvPr/>
        </p:nvSpPr>
        <p:spPr>
          <a:xfrm>
            <a:off x="838200" y="365126"/>
            <a:ext cx="10515600" cy="41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900" b="1" dirty="0" err="1">
                <a:latin typeface="Century Gothic" panose="020B0502020202020204" pitchFamily="34" charset="0"/>
              </a:rPr>
              <a:t>Inferential</a:t>
            </a:r>
            <a:r>
              <a:rPr lang="es-ES" sz="2900" b="1" dirty="0">
                <a:latin typeface="Century Gothic" panose="020B0502020202020204" pitchFamily="34" charset="0"/>
              </a:rPr>
              <a:t> </a:t>
            </a:r>
            <a:r>
              <a:rPr lang="es-ES" sz="2900" dirty="0" err="1">
                <a:latin typeface="Century Gothic" panose="020B0502020202020204" pitchFamily="34" charset="0"/>
              </a:rPr>
              <a:t>Statistics</a:t>
            </a:r>
            <a:endParaRPr lang="en-US" sz="2900" dirty="0">
              <a:latin typeface="Century Gothic" panose="020B0502020202020204" pitchFamily="34" charset="0"/>
            </a:endParaRPr>
          </a:p>
        </p:txBody>
      </p:sp>
      <p:pic>
        <p:nvPicPr>
          <p:cNvPr id="1029" name="Picture 5">
            <a:extLst>
              <a:ext uri="{FF2B5EF4-FFF2-40B4-BE49-F238E27FC236}">
                <a16:creationId xmlns:a16="http://schemas.microsoft.com/office/drawing/2014/main" id="{8CE33FEC-FC68-4C26-9BF3-ACBC776A35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373" y="2360960"/>
            <a:ext cx="5654915" cy="345408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224C20F-50B8-4EA0-93D3-6A5BA026EB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35" y="2350983"/>
            <a:ext cx="5694241" cy="34640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0B85B2-9F46-478B-9774-2126BB87DC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773" y="2320320"/>
            <a:ext cx="5700392" cy="34540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84B18D4-9B61-4D84-B185-55D796F2BC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915" y="2332845"/>
            <a:ext cx="5669155" cy="344416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3ACB5A57-193D-45E1-9AC3-AEC659342B9A}"/>
              </a:ext>
            </a:extLst>
          </p:cNvPr>
          <p:cNvSpPr/>
          <p:nvPr/>
        </p:nvSpPr>
        <p:spPr>
          <a:xfrm>
            <a:off x="6858000" y="6120384"/>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14032F9-3D4F-4376-BFF9-684D5BDFB138}"/>
              </a:ext>
            </a:extLst>
          </p:cNvPr>
          <p:cNvSpPr/>
          <p:nvPr/>
        </p:nvSpPr>
        <p:spPr>
          <a:xfrm>
            <a:off x="6856969" y="5483237"/>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a:extLst>
              <a:ext uri="{FF2B5EF4-FFF2-40B4-BE49-F238E27FC236}">
                <a16:creationId xmlns:a16="http://schemas.microsoft.com/office/drawing/2014/main" id="{A27B349C-E914-4FA0-AD34-07CE78C2AF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1729" y="1521547"/>
            <a:ext cx="4269740" cy="505163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81F60168-FE62-4052-978F-DDA5BD3365A6}"/>
              </a:ext>
            </a:extLst>
          </p:cNvPr>
          <p:cNvSpPr/>
          <p:nvPr/>
        </p:nvSpPr>
        <p:spPr>
          <a:xfrm>
            <a:off x="6818571" y="5460376"/>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4B634A-2A0E-419B-B6A3-38B7235328EF}"/>
              </a:ext>
            </a:extLst>
          </p:cNvPr>
          <p:cNvSpPr/>
          <p:nvPr/>
        </p:nvSpPr>
        <p:spPr>
          <a:xfrm>
            <a:off x="6858000" y="6090749"/>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a:extLst>
              <a:ext uri="{FF2B5EF4-FFF2-40B4-BE49-F238E27FC236}">
                <a16:creationId xmlns:a16="http://schemas.microsoft.com/office/drawing/2014/main" id="{A44530A6-AA3D-4C04-9D50-CA2DE32A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18571" y="1521544"/>
            <a:ext cx="4269740" cy="497133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C73C723E-B195-44B9-A220-DD55EA3F0196}"/>
              </a:ext>
            </a:extLst>
          </p:cNvPr>
          <p:cNvSpPr/>
          <p:nvPr/>
        </p:nvSpPr>
        <p:spPr>
          <a:xfrm>
            <a:off x="6818571" y="5412587"/>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A783FBE-840C-49C7-BF02-B3408D346444}"/>
              </a:ext>
            </a:extLst>
          </p:cNvPr>
          <p:cNvSpPr/>
          <p:nvPr/>
        </p:nvSpPr>
        <p:spPr>
          <a:xfrm>
            <a:off x="6818571" y="6027518"/>
            <a:ext cx="3877056"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a:extLst>
              <a:ext uri="{FF2B5EF4-FFF2-40B4-BE49-F238E27FC236}">
                <a16:creationId xmlns:a16="http://schemas.microsoft.com/office/drawing/2014/main" id="{FEE29933-E054-4C18-B4A5-53CE2FB7AB6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5824" y="1521544"/>
            <a:ext cx="4302487" cy="497133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C100642-8B85-4AA9-BB74-D670328527DC}"/>
              </a:ext>
            </a:extLst>
          </p:cNvPr>
          <p:cNvSpPr/>
          <p:nvPr/>
        </p:nvSpPr>
        <p:spPr>
          <a:xfrm>
            <a:off x="6780172" y="5389436"/>
            <a:ext cx="3960533" cy="2856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FD6365C-6DA0-41D8-9F11-2D43FCB08778}"/>
              </a:ext>
            </a:extLst>
          </p:cNvPr>
          <p:cNvSpPr/>
          <p:nvPr/>
        </p:nvSpPr>
        <p:spPr>
          <a:xfrm>
            <a:off x="6765635" y="6027517"/>
            <a:ext cx="3975071"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AFD80855-0061-4254-8C16-D69AF6B2E77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54060" y="1532360"/>
            <a:ext cx="4550575" cy="497133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B6364A4A-AD0C-4047-A3EF-FBE7C71D63A7}"/>
              </a:ext>
            </a:extLst>
          </p:cNvPr>
          <p:cNvSpPr/>
          <p:nvPr/>
        </p:nvSpPr>
        <p:spPr>
          <a:xfrm>
            <a:off x="6741219" y="6054875"/>
            <a:ext cx="4138984"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7F6C5A-F23A-4620-8DA6-FB85FF703BBC}"/>
              </a:ext>
            </a:extLst>
          </p:cNvPr>
          <p:cNvSpPr/>
          <p:nvPr/>
        </p:nvSpPr>
        <p:spPr>
          <a:xfrm>
            <a:off x="6733871" y="5431738"/>
            <a:ext cx="4138984" cy="256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2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8" grpId="0" animBg="1"/>
      <p:bldP spid="19" grpId="0" animBg="1"/>
      <p:bldP spid="20" grpId="0" animBg="1"/>
      <p:bldP spid="21" grpId="0" animBg="1"/>
      <p:bldP spid="23"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6E407-1DC9-4967-B1CB-C0A7DD3C62DD}"/>
              </a:ext>
            </a:extLst>
          </p:cNvPr>
          <p:cNvSpPr/>
          <p:nvPr/>
        </p:nvSpPr>
        <p:spPr>
          <a:xfrm>
            <a:off x="789905" y="1595120"/>
            <a:ext cx="9060215" cy="193039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EAED4-480A-4971-A4F4-9FBA206A1586}"/>
              </a:ext>
            </a:extLst>
          </p:cNvPr>
          <p:cNvSpPr>
            <a:spLocks noGrp="1"/>
          </p:cNvSpPr>
          <p:nvPr>
            <p:ph type="title"/>
          </p:nvPr>
        </p:nvSpPr>
        <p:spPr>
          <a:xfrm>
            <a:off x="838200" y="365125"/>
            <a:ext cx="10515600" cy="530421"/>
          </a:xfrm>
        </p:spPr>
        <p:txBody>
          <a:bodyPr>
            <a:normAutofit/>
          </a:bodyPr>
          <a:lstStyle/>
          <a:p>
            <a:r>
              <a:rPr lang="es-ES" sz="3200" b="1" dirty="0">
                <a:latin typeface="Century Gothic" panose="020B0502020202020204" pitchFamily="34" charset="0"/>
              </a:rPr>
              <a:t>Limitations and Future work</a:t>
            </a:r>
            <a:endParaRPr lang="en-US" sz="3200" dirty="0">
              <a:latin typeface="Century Gothic" panose="020B0502020202020204" pitchFamily="34" charset="0"/>
            </a:endParaRPr>
          </a:p>
        </p:txBody>
      </p:sp>
      <p:pic>
        <p:nvPicPr>
          <p:cNvPr id="5" name="Picture 4">
            <a:extLst>
              <a:ext uri="{FF2B5EF4-FFF2-40B4-BE49-F238E27FC236}">
                <a16:creationId xmlns:a16="http://schemas.microsoft.com/office/drawing/2014/main" id="{85AAC349-B322-42DA-AA59-F515D48FB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21" y="218221"/>
            <a:ext cx="1778493" cy="965120"/>
          </a:xfrm>
          <a:prstGeom prst="rect">
            <a:avLst/>
          </a:prstGeom>
        </p:spPr>
      </p:pic>
      <p:sp>
        <p:nvSpPr>
          <p:cNvPr id="4" name="Trapezoid 3">
            <a:extLst>
              <a:ext uri="{FF2B5EF4-FFF2-40B4-BE49-F238E27FC236}">
                <a16:creationId xmlns:a16="http://schemas.microsoft.com/office/drawing/2014/main" id="{E83FF3FD-718F-46AD-97F5-88D0813B1A35}"/>
              </a:ext>
            </a:extLst>
          </p:cNvPr>
          <p:cNvSpPr/>
          <p:nvPr/>
        </p:nvSpPr>
        <p:spPr>
          <a:xfrm>
            <a:off x="7957980" y="1579394"/>
            <a:ext cx="3395820" cy="1986766"/>
          </a:xfrm>
          <a:prstGeom prst="trapezoid">
            <a:avLst>
              <a:gd name="adj" fmla="val 64007"/>
            </a:avLst>
          </a:prstGeom>
          <a:solidFill>
            <a:srgbClr val="1D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50CB2DF-4814-419A-B6A2-7EF3BF1C2102}"/>
              </a:ext>
            </a:extLst>
          </p:cNvPr>
          <p:cNvSpPr/>
          <p:nvPr/>
        </p:nvSpPr>
        <p:spPr>
          <a:xfrm>
            <a:off x="9268400" y="1579394"/>
            <a:ext cx="2085400" cy="1986766"/>
          </a:xfrm>
          <a:prstGeom prst="rect">
            <a:avLst/>
          </a:prstGeom>
          <a:solidFill>
            <a:srgbClr val="1D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2DCBACBC-AB5A-4DA0-98B1-2C947402AA7F}"/>
              </a:ext>
            </a:extLst>
          </p:cNvPr>
          <p:cNvCxnSpPr>
            <a:cxnSpLocks/>
          </p:cNvCxnSpPr>
          <p:nvPr/>
        </p:nvCxnSpPr>
        <p:spPr>
          <a:xfrm flipV="1">
            <a:off x="789905" y="3535672"/>
            <a:ext cx="7439695" cy="10158"/>
          </a:xfrm>
          <a:prstGeom prst="line">
            <a:avLst/>
          </a:prstGeom>
          <a:ln w="76200" cap="rnd" cmpd="sng">
            <a:solidFill>
              <a:srgbClr val="1D9DD8"/>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1A49E76-DB6B-493E-9220-7BEBD93D2F14}"/>
              </a:ext>
            </a:extLst>
          </p:cNvPr>
          <p:cNvSpPr txBox="1"/>
          <p:nvPr/>
        </p:nvSpPr>
        <p:spPr>
          <a:xfrm>
            <a:off x="1254823" y="2086692"/>
            <a:ext cx="6238240" cy="707886"/>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Century Gothic" panose="020B0502020202020204" pitchFamily="34" charset="0"/>
              </a:rPr>
              <a:t>Lack of global air pollution data before 1990</a:t>
            </a:r>
          </a:p>
          <a:p>
            <a:pPr marL="342900" indent="-342900">
              <a:buFont typeface="Wingdings" panose="05000000000000000000" pitchFamily="2" charset="2"/>
              <a:buChar char="Ø"/>
            </a:pPr>
            <a:r>
              <a:rPr lang="en-US" sz="2000" dirty="0">
                <a:latin typeface="Century Gothic" panose="020B0502020202020204" pitchFamily="34" charset="0"/>
              </a:rPr>
              <a:t>Missing factors</a:t>
            </a:r>
          </a:p>
        </p:txBody>
      </p:sp>
      <p:sp>
        <p:nvSpPr>
          <p:cNvPr id="18" name="TextBox 17">
            <a:extLst>
              <a:ext uri="{FF2B5EF4-FFF2-40B4-BE49-F238E27FC236}">
                <a16:creationId xmlns:a16="http://schemas.microsoft.com/office/drawing/2014/main" id="{642E0CA5-5C76-48A3-8B02-E9E35617566D}"/>
              </a:ext>
            </a:extLst>
          </p:cNvPr>
          <p:cNvSpPr txBox="1"/>
          <p:nvPr/>
        </p:nvSpPr>
        <p:spPr>
          <a:xfrm>
            <a:off x="8999985" y="2375649"/>
            <a:ext cx="1937191" cy="461665"/>
          </a:xfrm>
          <a:prstGeom prst="rect">
            <a:avLst/>
          </a:prstGeom>
          <a:noFill/>
        </p:spPr>
        <p:txBody>
          <a:bodyPr wrap="square" rtlCol="0">
            <a:spAutoFit/>
          </a:bodyPr>
          <a:lstStyle/>
          <a:p>
            <a:r>
              <a:rPr lang="es-ES" sz="2400" b="1" dirty="0" err="1">
                <a:solidFill>
                  <a:schemeClr val="bg1"/>
                </a:solidFill>
                <a:latin typeface="Century Gothic" panose="020B0502020202020204" pitchFamily="34" charset="0"/>
              </a:rPr>
              <a:t>Limitations</a:t>
            </a:r>
            <a:endParaRPr lang="en-US" sz="2400" b="1" dirty="0">
              <a:solidFill>
                <a:schemeClr val="bg1"/>
              </a:solidFill>
              <a:latin typeface="Century Gothic" panose="020B0502020202020204" pitchFamily="34" charset="0"/>
            </a:endParaRPr>
          </a:p>
        </p:txBody>
      </p:sp>
      <p:sp>
        <p:nvSpPr>
          <p:cNvPr id="19" name="Rectangle 18">
            <a:extLst>
              <a:ext uri="{FF2B5EF4-FFF2-40B4-BE49-F238E27FC236}">
                <a16:creationId xmlns:a16="http://schemas.microsoft.com/office/drawing/2014/main" id="{E36BDA5A-7B68-4BC8-8733-9079141B35C4}"/>
              </a:ext>
            </a:extLst>
          </p:cNvPr>
          <p:cNvSpPr/>
          <p:nvPr/>
        </p:nvSpPr>
        <p:spPr>
          <a:xfrm>
            <a:off x="838200" y="4073449"/>
            <a:ext cx="9060215" cy="193039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A6A978EA-5E59-433C-AAC1-6B30E05302C1}"/>
              </a:ext>
            </a:extLst>
          </p:cNvPr>
          <p:cNvSpPr/>
          <p:nvPr/>
        </p:nvSpPr>
        <p:spPr>
          <a:xfrm>
            <a:off x="8006275" y="4057723"/>
            <a:ext cx="3395820" cy="1986766"/>
          </a:xfrm>
          <a:prstGeom prst="trapezoid">
            <a:avLst>
              <a:gd name="adj" fmla="val 6400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9046B5-2945-4924-ADA0-199DFD0CB2E3}"/>
              </a:ext>
            </a:extLst>
          </p:cNvPr>
          <p:cNvSpPr/>
          <p:nvPr/>
        </p:nvSpPr>
        <p:spPr>
          <a:xfrm>
            <a:off x="9316695" y="4057723"/>
            <a:ext cx="2085400" cy="1986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5E3F9135-8C79-438A-829E-269D4A6E7ECF}"/>
              </a:ext>
            </a:extLst>
          </p:cNvPr>
          <p:cNvCxnSpPr>
            <a:cxnSpLocks/>
          </p:cNvCxnSpPr>
          <p:nvPr/>
        </p:nvCxnSpPr>
        <p:spPr>
          <a:xfrm flipV="1">
            <a:off x="838200" y="6014001"/>
            <a:ext cx="7439695" cy="10158"/>
          </a:xfrm>
          <a:prstGeom prst="line">
            <a:avLst/>
          </a:prstGeom>
          <a:ln w="76200" cap="rnd" cmpd="sng"/>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DCE11B6-CD60-4016-9E7A-D6762DCD101A}"/>
              </a:ext>
            </a:extLst>
          </p:cNvPr>
          <p:cNvSpPr txBox="1"/>
          <p:nvPr/>
        </p:nvSpPr>
        <p:spPr>
          <a:xfrm>
            <a:off x="1254823" y="4269202"/>
            <a:ext cx="6238240" cy="1631216"/>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Century Gothic" panose="020B0502020202020204" pitchFamily="34" charset="0"/>
              </a:rPr>
              <a:t>Focusing on regional scale</a:t>
            </a:r>
          </a:p>
          <a:p>
            <a:pPr marL="342900" indent="-342900">
              <a:buFont typeface="Wingdings" panose="05000000000000000000" pitchFamily="2" charset="2"/>
              <a:buChar char="Ø"/>
            </a:pPr>
            <a:r>
              <a:rPr lang="en-US" sz="2000" dirty="0">
                <a:latin typeface="Century Gothic" panose="020B0502020202020204" pitchFamily="34" charset="0"/>
              </a:rPr>
              <a:t>Adding more factors such as transportation, mining and meteorological condition</a:t>
            </a:r>
          </a:p>
          <a:p>
            <a:pPr marL="342900" indent="-342900">
              <a:buFont typeface="Wingdings" panose="05000000000000000000" pitchFamily="2" charset="2"/>
              <a:buChar char="Ø"/>
            </a:pPr>
            <a:r>
              <a:rPr lang="en-US" sz="2000" dirty="0">
                <a:latin typeface="Century Gothic" panose="020B0502020202020204" pitchFamily="34" charset="0"/>
              </a:rPr>
              <a:t>Impact of Covid-19 lockdown on air pollution level</a:t>
            </a:r>
          </a:p>
        </p:txBody>
      </p:sp>
      <p:sp>
        <p:nvSpPr>
          <p:cNvPr id="24" name="TextBox 23">
            <a:extLst>
              <a:ext uri="{FF2B5EF4-FFF2-40B4-BE49-F238E27FC236}">
                <a16:creationId xmlns:a16="http://schemas.microsoft.com/office/drawing/2014/main" id="{997D3CF3-E817-4A16-8011-C62876A68CD3}"/>
              </a:ext>
            </a:extLst>
          </p:cNvPr>
          <p:cNvSpPr txBox="1"/>
          <p:nvPr/>
        </p:nvSpPr>
        <p:spPr>
          <a:xfrm>
            <a:off x="9048280" y="4853978"/>
            <a:ext cx="1937191" cy="461665"/>
          </a:xfrm>
          <a:prstGeom prst="rect">
            <a:avLst/>
          </a:prstGeom>
          <a:noFill/>
        </p:spPr>
        <p:txBody>
          <a:bodyPr wrap="square" rtlCol="0">
            <a:spAutoFit/>
          </a:bodyPr>
          <a:lstStyle/>
          <a:p>
            <a:r>
              <a:rPr lang="es-ES" sz="2400" b="1" dirty="0">
                <a:solidFill>
                  <a:schemeClr val="bg1"/>
                </a:solidFill>
                <a:latin typeface="Century Gothic" panose="020B0502020202020204" pitchFamily="34" charset="0"/>
              </a:rPr>
              <a:t>Future </a:t>
            </a:r>
            <a:r>
              <a:rPr lang="es-ES" sz="2400" b="1" dirty="0" err="1">
                <a:solidFill>
                  <a:schemeClr val="bg1"/>
                </a:solidFill>
                <a:latin typeface="Century Gothic" panose="020B0502020202020204" pitchFamily="34" charset="0"/>
              </a:rPr>
              <a:t>Work</a:t>
            </a:r>
            <a:endParaRPr lang="en-US" sz="24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71267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2655</TotalTime>
  <Words>1466</Words>
  <Application>Microsoft Office PowerPoint</Application>
  <PresentationFormat>Widescreen</PresentationFormat>
  <Paragraphs>98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Century Gothic</vt:lpstr>
      <vt:lpstr>Wingdings</vt:lpstr>
      <vt:lpstr>Office Theme</vt:lpstr>
      <vt:lpstr>What has been the impact from air pollution on global health problems from 1990 to present?</vt:lpstr>
      <vt:lpstr>Introduction  of the research analysis</vt:lpstr>
      <vt:lpstr>PowerPoint Presentation</vt:lpstr>
      <vt:lpstr>PowerPoint Presentation</vt:lpstr>
      <vt:lpstr>PowerPoint Presentation</vt:lpstr>
      <vt:lpstr>2.1 What are the factors that impact air pollution the most(GDP and Agriculture)?  2.2 Are landlocked countries more polluted?</vt:lpstr>
      <vt:lpstr>PowerPoint Presentation</vt:lpstr>
      <vt:lpstr>Limitations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has been the impact from air pollution on global health problems from 1990 to present?</dc:title>
  <dc:creator>Arturo Garcia Luna Beltran</dc:creator>
  <cp:lastModifiedBy>Auey Manunpat</cp:lastModifiedBy>
  <cp:revision>68</cp:revision>
  <dcterms:created xsi:type="dcterms:W3CDTF">2021-12-07T18:18:38Z</dcterms:created>
  <dcterms:modified xsi:type="dcterms:W3CDTF">2021-12-16T18:26:33Z</dcterms:modified>
</cp:coreProperties>
</file>