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3194A-E8BF-4339-BE19-DB117292174A}" v="283" dt="2022-05-25T22:31:58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80906" autoAdjust="0"/>
  </p:normalViewPr>
  <p:slideViewPr>
    <p:cSldViewPr snapToGrid="0">
      <p:cViewPr varScale="1">
        <p:scale>
          <a:sx n="82" d="100"/>
          <a:sy n="82" d="100"/>
        </p:scale>
        <p:origin x="4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npat Sirijaturaporn" userId="633ecdec-5049-410c-ad29-147f1d103789" providerId="ADAL" clId="{6773194A-E8BF-4339-BE19-DB117292174A}"/>
    <pc:docChg chg="undo custSel addSld delSld modSld sldOrd">
      <pc:chgData name="Manunpat Sirijaturaporn" userId="633ecdec-5049-410c-ad29-147f1d103789" providerId="ADAL" clId="{6773194A-E8BF-4339-BE19-DB117292174A}" dt="2022-05-25T23:05:52.963" v="3576" actId="20577"/>
      <pc:docMkLst>
        <pc:docMk/>
      </pc:docMkLst>
      <pc:sldChg chg="modSp mod modNotesTx">
        <pc:chgData name="Manunpat Sirijaturaporn" userId="633ecdec-5049-410c-ad29-147f1d103789" providerId="ADAL" clId="{6773194A-E8BF-4339-BE19-DB117292174A}" dt="2022-05-25T21:26:49.337" v="991" actId="20577"/>
        <pc:sldMkLst>
          <pc:docMk/>
          <pc:sldMk cId="2576172846" sldId="256"/>
        </pc:sldMkLst>
        <pc:spChg chg="mod">
          <ac:chgData name="Manunpat Sirijaturaporn" userId="633ecdec-5049-410c-ad29-147f1d103789" providerId="ADAL" clId="{6773194A-E8BF-4339-BE19-DB117292174A}" dt="2022-05-25T21:26:16.453" v="919" actId="1035"/>
          <ac:spMkLst>
            <pc:docMk/>
            <pc:sldMk cId="2576172846" sldId="256"/>
            <ac:spMk id="2" creationId="{3FBFBFB2-7F8D-6F0E-4865-8EB660B33B42}"/>
          </ac:spMkLst>
        </pc:spChg>
      </pc:sldChg>
      <pc:sldChg chg="modSp mod modAnim modNotesTx">
        <pc:chgData name="Manunpat Sirijaturaporn" userId="633ecdec-5049-410c-ad29-147f1d103789" providerId="ADAL" clId="{6773194A-E8BF-4339-BE19-DB117292174A}" dt="2022-05-25T22:00:55.062" v="2310" actId="20577"/>
        <pc:sldMkLst>
          <pc:docMk/>
          <pc:sldMk cId="1909593107" sldId="257"/>
        </pc:sldMkLst>
        <pc:spChg chg="mod">
          <ac:chgData name="Manunpat Sirijaturaporn" userId="633ecdec-5049-410c-ad29-147f1d103789" providerId="ADAL" clId="{6773194A-E8BF-4339-BE19-DB117292174A}" dt="2022-05-25T15:47:02.641" v="433" actId="1035"/>
          <ac:spMkLst>
            <pc:docMk/>
            <pc:sldMk cId="1909593107" sldId="257"/>
            <ac:spMk id="2" creationId="{7FA790A9-AFB0-B979-B1D8-908736E1DC4F}"/>
          </ac:spMkLst>
        </pc:spChg>
        <pc:spChg chg="mod">
          <ac:chgData name="Manunpat Sirijaturaporn" userId="633ecdec-5049-410c-ad29-147f1d103789" providerId="ADAL" clId="{6773194A-E8BF-4339-BE19-DB117292174A}" dt="2022-05-25T16:12:11.587" v="553" actId="404"/>
          <ac:spMkLst>
            <pc:docMk/>
            <pc:sldMk cId="1909593107" sldId="257"/>
            <ac:spMk id="7" creationId="{B7C377AA-55D5-BC56-EC67-0A6E6C18572C}"/>
          </ac:spMkLst>
        </pc:spChg>
      </pc:sldChg>
      <pc:sldChg chg="addSp delSp modSp mod modNotesTx">
        <pc:chgData name="Manunpat Sirijaturaporn" userId="633ecdec-5049-410c-ad29-147f1d103789" providerId="ADAL" clId="{6773194A-E8BF-4339-BE19-DB117292174A}" dt="2022-05-25T22:27:42.461" v="3010" actId="20577"/>
        <pc:sldMkLst>
          <pc:docMk/>
          <pc:sldMk cId="1518058676" sldId="258"/>
        </pc:sldMkLst>
        <pc:spChg chg="add del mod">
          <ac:chgData name="Manunpat Sirijaturaporn" userId="633ecdec-5049-410c-ad29-147f1d103789" providerId="ADAL" clId="{6773194A-E8BF-4339-BE19-DB117292174A}" dt="2022-05-25T15:37:14.309" v="275" actId="478"/>
          <ac:spMkLst>
            <pc:docMk/>
            <pc:sldMk cId="1518058676" sldId="258"/>
            <ac:spMk id="12" creationId="{C2571FE2-01E2-A93C-0C72-AB355D9E422B}"/>
          </ac:spMkLst>
        </pc:spChg>
        <pc:spChg chg="add mod ord">
          <ac:chgData name="Manunpat Sirijaturaporn" userId="633ecdec-5049-410c-ad29-147f1d103789" providerId="ADAL" clId="{6773194A-E8BF-4339-BE19-DB117292174A}" dt="2022-05-25T15:45:00.300" v="397" actId="14100"/>
          <ac:spMkLst>
            <pc:docMk/>
            <pc:sldMk cId="1518058676" sldId="258"/>
            <ac:spMk id="13" creationId="{5AED6735-F6A7-C056-E143-20407925E22D}"/>
          </ac:spMkLst>
        </pc:spChg>
        <pc:spChg chg="add del mod">
          <ac:chgData name="Manunpat Sirijaturaporn" userId="633ecdec-5049-410c-ad29-147f1d103789" providerId="ADAL" clId="{6773194A-E8BF-4339-BE19-DB117292174A}" dt="2022-05-25T15:42:33.645" v="359" actId="478"/>
          <ac:spMkLst>
            <pc:docMk/>
            <pc:sldMk cId="1518058676" sldId="258"/>
            <ac:spMk id="14" creationId="{5B637EB6-0E31-6EEF-302C-2206D62B7F7E}"/>
          </ac:spMkLst>
        </pc:spChg>
        <pc:picChg chg="add mod ord">
          <ac:chgData name="Manunpat Sirijaturaporn" userId="633ecdec-5049-410c-ad29-147f1d103789" providerId="ADAL" clId="{6773194A-E8BF-4339-BE19-DB117292174A}" dt="2022-05-25T15:43:41.026" v="365" actId="167"/>
          <ac:picMkLst>
            <pc:docMk/>
            <pc:sldMk cId="1518058676" sldId="258"/>
            <ac:picMk id="11" creationId="{C96A5391-0081-3F01-27AF-C4A7BCD903DB}"/>
          </ac:picMkLst>
        </pc:picChg>
        <pc:picChg chg="add del mod">
          <ac:chgData name="Manunpat Sirijaturaporn" userId="633ecdec-5049-410c-ad29-147f1d103789" providerId="ADAL" clId="{6773194A-E8BF-4339-BE19-DB117292174A}" dt="2022-05-25T15:40:35.312" v="343" actId="478"/>
          <ac:picMkLst>
            <pc:docMk/>
            <pc:sldMk cId="1518058676" sldId="258"/>
            <ac:picMk id="3086" creationId="{CB890505-694B-69E3-6990-30DB97AC6E37}"/>
          </ac:picMkLst>
        </pc:picChg>
        <pc:picChg chg="add del">
          <ac:chgData name="Manunpat Sirijaturaporn" userId="633ecdec-5049-410c-ad29-147f1d103789" providerId="ADAL" clId="{6773194A-E8BF-4339-BE19-DB117292174A}" dt="2022-05-25T15:39:57.284" v="338" actId="478"/>
          <ac:picMkLst>
            <pc:docMk/>
            <pc:sldMk cId="1518058676" sldId="258"/>
            <ac:picMk id="3088" creationId="{62931C34-4858-2359-67FC-ACF1B2B31EC7}"/>
          </ac:picMkLst>
        </pc:picChg>
        <pc:picChg chg="add mod">
          <ac:chgData name="Manunpat Sirijaturaporn" userId="633ecdec-5049-410c-ad29-147f1d103789" providerId="ADAL" clId="{6773194A-E8BF-4339-BE19-DB117292174A}" dt="2022-05-25T15:41:13.622" v="352" actId="1076"/>
          <ac:picMkLst>
            <pc:docMk/>
            <pc:sldMk cId="1518058676" sldId="258"/>
            <ac:picMk id="3090" creationId="{8EA87092-4EF2-2B21-B80F-44D4F3634D22}"/>
          </ac:picMkLst>
        </pc:picChg>
      </pc:sldChg>
      <pc:sldChg chg="addSp delSp modSp mod ord modNotesTx">
        <pc:chgData name="Manunpat Sirijaturaporn" userId="633ecdec-5049-410c-ad29-147f1d103789" providerId="ADAL" clId="{6773194A-E8BF-4339-BE19-DB117292174A}" dt="2022-05-25T22:04:01.413" v="2588" actId="20577"/>
        <pc:sldMkLst>
          <pc:docMk/>
          <pc:sldMk cId="996812542" sldId="259"/>
        </pc:sldMkLst>
        <pc:spChg chg="add mod">
          <ac:chgData name="Manunpat Sirijaturaporn" userId="633ecdec-5049-410c-ad29-147f1d103789" providerId="ADAL" clId="{6773194A-E8BF-4339-BE19-DB117292174A}" dt="2022-05-25T15:36:19.436" v="272" actId="14100"/>
          <ac:spMkLst>
            <pc:docMk/>
            <pc:sldMk cId="996812542" sldId="259"/>
            <ac:spMk id="16" creationId="{703B201B-392D-952D-C064-0CD77B51B2E9}"/>
          </ac:spMkLst>
        </pc:spChg>
        <pc:picChg chg="add mod">
          <ac:chgData name="Manunpat Sirijaturaporn" userId="633ecdec-5049-410c-ad29-147f1d103789" providerId="ADAL" clId="{6773194A-E8BF-4339-BE19-DB117292174A}" dt="2022-05-25T15:35:18.807" v="237" actId="1035"/>
          <ac:picMkLst>
            <pc:docMk/>
            <pc:sldMk cId="996812542" sldId="259"/>
            <ac:picMk id="5" creationId="{1015F92C-BF39-AFA9-D69C-D1E1EB85F767}"/>
          </ac:picMkLst>
        </pc:picChg>
        <pc:picChg chg="mod">
          <ac:chgData name="Manunpat Sirijaturaporn" userId="633ecdec-5049-410c-ad29-147f1d103789" providerId="ADAL" clId="{6773194A-E8BF-4339-BE19-DB117292174A}" dt="2022-05-25T15:52:23.375" v="448" actId="1036"/>
          <ac:picMkLst>
            <pc:docMk/>
            <pc:sldMk cId="996812542" sldId="259"/>
            <ac:picMk id="6" creationId="{E1597D9E-35B8-776B-47C4-3D92488CB5EB}"/>
          </ac:picMkLst>
        </pc:picChg>
        <pc:picChg chg="add del mod">
          <ac:chgData name="Manunpat Sirijaturaporn" userId="633ecdec-5049-410c-ad29-147f1d103789" providerId="ADAL" clId="{6773194A-E8BF-4339-BE19-DB117292174A}" dt="2022-05-25T15:30:26.184" v="91" actId="478"/>
          <ac:picMkLst>
            <pc:docMk/>
            <pc:sldMk cId="996812542" sldId="259"/>
            <ac:picMk id="8" creationId="{C7B09532-2C7E-7ADB-6A93-DF6973F1C9FA}"/>
          </ac:picMkLst>
        </pc:picChg>
        <pc:picChg chg="add mod">
          <ac:chgData name="Manunpat Sirijaturaporn" userId="633ecdec-5049-410c-ad29-147f1d103789" providerId="ADAL" clId="{6773194A-E8BF-4339-BE19-DB117292174A}" dt="2022-05-25T15:35:23.840" v="254" actId="1035"/>
          <ac:picMkLst>
            <pc:docMk/>
            <pc:sldMk cId="996812542" sldId="259"/>
            <ac:picMk id="10" creationId="{E84F762C-7024-BFA4-DAA9-C61DDB946E7F}"/>
          </ac:picMkLst>
        </pc:picChg>
        <pc:picChg chg="add mod modCrop">
          <ac:chgData name="Manunpat Sirijaturaporn" userId="633ecdec-5049-410c-ad29-147f1d103789" providerId="ADAL" clId="{6773194A-E8BF-4339-BE19-DB117292174A}" dt="2022-05-25T15:36:27.856" v="274" actId="1038"/>
          <ac:picMkLst>
            <pc:docMk/>
            <pc:sldMk cId="996812542" sldId="259"/>
            <ac:picMk id="12" creationId="{9172C24F-77DD-A14C-555B-F29C5B72B08B}"/>
          </ac:picMkLst>
        </pc:picChg>
        <pc:picChg chg="add del mod">
          <ac:chgData name="Manunpat Sirijaturaporn" userId="633ecdec-5049-410c-ad29-147f1d103789" providerId="ADAL" clId="{6773194A-E8BF-4339-BE19-DB117292174A}" dt="2022-05-25T15:26:05.171" v="63" actId="478"/>
          <ac:picMkLst>
            <pc:docMk/>
            <pc:sldMk cId="996812542" sldId="259"/>
            <ac:picMk id="4098" creationId="{4B6A6262-AD9B-9BF4-1A47-F4738CD28E7F}"/>
          </ac:picMkLst>
        </pc:picChg>
        <pc:picChg chg="add del mod">
          <ac:chgData name="Manunpat Sirijaturaporn" userId="633ecdec-5049-410c-ad29-147f1d103789" providerId="ADAL" clId="{6773194A-E8BF-4339-BE19-DB117292174A}" dt="2022-05-25T15:25:24.484" v="61" actId="478"/>
          <ac:picMkLst>
            <pc:docMk/>
            <pc:sldMk cId="996812542" sldId="259"/>
            <ac:picMk id="4100" creationId="{85B3EB59-904D-6119-B855-28D92A5FC853}"/>
          </ac:picMkLst>
        </pc:picChg>
        <pc:picChg chg="add mod">
          <ac:chgData name="Manunpat Sirijaturaporn" userId="633ecdec-5049-410c-ad29-147f1d103789" providerId="ADAL" clId="{6773194A-E8BF-4339-BE19-DB117292174A}" dt="2022-05-25T15:35:13.913" v="221" actId="1035"/>
          <ac:picMkLst>
            <pc:docMk/>
            <pc:sldMk cId="996812542" sldId="259"/>
            <ac:picMk id="4102" creationId="{BCC4CCC7-27D8-205E-3F78-7F25AB7E4583}"/>
          </ac:picMkLst>
        </pc:picChg>
      </pc:sldChg>
      <pc:sldChg chg="addSp delSp modSp add mod modNotesTx">
        <pc:chgData name="Manunpat Sirijaturaporn" userId="633ecdec-5049-410c-ad29-147f1d103789" providerId="ADAL" clId="{6773194A-E8BF-4339-BE19-DB117292174A}" dt="2022-05-25T23:05:52.963" v="3576" actId="20577"/>
        <pc:sldMkLst>
          <pc:docMk/>
          <pc:sldMk cId="1451689738" sldId="260"/>
        </pc:sldMkLst>
        <pc:spChg chg="mod">
          <ac:chgData name="Manunpat Sirijaturaporn" userId="633ecdec-5049-410c-ad29-147f1d103789" providerId="ADAL" clId="{6773194A-E8BF-4339-BE19-DB117292174A}" dt="2022-05-25T15:47:09.948" v="434" actId="120"/>
          <ac:spMkLst>
            <pc:docMk/>
            <pc:sldMk cId="1451689738" sldId="260"/>
            <ac:spMk id="2" creationId="{8C05D578-BAFD-C688-844A-05D903F2DB94}"/>
          </ac:spMkLst>
        </pc:spChg>
        <pc:spChg chg="add mod">
          <ac:chgData name="Manunpat Sirijaturaporn" userId="633ecdec-5049-410c-ad29-147f1d103789" providerId="ADAL" clId="{6773194A-E8BF-4339-BE19-DB117292174A}" dt="2022-05-25T16:15:21.880" v="664" actId="13822"/>
          <ac:spMkLst>
            <pc:docMk/>
            <pc:sldMk cId="1451689738" sldId="260"/>
            <ac:spMk id="3" creationId="{F6699B5E-4093-5FC6-31B7-3D7A76A70444}"/>
          </ac:spMkLst>
        </pc:spChg>
        <pc:spChg chg="del">
          <ac:chgData name="Manunpat Sirijaturaporn" userId="633ecdec-5049-410c-ad29-147f1d103789" providerId="ADAL" clId="{6773194A-E8BF-4339-BE19-DB117292174A}" dt="2022-05-25T15:45:41.736" v="401" actId="478"/>
          <ac:spMkLst>
            <pc:docMk/>
            <pc:sldMk cId="1451689738" sldId="260"/>
            <ac:spMk id="13" creationId="{5AED6735-F6A7-C056-E143-20407925E22D}"/>
          </ac:spMkLst>
        </pc:spChg>
        <pc:spChg chg="add mod">
          <ac:chgData name="Manunpat Sirijaturaporn" userId="633ecdec-5049-410c-ad29-147f1d103789" providerId="ADAL" clId="{6773194A-E8BF-4339-BE19-DB117292174A}" dt="2022-05-25T16:28:50.191" v="848" actId="1076"/>
          <ac:spMkLst>
            <pc:docMk/>
            <pc:sldMk cId="1451689738" sldId="260"/>
            <ac:spMk id="14" creationId="{44390909-09B7-4060-D39F-C880A33938D9}"/>
          </ac:spMkLst>
        </pc:spChg>
        <pc:spChg chg="add mod">
          <ac:chgData name="Manunpat Sirijaturaporn" userId="633ecdec-5049-410c-ad29-147f1d103789" providerId="ADAL" clId="{6773194A-E8BF-4339-BE19-DB117292174A}" dt="2022-05-25T16:28:15.501" v="845" actId="14100"/>
          <ac:spMkLst>
            <pc:docMk/>
            <pc:sldMk cId="1451689738" sldId="260"/>
            <ac:spMk id="15" creationId="{7ABB62B1-4E49-5C58-B855-FB50A7A12981}"/>
          </ac:spMkLst>
        </pc:spChg>
        <pc:picChg chg="add mod">
          <ac:chgData name="Manunpat Sirijaturaporn" userId="633ecdec-5049-410c-ad29-147f1d103789" providerId="ADAL" clId="{6773194A-E8BF-4339-BE19-DB117292174A}" dt="2022-05-25T16:27:49.222" v="821" actId="1076"/>
          <ac:picMkLst>
            <pc:docMk/>
            <pc:sldMk cId="1451689738" sldId="260"/>
            <ac:picMk id="6" creationId="{CBD9F231-BCA1-99EC-779E-E90859D31F44}"/>
          </ac:picMkLst>
        </pc:picChg>
        <pc:picChg chg="del">
          <ac:chgData name="Manunpat Sirijaturaporn" userId="633ecdec-5049-410c-ad29-147f1d103789" providerId="ADAL" clId="{6773194A-E8BF-4339-BE19-DB117292174A}" dt="2022-05-25T15:45:38.735" v="399" actId="478"/>
          <ac:picMkLst>
            <pc:docMk/>
            <pc:sldMk cId="1451689738" sldId="260"/>
            <ac:picMk id="11" creationId="{C96A5391-0081-3F01-27AF-C4A7BCD903DB}"/>
          </ac:picMkLst>
        </pc:picChg>
        <pc:picChg chg="del">
          <ac:chgData name="Manunpat Sirijaturaporn" userId="633ecdec-5049-410c-ad29-147f1d103789" providerId="ADAL" clId="{6773194A-E8BF-4339-BE19-DB117292174A}" dt="2022-05-25T15:45:40.267" v="400" actId="478"/>
          <ac:picMkLst>
            <pc:docMk/>
            <pc:sldMk cId="1451689738" sldId="260"/>
            <ac:picMk id="3090" creationId="{8EA87092-4EF2-2B21-B80F-44D4F3634D22}"/>
          </ac:picMkLst>
        </pc:picChg>
        <pc:picChg chg="add mod">
          <ac:chgData name="Manunpat Sirijaturaporn" userId="633ecdec-5049-410c-ad29-147f1d103789" providerId="ADAL" clId="{6773194A-E8BF-4339-BE19-DB117292174A}" dt="2022-05-25T16:14:46.411" v="660" actId="1076"/>
          <ac:picMkLst>
            <pc:docMk/>
            <pc:sldMk cId="1451689738" sldId="260"/>
            <ac:picMk id="5122" creationId="{3D23B186-1840-C84D-2F50-58C95949D299}"/>
          </ac:picMkLst>
        </pc:picChg>
        <pc:picChg chg="add del mod">
          <ac:chgData name="Manunpat Sirijaturaporn" userId="633ecdec-5049-410c-ad29-147f1d103789" providerId="ADAL" clId="{6773194A-E8BF-4339-BE19-DB117292174A}" dt="2022-05-25T15:56:39.565" v="453" actId="478"/>
          <ac:picMkLst>
            <pc:docMk/>
            <pc:sldMk cId="1451689738" sldId="260"/>
            <ac:picMk id="5124" creationId="{8DDC3C1F-3870-8B40-5F4C-A65FFEE48106}"/>
          </ac:picMkLst>
        </pc:picChg>
        <pc:picChg chg="add mod">
          <ac:chgData name="Manunpat Sirijaturaporn" userId="633ecdec-5049-410c-ad29-147f1d103789" providerId="ADAL" clId="{6773194A-E8BF-4339-BE19-DB117292174A}" dt="2022-05-25T16:28:43.533" v="847" actId="1076"/>
          <ac:picMkLst>
            <pc:docMk/>
            <pc:sldMk cId="1451689738" sldId="260"/>
            <ac:picMk id="5126" creationId="{75D63CA2-6E53-F35D-1FBD-6BCD4977CBC0}"/>
          </ac:picMkLst>
        </pc:picChg>
        <pc:picChg chg="add mod">
          <ac:chgData name="Manunpat Sirijaturaporn" userId="633ecdec-5049-410c-ad29-147f1d103789" providerId="ADAL" clId="{6773194A-E8BF-4339-BE19-DB117292174A}" dt="2022-05-25T16:14:49.803" v="661" actId="1076"/>
          <ac:picMkLst>
            <pc:docMk/>
            <pc:sldMk cId="1451689738" sldId="260"/>
            <ac:picMk id="5128" creationId="{D5F7644A-4B56-94D3-FFB9-1C8E447B6946}"/>
          </ac:picMkLst>
        </pc:picChg>
        <pc:picChg chg="add mod">
          <ac:chgData name="Manunpat Sirijaturaporn" userId="633ecdec-5049-410c-ad29-147f1d103789" providerId="ADAL" clId="{6773194A-E8BF-4339-BE19-DB117292174A}" dt="2022-05-25T16:14:55.214" v="662" actId="1076"/>
          <ac:picMkLst>
            <pc:docMk/>
            <pc:sldMk cId="1451689738" sldId="260"/>
            <ac:picMk id="5130" creationId="{734B5521-9245-A8E9-DE89-5B90A6B9DD50}"/>
          </ac:picMkLst>
        </pc:picChg>
        <pc:picChg chg="add del mod">
          <ac:chgData name="Manunpat Sirijaturaporn" userId="633ecdec-5049-410c-ad29-147f1d103789" providerId="ADAL" clId="{6773194A-E8BF-4339-BE19-DB117292174A}" dt="2022-05-25T16:24:11.221" v="763" actId="478"/>
          <ac:picMkLst>
            <pc:docMk/>
            <pc:sldMk cId="1451689738" sldId="260"/>
            <ac:picMk id="5132" creationId="{11416D16-7368-1BBE-CC93-532ED293DB69}"/>
          </ac:picMkLst>
        </pc:picChg>
        <pc:picChg chg="add mod">
          <ac:chgData name="Manunpat Sirijaturaporn" userId="633ecdec-5049-410c-ad29-147f1d103789" providerId="ADAL" clId="{6773194A-E8BF-4339-BE19-DB117292174A}" dt="2022-05-25T16:27:51.926" v="822" actId="1076"/>
          <ac:picMkLst>
            <pc:docMk/>
            <pc:sldMk cId="1451689738" sldId="260"/>
            <ac:picMk id="5134" creationId="{42E97402-C9AF-68CD-9464-F5BDF7EE6F10}"/>
          </ac:picMkLst>
        </pc:picChg>
        <pc:picChg chg="add mod">
          <ac:chgData name="Manunpat Sirijaturaporn" userId="633ecdec-5049-410c-ad29-147f1d103789" providerId="ADAL" clId="{6773194A-E8BF-4339-BE19-DB117292174A}" dt="2022-05-25T16:27:54.410" v="823" actId="1076"/>
          <ac:picMkLst>
            <pc:docMk/>
            <pc:sldMk cId="1451689738" sldId="260"/>
            <ac:picMk id="5136" creationId="{466A107B-ABBB-653B-DAF3-AE6DEEA89A2F}"/>
          </ac:picMkLst>
        </pc:picChg>
      </pc:sldChg>
      <pc:sldChg chg="modSp add del mod modNotesTx">
        <pc:chgData name="Manunpat Sirijaturaporn" userId="633ecdec-5049-410c-ad29-147f1d103789" providerId="ADAL" clId="{6773194A-E8BF-4339-BE19-DB117292174A}" dt="2022-05-25T20:59:31.113" v="868" actId="2696"/>
        <pc:sldMkLst>
          <pc:docMk/>
          <pc:sldMk cId="4250601112" sldId="261"/>
        </pc:sldMkLst>
        <pc:spChg chg="mod">
          <ac:chgData name="Manunpat Sirijaturaporn" userId="633ecdec-5049-410c-ad29-147f1d103789" providerId="ADAL" clId="{6773194A-E8BF-4339-BE19-DB117292174A}" dt="2022-05-25T16:32:09.915" v="867" actId="20577"/>
          <ac:spMkLst>
            <pc:docMk/>
            <pc:sldMk cId="4250601112" sldId="261"/>
            <ac:spMk id="2" creationId="{8C05D578-BAFD-C688-844A-05D903F2DB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C1385-7637-4D3F-9620-F4ABEC7C288E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D134B-5E32-473B-9ACB-9505114C6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22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Hi, we would like to present a customized optimizing McDonald’s meal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D134B-5E32-473B-9ACB-9505114C61A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612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Speaking of fast food, I’m definitely sure that you have more negative perceptions than positive ones. But we are always feeling right doing the wrong thing that’s why it’s popular.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Although the food got criticized every day, it is cheap, convenient, and tasty!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GB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McDonald’s, which is the leading fast-food chain, grabs our attention. So our study 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aims to optimize McDonald’s intake given the minimum daily nutrition requirement if we consume it 3 meals a day. </a:t>
            </a:r>
            <a:endParaRPr lang="en-GB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D134B-5E32-473B-9ACB-9505114C61A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909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then found the McDonald’s menu in the United States on Kaggle website and found the nutrition requirements per meal each day on the World Health Organization website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D134B-5E32-473B-9ACB-9505114C61A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17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McDonald’s menu would be analysed by user individual profiles to provide the optimal consumption suggestions regarding suitable calories, total fat, saturated fat, cholesterol, sodium, and sugars.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GB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example, from having 1 sausage McMuffin,  you will receive 370 calories, 35% of total fat, 42% of saturated fat that you need each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D134B-5E32-473B-9ACB-9505114C61A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94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These are the packages we applied in building the application.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setting the optimization problem, we mainly use Google OR tools, particularly ortools.linear_solver, pandas, numpy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GB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plotting bar charts, matplotlib </a:t>
            </a:r>
            <a:r>
              <a:rPr lang="en-GB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applied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GB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for creating the interfaces, we use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tk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inter to build visual indicators such as icons and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ttk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bootstrap to make the interfaces more beautiful.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also use Python Imaging Library (PIL): for inserting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D134B-5E32-473B-9ACB-9505114C61A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640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5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4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4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8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4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7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6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2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1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2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hyperlink" Target="https://www.who.int/news-room/fact-sheets/detail/healthy-diet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www.kaggle.com/datasets/mcdonalds/nutrition-fact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9FAEB5-D20D-48E2-B67F-57D161AE4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FBFB2-7F8D-6F0E-4865-8EB660B33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2948" y="939864"/>
            <a:ext cx="5040784" cy="288327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800" b="1" dirty="0">
                <a:effectLst/>
                <a:latin typeface="Trade Gothic Next" panose="020B0604020202020204" pitchFamily="34" charset="0"/>
                <a:ea typeface="Calibri" panose="020F0502020204030204" pitchFamily="34" charset="0"/>
                <a:cs typeface="Cavolini" panose="020B0502040204020203" pitchFamily="66" charset="0"/>
              </a:rPr>
              <a:t>Customized Optimizing McDonald’s meal Application </a:t>
            </a:r>
            <a:endParaRPr lang="en-GB" sz="4800" b="1" dirty="0">
              <a:latin typeface="Trade Gothic Next" panose="020B0604020202020204" pitchFamily="34" charset="0"/>
              <a:cs typeface="Cavolini" panose="020B0502040204020203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4034C-3DEB-F63C-86BF-C15D2D464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947" y="4044784"/>
            <a:ext cx="5040785" cy="2246371"/>
          </a:xfrm>
        </p:spPr>
        <p:txBody>
          <a:bodyPr anchor="t">
            <a:normAutofit lnSpcReduction="10000"/>
          </a:bodyPr>
          <a:lstStyle/>
          <a:p>
            <a:pPr algn="r"/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Programming project </a:t>
            </a:r>
          </a:p>
          <a:p>
            <a:pPr algn="r"/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Advance Programming Spring 2022 </a:t>
            </a:r>
          </a:p>
          <a:p>
            <a:pPr algn="r"/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/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Jiaming Huang </a:t>
            </a:r>
          </a:p>
          <a:p>
            <a:pPr algn="r"/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Ting Yang  </a:t>
            </a:r>
          </a:p>
          <a:p>
            <a:pPr algn="r"/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Manunpat Sirijaturaporn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late of food&#10;&#10;Description automatically generated with low confidence">
            <a:extLst>
              <a:ext uri="{FF2B5EF4-FFF2-40B4-BE49-F238E27FC236}">
                <a16:creationId xmlns:a16="http://schemas.microsoft.com/office/drawing/2014/main" id="{8D40F5CB-283B-8D32-C57C-64AD38D47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69" y="881983"/>
            <a:ext cx="5021183" cy="5163171"/>
          </a:xfrm>
          <a:prstGeom prst="rect">
            <a:avLst/>
          </a:prstGeom>
        </p:spPr>
      </p:pic>
      <p:sp>
        <p:nvSpPr>
          <p:cNvPr id="25" name="Rectangle 20">
            <a:extLst>
              <a:ext uri="{FF2B5EF4-FFF2-40B4-BE49-F238E27FC236}">
                <a16:creationId xmlns:a16="http://schemas.microsoft.com/office/drawing/2014/main" id="{77632950-D278-4CFA-808C-361D65D66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go Université de Lauranne - UNIL">
            <a:extLst>
              <a:ext uri="{FF2B5EF4-FFF2-40B4-BE49-F238E27FC236}">
                <a16:creationId xmlns:a16="http://schemas.microsoft.com/office/drawing/2014/main" id="{09670C7B-3C71-C43F-4F23-8071D96D3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475" y="5604150"/>
            <a:ext cx="1666530" cy="58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17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90A9-AFB0-B979-B1D8-908736E1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731814"/>
            <a:ext cx="5021182" cy="1917192"/>
          </a:xfrm>
        </p:spPr>
        <p:txBody>
          <a:bodyPr>
            <a:normAutofit/>
          </a:bodyPr>
          <a:lstStyle/>
          <a:p>
            <a:r>
              <a:rPr lang="en-GB" sz="4800" dirty="0"/>
              <a:t>Motivation and Objective</a:t>
            </a:r>
          </a:p>
        </p:txBody>
      </p:sp>
      <p:pic>
        <p:nvPicPr>
          <p:cNvPr id="4" name="Picture 2" descr="Logo Université de Lauranne - UNIL">
            <a:extLst>
              <a:ext uri="{FF2B5EF4-FFF2-40B4-BE49-F238E27FC236}">
                <a16:creationId xmlns:a16="http://schemas.microsoft.com/office/drawing/2014/main" id="{6196FE96-DFB9-80EF-42E1-48D3003B1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142" y="109282"/>
            <a:ext cx="1666530" cy="58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ast food slows down Children's brains | RRMCH">
            <a:extLst>
              <a:ext uri="{FF2B5EF4-FFF2-40B4-BE49-F238E27FC236}">
                <a16:creationId xmlns:a16="http://schemas.microsoft.com/office/drawing/2014/main" id="{33DA37DC-EF80-3B64-FEAD-28F1B28B2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261" y="817557"/>
            <a:ext cx="6040411" cy="2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C377AA-55D5-BC56-EC67-0A6E6C185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0" y="5833531"/>
            <a:ext cx="6262764" cy="847451"/>
          </a:xfrm>
        </p:spPr>
        <p:txBody>
          <a:bodyPr>
            <a:noAutofit/>
          </a:bodyPr>
          <a:lstStyle/>
          <a:p>
            <a:pPr algn="ctr"/>
            <a:r>
              <a:rPr lang="en-GB" sz="2400" b="1" i="1" dirty="0">
                <a:solidFill>
                  <a:srgbClr val="000000"/>
                </a:solidFill>
                <a:latin typeface="Calibri" panose="020F0502020204030204" pitchFamily="34" charset="0"/>
              </a:rPr>
              <a:t>“We aim to optimize McDonald’s intake given the minimum daily nutrition requirement”</a:t>
            </a:r>
          </a:p>
        </p:txBody>
      </p:sp>
      <p:pic>
        <p:nvPicPr>
          <p:cNvPr id="2056" name="Picture 8" descr="What are the Effects of Eating Junk Food? (with pictures)">
            <a:extLst>
              <a:ext uri="{FF2B5EF4-FFF2-40B4-BE49-F238E27FC236}">
                <a16:creationId xmlns:a16="http://schemas.microsoft.com/office/drawing/2014/main" id="{EC1939B9-7F24-98C4-5EEE-CEF3C6F8E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4" y="2427603"/>
            <a:ext cx="4346687" cy="407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09B383C-41A5-9204-7944-E3663F2A5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723" y="3480802"/>
            <a:ext cx="5213222" cy="221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59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D578-BAFD-C688-844A-05D903F2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66" y="758266"/>
            <a:ext cx="5180202" cy="918125"/>
          </a:xfrm>
        </p:spPr>
        <p:txBody>
          <a:bodyPr>
            <a:normAutofit/>
          </a:bodyPr>
          <a:lstStyle/>
          <a:p>
            <a:r>
              <a:rPr lang="en-GB" sz="5000" dirty="0"/>
              <a:t>Data preparation</a:t>
            </a:r>
          </a:p>
        </p:txBody>
      </p:sp>
      <p:pic>
        <p:nvPicPr>
          <p:cNvPr id="4" name="Picture 2" descr="Logo Université de Lauranne - UNIL">
            <a:extLst>
              <a:ext uri="{FF2B5EF4-FFF2-40B4-BE49-F238E27FC236}">
                <a16:creationId xmlns:a16="http://schemas.microsoft.com/office/drawing/2014/main" id="{380F151E-7AA0-3FAE-6DE2-11D166A7E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142" y="109282"/>
            <a:ext cx="1666530" cy="58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597D9E-35B8-776B-47C4-3D92488CB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03" y="1625589"/>
            <a:ext cx="4803728" cy="4846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15F92C-BF39-AFA9-D69C-D1E1EB85F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734" y="2592587"/>
            <a:ext cx="5874033" cy="1388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02" name="Picture 6" descr="Download Dataset from kaggle and access it in Python(CSV) | by Pranav  Dhumal | Medium">
            <a:extLst>
              <a:ext uri="{FF2B5EF4-FFF2-40B4-BE49-F238E27FC236}">
                <a16:creationId xmlns:a16="http://schemas.microsoft.com/office/drawing/2014/main" id="{BCC4CCC7-27D8-205E-3F78-7F25AB7E4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865" y="1683125"/>
            <a:ext cx="1907523" cy="6449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4F762C-7024-BFA4-DAA9-C61DDB946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0489" y="4399013"/>
            <a:ext cx="4091785" cy="17652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72C24F-77DD-A14C-555B-F29C5B72B08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85" b="7856"/>
          <a:stretch/>
        </p:blipFill>
        <p:spPr>
          <a:xfrm>
            <a:off x="6053668" y="5059911"/>
            <a:ext cx="1617140" cy="5958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3B201B-392D-952D-C064-0CD77B51B2E9}"/>
              </a:ext>
            </a:extLst>
          </p:cNvPr>
          <p:cNvSpPr txBox="1"/>
          <p:nvPr/>
        </p:nvSpPr>
        <p:spPr>
          <a:xfrm>
            <a:off x="230419" y="6510867"/>
            <a:ext cx="9218381" cy="276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Reference: </a:t>
            </a:r>
            <a:r>
              <a:rPr lang="en-GB" sz="1200" dirty="0">
                <a:hlinkClick r:id="rId9"/>
              </a:rPr>
              <a:t>https://www.kaggle.com/datasets/mcdonalds/nutrition-facts</a:t>
            </a:r>
            <a:r>
              <a:rPr lang="en-GB" sz="1200" dirty="0"/>
              <a:t>, </a:t>
            </a:r>
            <a:r>
              <a:rPr lang="en-GB" sz="1200" dirty="0">
                <a:hlinkClick r:id="rId10"/>
              </a:rPr>
              <a:t>https://www.who.int/news-room/fact-sheets/detail/healthy-diet</a:t>
            </a:r>
            <a:r>
              <a:rPr lang="en-GB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681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6A5391-0081-3F01-27AF-C4A7BCD90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334" y="1930846"/>
            <a:ext cx="9142178" cy="40720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ED6735-F6A7-C056-E143-20407925E22D}"/>
              </a:ext>
            </a:extLst>
          </p:cNvPr>
          <p:cNvSpPr txBox="1"/>
          <p:nvPr/>
        </p:nvSpPr>
        <p:spPr>
          <a:xfrm>
            <a:off x="2836334" y="2051289"/>
            <a:ext cx="9142178" cy="431800"/>
          </a:xfrm>
          <a:prstGeom prst="rect">
            <a:avLst/>
          </a:prstGeom>
          <a:solidFill>
            <a:schemeClr val="l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5D578-BAFD-C688-844A-05D903F2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66" y="758266"/>
            <a:ext cx="5180202" cy="918125"/>
          </a:xfrm>
        </p:spPr>
        <p:txBody>
          <a:bodyPr>
            <a:normAutofit/>
          </a:bodyPr>
          <a:lstStyle/>
          <a:p>
            <a:r>
              <a:rPr lang="en-GB" sz="5000" dirty="0"/>
              <a:t>Data preparation</a:t>
            </a:r>
          </a:p>
        </p:txBody>
      </p:sp>
      <p:pic>
        <p:nvPicPr>
          <p:cNvPr id="4" name="Picture 2" descr="Logo Université de Lauranne - UNIL">
            <a:extLst>
              <a:ext uri="{FF2B5EF4-FFF2-40B4-BE49-F238E27FC236}">
                <a16:creationId xmlns:a16="http://schemas.microsoft.com/office/drawing/2014/main" id="{380F151E-7AA0-3FAE-6DE2-11D166A7E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142" y="109282"/>
            <a:ext cx="1666530" cy="58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McDonald's Logo PNG Transparent &amp; SVG Vector - Freebie Supply">
            <a:extLst>
              <a:ext uri="{FF2B5EF4-FFF2-40B4-BE49-F238E27FC236}">
                <a16:creationId xmlns:a16="http://schemas.microsoft.com/office/drawing/2014/main" id="{8EA87092-4EF2-2B21-B80F-44D4F3634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66" y="2777066"/>
            <a:ext cx="2243667" cy="224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05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D578-BAFD-C688-844A-05D903F2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66" y="758266"/>
            <a:ext cx="5180202" cy="1637801"/>
          </a:xfrm>
        </p:spPr>
        <p:txBody>
          <a:bodyPr>
            <a:normAutofit/>
          </a:bodyPr>
          <a:lstStyle/>
          <a:p>
            <a:r>
              <a:rPr lang="en-GB" sz="5000" dirty="0"/>
              <a:t>Package preparation</a:t>
            </a:r>
          </a:p>
        </p:txBody>
      </p:sp>
      <p:pic>
        <p:nvPicPr>
          <p:cNvPr id="4" name="Picture 2" descr="Logo Université de Lauranne - UNIL">
            <a:extLst>
              <a:ext uri="{FF2B5EF4-FFF2-40B4-BE49-F238E27FC236}">
                <a16:creationId xmlns:a16="http://schemas.microsoft.com/office/drawing/2014/main" id="{380F151E-7AA0-3FAE-6DE2-11D166A7E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142" y="109282"/>
            <a:ext cx="1666530" cy="58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D23B186-1840-C84D-2F50-58C95949D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66" y="3525307"/>
            <a:ext cx="4470399" cy="718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Matplotlib: Quick and pretty (enough) to get you started. | by Dorjey  Sherpa | Medium">
            <a:extLst>
              <a:ext uri="{FF2B5EF4-FFF2-40B4-BE49-F238E27FC236}">
                <a16:creationId xmlns:a16="http://schemas.microsoft.com/office/drawing/2014/main" id="{75D63CA2-6E53-F35D-1FBD-6BCD4977C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t="21889" r="9299" b="18889"/>
          <a:stretch/>
        </p:blipFill>
        <p:spPr bwMode="auto">
          <a:xfrm>
            <a:off x="6477753" y="2270938"/>
            <a:ext cx="3133420" cy="887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5 Ways to Create Pandas DataFrame in Python | by Nada Alay | Analytics  Vidhya | Medium">
            <a:extLst>
              <a:ext uri="{FF2B5EF4-FFF2-40B4-BE49-F238E27FC236}">
                <a16:creationId xmlns:a16="http://schemas.microsoft.com/office/drawing/2014/main" id="{D5F7644A-4B56-94D3-FFB9-1C8E447B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66" y="4329166"/>
            <a:ext cx="3092983" cy="1251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734B5521-9245-A8E9-DE89-5B90A6B9D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66" y="5490981"/>
            <a:ext cx="2728914" cy="1091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699B5E-4093-5FC6-31B7-3D7A76A70444}"/>
              </a:ext>
            </a:extLst>
          </p:cNvPr>
          <p:cNvSpPr txBox="1"/>
          <p:nvPr/>
        </p:nvSpPr>
        <p:spPr>
          <a:xfrm>
            <a:off x="542566" y="2676706"/>
            <a:ext cx="381000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Optimization problem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390909-09B7-4060-D39F-C880A33938D9}"/>
              </a:ext>
            </a:extLst>
          </p:cNvPr>
          <p:cNvSpPr txBox="1"/>
          <p:nvPr/>
        </p:nvSpPr>
        <p:spPr>
          <a:xfrm>
            <a:off x="6477753" y="1353641"/>
            <a:ext cx="440116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Plotting nutrition each meal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BB62B1-4E49-5C58-B855-FB50A7A12981}"/>
              </a:ext>
            </a:extLst>
          </p:cNvPr>
          <p:cNvSpPr txBox="1"/>
          <p:nvPr/>
        </p:nvSpPr>
        <p:spPr>
          <a:xfrm>
            <a:off x="6477753" y="3805946"/>
            <a:ext cx="4113899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Interface and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D9F231-BCA1-99EC-779E-E90859D31F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753" y="4768900"/>
            <a:ext cx="1432562" cy="1444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34" name="Picture 14" descr="GitHub - israel-dryer/ttkbootstrap: A supercharged theme extension for  tkinter that enables on-demand modern flat style themes inspired by  Bootstrap.">
            <a:extLst>
              <a:ext uri="{FF2B5EF4-FFF2-40B4-BE49-F238E27FC236}">
                <a16:creationId xmlns:a16="http://schemas.microsoft.com/office/drawing/2014/main" id="{42E97402-C9AF-68CD-9464-F5BDF7EE6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592" y="4726465"/>
            <a:ext cx="3058060" cy="1529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Tkinter based GUI- Application form - IoTEDU">
            <a:extLst>
              <a:ext uri="{FF2B5EF4-FFF2-40B4-BE49-F238E27FC236}">
                <a16:creationId xmlns:a16="http://schemas.microsoft.com/office/drawing/2014/main" id="{466A107B-ABBB-653B-DAF3-AE6DEEA89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077" y="4726465"/>
            <a:ext cx="1358735" cy="1529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68973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358</Words>
  <Application>Microsoft Office PowerPoint</Application>
  <PresentationFormat>Widescreen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Bierstadt</vt:lpstr>
      <vt:lpstr>Calibri</vt:lpstr>
      <vt:lpstr>Trade Gothic Next</vt:lpstr>
      <vt:lpstr>GestaltVTI</vt:lpstr>
      <vt:lpstr>Customized Optimizing McDonald’s meal Application </vt:lpstr>
      <vt:lpstr>Motivation and Objective</vt:lpstr>
      <vt:lpstr>Data preparation</vt:lpstr>
      <vt:lpstr>Data preparation</vt:lpstr>
      <vt:lpstr>Package preparation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Customized Optimizing McDonald’s meal </dc:title>
  <dc:creator>Manunpat Sirijaturaporn</dc:creator>
  <cp:lastModifiedBy>Manunpat Sirijaturaporn</cp:lastModifiedBy>
  <cp:revision>1</cp:revision>
  <dcterms:created xsi:type="dcterms:W3CDTF">2022-05-25T13:07:39Z</dcterms:created>
  <dcterms:modified xsi:type="dcterms:W3CDTF">2022-05-25T23:05:58Z</dcterms:modified>
</cp:coreProperties>
</file>