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2" r:id="rId2"/>
    <p:sldId id="314" r:id="rId3"/>
    <p:sldId id="346" r:id="rId4"/>
    <p:sldId id="340" r:id="rId5"/>
    <p:sldId id="350" r:id="rId6"/>
    <p:sldId id="345" r:id="rId7"/>
    <p:sldId id="351" r:id="rId8"/>
    <p:sldId id="355" r:id="rId9"/>
    <p:sldId id="356" r:id="rId10"/>
    <p:sldId id="357" r:id="rId11"/>
    <p:sldId id="359" r:id="rId12"/>
    <p:sldId id="358" r:id="rId13"/>
    <p:sldId id="347" r:id="rId14"/>
    <p:sldId id="361" r:id="rId15"/>
    <p:sldId id="348" r:id="rId16"/>
    <p:sldId id="371" r:id="rId17"/>
    <p:sldId id="372" r:id="rId18"/>
    <p:sldId id="369" r:id="rId19"/>
    <p:sldId id="370" r:id="rId20"/>
    <p:sldId id="349" r:id="rId21"/>
    <p:sldId id="364" r:id="rId22"/>
    <p:sldId id="366" r:id="rId23"/>
    <p:sldId id="323" r:id="rId24"/>
    <p:sldId id="360" r:id="rId25"/>
    <p:sldId id="36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0F5D0-A93C-4523-A7B7-43124F63A5EE}" v="646" dt="2023-08-29T13:43:50.384"/>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213" autoAdjust="0"/>
  </p:normalViewPr>
  <p:slideViewPr>
    <p:cSldViewPr snapToGrid="0">
      <p:cViewPr varScale="1">
        <p:scale>
          <a:sx n="61" d="100"/>
          <a:sy n="61" d="100"/>
        </p:scale>
        <p:origin x="1428"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npat Sirijaturaporn" userId="633ecdec-5049-410c-ad29-147f1d103789" providerId="ADAL" clId="{E440F5D0-A93C-4523-A7B7-43124F63A5EE}"/>
    <pc:docChg chg="undo custSel addSld delSld modSld sldOrd">
      <pc:chgData name="Manunpat Sirijaturaporn" userId="633ecdec-5049-410c-ad29-147f1d103789" providerId="ADAL" clId="{E440F5D0-A93C-4523-A7B7-43124F63A5EE}" dt="2023-08-29T21:58:08.015" v="21871" actId="20577"/>
      <pc:docMkLst>
        <pc:docMk/>
      </pc:docMkLst>
      <pc:sldChg chg="del">
        <pc:chgData name="Manunpat Sirijaturaporn" userId="633ecdec-5049-410c-ad29-147f1d103789" providerId="ADAL" clId="{E440F5D0-A93C-4523-A7B7-43124F63A5EE}" dt="2023-08-25T17:37:10.757" v="2164" actId="2696"/>
        <pc:sldMkLst>
          <pc:docMk/>
          <pc:sldMk cId="3629309606" sldId="256"/>
        </pc:sldMkLst>
      </pc:sldChg>
      <pc:sldChg chg="del">
        <pc:chgData name="Manunpat Sirijaturaporn" userId="633ecdec-5049-410c-ad29-147f1d103789" providerId="ADAL" clId="{E440F5D0-A93C-4523-A7B7-43124F63A5EE}" dt="2023-08-25T17:37:10.757" v="2164" actId="2696"/>
        <pc:sldMkLst>
          <pc:docMk/>
          <pc:sldMk cId="1849721551" sldId="257"/>
        </pc:sldMkLst>
      </pc:sldChg>
      <pc:sldChg chg="del">
        <pc:chgData name="Manunpat Sirijaturaporn" userId="633ecdec-5049-410c-ad29-147f1d103789" providerId="ADAL" clId="{E440F5D0-A93C-4523-A7B7-43124F63A5EE}" dt="2023-08-25T17:37:10.757" v="2164" actId="2696"/>
        <pc:sldMkLst>
          <pc:docMk/>
          <pc:sldMk cId="1564350784" sldId="258"/>
        </pc:sldMkLst>
      </pc:sldChg>
      <pc:sldChg chg="del">
        <pc:chgData name="Manunpat Sirijaturaporn" userId="633ecdec-5049-410c-ad29-147f1d103789" providerId="ADAL" clId="{E440F5D0-A93C-4523-A7B7-43124F63A5EE}" dt="2023-08-25T21:58:41.933" v="4329" actId="2696"/>
        <pc:sldMkLst>
          <pc:docMk/>
          <pc:sldMk cId="0" sldId="259"/>
        </pc:sldMkLst>
      </pc:sldChg>
      <pc:sldChg chg="del">
        <pc:chgData name="Manunpat Sirijaturaporn" userId="633ecdec-5049-410c-ad29-147f1d103789" providerId="ADAL" clId="{E440F5D0-A93C-4523-A7B7-43124F63A5EE}" dt="2023-08-25T17:37:10.757" v="2164" actId="2696"/>
        <pc:sldMkLst>
          <pc:docMk/>
          <pc:sldMk cId="2717846489" sldId="260"/>
        </pc:sldMkLst>
      </pc:sldChg>
      <pc:sldChg chg="del">
        <pc:chgData name="Manunpat Sirijaturaporn" userId="633ecdec-5049-410c-ad29-147f1d103789" providerId="ADAL" clId="{E440F5D0-A93C-4523-A7B7-43124F63A5EE}" dt="2023-08-25T17:37:10.757" v="2164" actId="2696"/>
        <pc:sldMkLst>
          <pc:docMk/>
          <pc:sldMk cId="3538101631" sldId="261"/>
        </pc:sldMkLst>
      </pc:sldChg>
      <pc:sldChg chg="del">
        <pc:chgData name="Manunpat Sirijaturaporn" userId="633ecdec-5049-410c-ad29-147f1d103789" providerId="ADAL" clId="{E440F5D0-A93C-4523-A7B7-43124F63A5EE}" dt="2023-08-25T17:37:10.757" v="2164" actId="2696"/>
        <pc:sldMkLst>
          <pc:docMk/>
          <pc:sldMk cId="1875660957" sldId="262"/>
        </pc:sldMkLst>
      </pc:sldChg>
      <pc:sldChg chg="del">
        <pc:chgData name="Manunpat Sirijaturaporn" userId="633ecdec-5049-410c-ad29-147f1d103789" providerId="ADAL" clId="{E440F5D0-A93C-4523-A7B7-43124F63A5EE}" dt="2023-08-25T17:37:10.757" v="2164" actId="2696"/>
        <pc:sldMkLst>
          <pc:docMk/>
          <pc:sldMk cId="3213510957" sldId="263"/>
        </pc:sldMkLst>
      </pc:sldChg>
      <pc:sldChg chg="del">
        <pc:chgData name="Manunpat Sirijaturaporn" userId="633ecdec-5049-410c-ad29-147f1d103789" providerId="ADAL" clId="{E440F5D0-A93C-4523-A7B7-43124F63A5EE}" dt="2023-08-25T17:37:10.757" v="2164" actId="2696"/>
        <pc:sldMkLst>
          <pc:docMk/>
          <pc:sldMk cId="1578547467" sldId="264"/>
        </pc:sldMkLst>
      </pc:sldChg>
      <pc:sldChg chg="del">
        <pc:chgData name="Manunpat Sirijaturaporn" userId="633ecdec-5049-410c-ad29-147f1d103789" providerId="ADAL" clId="{E440F5D0-A93C-4523-A7B7-43124F63A5EE}" dt="2023-08-25T17:37:10.757" v="2164" actId="2696"/>
        <pc:sldMkLst>
          <pc:docMk/>
          <pc:sldMk cId="3943919364" sldId="265"/>
        </pc:sldMkLst>
      </pc:sldChg>
      <pc:sldChg chg="del">
        <pc:chgData name="Manunpat Sirijaturaporn" userId="633ecdec-5049-410c-ad29-147f1d103789" providerId="ADAL" clId="{E440F5D0-A93C-4523-A7B7-43124F63A5EE}" dt="2023-08-25T17:37:10.757" v="2164" actId="2696"/>
        <pc:sldMkLst>
          <pc:docMk/>
          <pc:sldMk cId="2536294147" sldId="266"/>
        </pc:sldMkLst>
      </pc:sldChg>
      <pc:sldChg chg="del">
        <pc:chgData name="Manunpat Sirijaturaporn" userId="633ecdec-5049-410c-ad29-147f1d103789" providerId="ADAL" clId="{E440F5D0-A93C-4523-A7B7-43124F63A5EE}" dt="2023-08-25T17:37:10.757" v="2164" actId="2696"/>
        <pc:sldMkLst>
          <pc:docMk/>
          <pc:sldMk cId="2105891702" sldId="267"/>
        </pc:sldMkLst>
      </pc:sldChg>
      <pc:sldChg chg="del">
        <pc:chgData name="Manunpat Sirijaturaporn" userId="633ecdec-5049-410c-ad29-147f1d103789" providerId="ADAL" clId="{E440F5D0-A93C-4523-A7B7-43124F63A5EE}" dt="2023-08-25T17:37:10.757" v="2164" actId="2696"/>
        <pc:sldMkLst>
          <pc:docMk/>
          <pc:sldMk cId="603925722" sldId="268"/>
        </pc:sldMkLst>
      </pc:sldChg>
      <pc:sldChg chg="del">
        <pc:chgData name="Manunpat Sirijaturaporn" userId="633ecdec-5049-410c-ad29-147f1d103789" providerId="ADAL" clId="{E440F5D0-A93C-4523-A7B7-43124F63A5EE}" dt="2023-08-25T17:37:10.757" v="2164" actId="2696"/>
        <pc:sldMkLst>
          <pc:docMk/>
          <pc:sldMk cId="3361858509" sldId="269"/>
        </pc:sldMkLst>
      </pc:sldChg>
      <pc:sldChg chg="del">
        <pc:chgData name="Manunpat Sirijaturaporn" userId="633ecdec-5049-410c-ad29-147f1d103789" providerId="ADAL" clId="{E440F5D0-A93C-4523-A7B7-43124F63A5EE}" dt="2023-08-25T17:37:10.757" v="2164" actId="2696"/>
        <pc:sldMkLst>
          <pc:docMk/>
          <pc:sldMk cId="881811981" sldId="270"/>
        </pc:sldMkLst>
      </pc:sldChg>
      <pc:sldChg chg="del">
        <pc:chgData name="Manunpat Sirijaturaporn" userId="633ecdec-5049-410c-ad29-147f1d103789" providerId="ADAL" clId="{E440F5D0-A93C-4523-A7B7-43124F63A5EE}" dt="2023-08-25T17:37:10.757" v="2164" actId="2696"/>
        <pc:sldMkLst>
          <pc:docMk/>
          <pc:sldMk cId="3951382025" sldId="271"/>
        </pc:sldMkLst>
      </pc:sldChg>
      <pc:sldChg chg="del">
        <pc:chgData name="Manunpat Sirijaturaporn" userId="633ecdec-5049-410c-ad29-147f1d103789" providerId="ADAL" clId="{E440F5D0-A93C-4523-A7B7-43124F63A5EE}" dt="2023-08-25T17:37:10.757" v="2164" actId="2696"/>
        <pc:sldMkLst>
          <pc:docMk/>
          <pc:sldMk cId="56619288" sldId="272"/>
        </pc:sldMkLst>
      </pc:sldChg>
      <pc:sldChg chg="del">
        <pc:chgData name="Manunpat Sirijaturaporn" userId="633ecdec-5049-410c-ad29-147f1d103789" providerId="ADAL" clId="{E440F5D0-A93C-4523-A7B7-43124F63A5EE}" dt="2023-08-25T17:37:10.757" v="2164" actId="2696"/>
        <pc:sldMkLst>
          <pc:docMk/>
          <pc:sldMk cId="622577451" sldId="273"/>
        </pc:sldMkLst>
      </pc:sldChg>
      <pc:sldChg chg="del">
        <pc:chgData name="Manunpat Sirijaturaporn" userId="633ecdec-5049-410c-ad29-147f1d103789" providerId="ADAL" clId="{E440F5D0-A93C-4523-A7B7-43124F63A5EE}" dt="2023-08-25T17:37:10.757" v="2164" actId="2696"/>
        <pc:sldMkLst>
          <pc:docMk/>
          <pc:sldMk cId="2851930422" sldId="274"/>
        </pc:sldMkLst>
      </pc:sldChg>
      <pc:sldChg chg="del">
        <pc:chgData name="Manunpat Sirijaturaporn" userId="633ecdec-5049-410c-ad29-147f1d103789" providerId="ADAL" clId="{E440F5D0-A93C-4523-A7B7-43124F63A5EE}" dt="2023-08-25T17:37:10.757" v="2164" actId="2696"/>
        <pc:sldMkLst>
          <pc:docMk/>
          <pc:sldMk cId="4058980280" sldId="275"/>
        </pc:sldMkLst>
      </pc:sldChg>
      <pc:sldChg chg="del">
        <pc:chgData name="Manunpat Sirijaturaporn" userId="633ecdec-5049-410c-ad29-147f1d103789" providerId="ADAL" clId="{E440F5D0-A93C-4523-A7B7-43124F63A5EE}" dt="2023-08-25T17:37:10.757" v="2164" actId="2696"/>
        <pc:sldMkLst>
          <pc:docMk/>
          <pc:sldMk cId="3380716074" sldId="276"/>
        </pc:sldMkLst>
      </pc:sldChg>
      <pc:sldChg chg="del">
        <pc:chgData name="Manunpat Sirijaturaporn" userId="633ecdec-5049-410c-ad29-147f1d103789" providerId="ADAL" clId="{E440F5D0-A93C-4523-A7B7-43124F63A5EE}" dt="2023-08-25T17:37:10.757" v="2164" actId="2696"/>
        <pc:sldMkLst>
          <pc:docMk/>
          <pc:sldMk cId="1616940260" sldId="277"/>
        </pc:sldMkLst>
      </pc:sldChg>
      <pc:sldChg chg="del">
        <pc:chgData name="Manunpat Sirijaturaporn" userId="633ecdec-5049-410c-ad29-147f1d103789" providerId="ADAL" clId="{E440F5D0-A93C-4523-A7B7-43124F63A5EE}" dt="2023-08-25T17:37:10.757" v="2164" actId="2696"/>
        <pc:sldMkLst>
          <pc:docMk/>
          <pc:sldMk cId="2897916511" sldId="278"/>
        </pc:sldMkLst>
      </pc:sldChg>
      <pc:sldChg chg="del">
        <pc:chgData name="Manunpat Sirijaturaporn" userId="633ecdec-5049-410c-ad29-147f1d103789" providerId="ADAL" clId="{E440F5D0-A93C-4523-A7B7-43124F63A5EE}" dt="2023-08-25T17:37:10.757" v="2164" actId="2696"/>
        <pc:sldMkLst>
          <pc:docMk/>
          <pc:sldMk cId="3316963818" sldId="279"/>
        </pc:sldMkLst>
      </pc:sldChg>
      <pc:sldChg chg="del">
        <pc:chgData name="Manunpat Sirijaturaporn" userId="633ecdec-5049-410c-ad29-147f1d103789" providerId="ADAL" clId="{E440F5D0-A93C-4523-A7B7-43124F63A5EE}" dt="2023-08-25T17:37:10.757" v="2164" actId="2696"/>
        <pc:sldMkLst>
          <pc:docMk/>
          <pc:sldMk cId="493297976" sldId="280"/>
        </pc:sldMkLst>
      </pc:sldChg>
      <pc:sldChg chg="del mod modShow">
        <pc:chgData name="Manunpat Sirijaturaporn" userId="633ecdec-5049-410c-ad29-147f1d103789" providerId="ADAL" clId="{E440F5D0-A93C-4523-A7B7-43124F63A5EE}" dt="2023-08-26T14:07:16.309" v="6425" actId="2696"/>
        <pc:sldMkLst>
          <pc:docMk/>
          <pc:sldMk cId="0" sldId="283"/>
        </pc:sldMkLst>
      </pc:sldChg>
      <pc:sldChg chg="del mod modShow">
        <pc:chgData name="Manunpat Sirijaturaporn" userId="633ecdec-5049-410c-ad29-147f1d103789" providerId="ADAL" clId="{E440F5D0-A93C-4523-A7B7-43124F63A5EE}" dt="2023-08-26T14:07:16.309" v="6425" actId="2696"/>
        <pc:sldMkLst>
          <pc:docMk/>
          <pc:sldMk cId="0" sldId="284"/>
        </pc:sldMkLst>
      </pc:sldChg>
      <pc:sldChg chg="del mod modShow">
        <pc:chgData name="Manunpat Sirijaturaporn" userId="633ecdec-5049-410c-ad29-147f1d103789" providerId="ADAL" clId="{E440F5D0-A93C-4523-A7B7-43124F63A5EE}" dt="2023-08-26T14:07:16.309" v="6425" actId="2696"/>
        <pc:sldMkLst>
          <pc:docMk/>
          <pc:sldMk cId="0" sldId="285"/>
        </pc:sldMkLst>
      </pc:sldChg>
      <pc:sldChg chg="del mod modShow">
        <pc:chgData name="Manunpat Sirijaturaporn" userId="633ecdec-5049-410c-ad29-147f1d103789" providerId="ADAL" clId="{E440F5D0-A93C-4523-A7B7-43124F63A5EE}" dt="2023-08-26T14:07:16.309" v="6425" actId="2696"/>
        <pc:sldMkLst>
          <pc:docMk/>
          <pc:sldMk cId="0" sldId="286"/>
        </pc:sldMkLst>
      </pc:sldChg>
      <pc:sldChg chg="modSp del mod modShow">
        <pc:chgData name="Manunpat Sirijaturaporn" userId="633ecdec-5049-410c-ad29-147f1d103789" providerId="ADAL" clId="{E440F5D0-A93C-4523-A7B7-43124F63A5EE}" dt="2023-08-26T14:07:16.309" v="6425" actId="2696"/>
        <pc:sldMkLst>
          <pc:docMk/>
          <pc:sldMk cId="0" sldId="287"/>
        </pc:sldMkLst>
        <pc:spChg chg="mod">
          <ac:chgData name="Manunpat Sirijaturaporn" userId="633ecdec-5049-410c-ad29-147f1d103789" providerId="ADAL" clId="{E440F5D0-A93C-4523-A7B7-43124F63A5EE}" dt="2023-08-26T00:02:53.775" v="4593" actId="1076"/>
          <ac:spMkLst>
            <pc:docMk/>
            <pc:sldMk cId="0" sldId="287"/>
            <ac:spMk id="2781" creationId="{00000000-0000-0000-0000-000000000000}"/>
          </ac:spMkLst>
        </pc:spChg>
        <pc:cxnChg chg="mod">
          <ac:chgData name="Manunpat Sirijaturaporn" userId="633ecdec-5049-410c-ad29-147f1d103789" providerId="ADAL" clId="{E440F5D0-A93C-4523-A7B7-43124F63A5EE}" dt="2023-08-26T00:02:53.775" v="4593" actId="1076"/>
          <ac:cxnSpMkLst>
            <pc:docMk/>
            <pc:sldMk cId="0" sldId="287"/>
            <ac:cxnSpMk id="2782" creationId="{00000000-0000-0000-0000-000000000000}"/>
          </ac:cxnSpMkLst>
        </pc:cxnChg>
        <pc:cxnChg chg="mod">
          <ac:chgData name="Manunpat Sirijaturaporn" userId="633ecdec-5049-410c-ad29-147f1d103789" providerId="ADAL" clId="{E440F5D0-A93C-4523-A7B7-43124F63A5EE}" dt="2023-08-26T00:02:53.775" v="4593" actId="1076"/>
          <ac:cxnSpMkLst>
            <pc:docMk/>
            <pc:sldMk cId="0" sldId="287"/>
            <ac:cxnSpMk id="2784" creationId="{00000000-0000-0000-0000-000000000000}"/>
          </ac:cxnSpMkLst>
        </pc:cxnChg>
        <pc:cxnChg chg="mod">
          <ac:chgData name="Manunpat Sirijaturaporn" userId="633ecdec-5049-410c-ad29-147f1d103789" providerId="ADAL" clId="{E440F5D0-A93C-4523-A7B7-43124F63A5EE}" dt="2023-08-26T00:02:53.775" v="4593" actId="1076"/>
          <ac:cxnSpMkLst>
            <pc:docMk/>
            <pc:sldMk cId="0" sldId="287"/>
            <ac:cxnSpMk id="2786" creationId="{00000000-0000-0000-0000-000000000000}"/>
          </ac:cxnSpMkLst>
        </pc:cxnChg>
        <pc:cxnChg chg="mod">
          <ac:chgData name="Manunpat Sirijaturaporn" userId="633ecdec-5049-410c-ad29-147f1d103789" providerId="ADAL" clId="{E440F5D0-A93C-4523-A7B7-43124F63A5EE}" dt="2023-08-26T00:02:53.775" v="4593" actId="1076"/>
          <ac:cxnSpMkLst>
            <pc:docMk/>
            <pc:sldMk cId="0" sldId="287"/>
            <ac:cxnSpMk id="2788" creationId="{00000000-0000-0000-0000-000000000000}"/>
          </ac:cxnSpMkLst>
        </pc:cxnChg>
      </pc:sldChg>
      <pc:sldChg chg="del mod modShow">
        <pc:chgData name="Manunpat Sirijaturaporn" userId="633ecdec-5049-410c-ad29-147f1d103789" providerId="ADAL" clId="{E440F5D0-A93C-4523-A7B7-43124F63A5EE}" dt="2023-08-26T14:07:16.309" v="6425" actId="2696"/>
        <pc:sldMkLst>
          <pc:docMk/>
          <pc:sldMk cId="0" sldId="288"/>
        </pc:sldMkLst>
      </pc:sldChg>
      <pc:sldChg chg="del mod modShow">
        <pc:chgData name="Manunpat Sirijaturaporn" userId="633ecdec-5049-410c-ad29-147f1d103789" providerId="ADAL" clId="{E440F5D0-A93C-4523-A7B7-43124F63A5EE}" dt="2023-08-26T14:07:16.309" v="6425" actId="2696"/>
        <pc:sldMkLst>
          <pc:docMk/>
          <pc:sldMk cId="0" sldId="289"/>
        </pc:sldMkLst>
      </pc:sldChg>
      <pc:sldChg chg="delSp modSp del mod ord">
        <pc:chgData name="Manunpat Sirijaturaporn" userId="633ecdec-5049-410c-ad29-147f1d103789" providerId="ADAL" clId="{E440F5D0-A93C-4523-A7B7-43124F63A5EE}" dt="2023-08-25T21:55:45.566" v="4313" actId="2696"/>
        <pc:sldMkLst>
          <pc:docMk/>
          <pc:sldMk cId="0" sldId="290"/>
        </pc:sldMkLst>
        <pc:spChg chg="del">
          <ac:chgData name="Manunpat Sirijaturaporn" userId="633ecdec-5049-410c-ad29-147f1d103789" providerId="ADAL" clId="{E440F5D0-A93C-4523-A7B7-43124F63A5EE}" dt="2023-08-25T21:48:57.538" v="4198" actId="478"/>
          <ac:spMkLst>
            <pc:docMk/>
            <pc:sldMk cId="0" sldId="290"/>
            <ac:spMk id="2843"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2871"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2872"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2895"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2902"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2905"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2910"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3015"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3042" creationId="{00000000-0000-0000-0000-000000000000}"/>
          </ac:spMkLst>
        </pc:spChg>
        <pc:spChg chg="mod">
          <ac:chgData name="Manunpat Sirijaturaporn" userId="633ecdec-5049-410c-ad29-147f1d103789" providerId="ADAL" clId="{E440F5D0-A93C-4523-A7B7-43124F63A5EE}" dt="2023-08-25T21:50:26.356" v="4209" actId="1076"/>
          <ac:spMkLst>
            <pc:docMk/>
            <pc:sldMk cId="0" sldId="290"/>
            <ac:spMk id="3043" creationId="{00000000-0000-0000-0000-000000000000}"/>
          </ac:spMkLst>
        </pc:spChg>
      </pc:sldChg>
      <pc:sldChg chg="del mod modShow">
        <pc:chgData name="Manunpat Sirijaturaporn" userId="633ecdec-5049-410c-ad29-147f1d103789" providerId="ADAL" clId="{E440F5D0-A93C-4523-A7B7-43124F63A5EE}" dt="2023-08-26T14:07:16.309" v="6425" actId="2696"/>
        <pc:sldMkLst>
          <pc:docMk/>
          <pc:sldMk cId="0" sldId="291"/>
        </pc:sldMkLst>
      </pc:sldChg>
      <pc:sldChg chg="del mod modShow">
        <pc:chgData name="Manunpat Sirijaturaporn" userId="633ecdec-5049-410c-ad29-147f1d103789" providerId="ADAL" clId="{E440F5D0-A93C-4523-A7B7-43124F63A5EE}" dt="2023-08-26T14:07:16.309" v="6425" actId="2696"/>
        <pc:sldMkLst>
          <pc:docMk/>
          <pc:sldMk cId="0" sldId="292"/>
        </pc:sldMkLst>
      </pc:sldChg>
      <pc:sldChg chg="del mod modShow">
        <pc:chgData name="Manunpat Sirijaturaporn" userId="633ecdec-5049-410c-ad29-147f1d103789" providerId="ADAL" clId="{E440F5D0-A93C-4523-A7B7-43124F63A5EE}" dt="2023-08-26T14:07:16.309" v="6425" actId="2696"/>
        <pc:sldMkLst>
          <pc:docMk/>
          <pc:sldMk cId="0" sldId="293"/>
        </pc:sldMkLst>
      </pc:sldChg>
      <pc:sldChg chg="modSp mod modNotesTx">
        <pc:chgData name="Manunpat Sirijaturaporn" userId="633ecdec-5049-410c-ad29-147f1d103789" providerId="ADAL" clId="{E440F5D0-A93C-4523-A7B7-43124F63A5EE}" dt="2023-08-28T16:03:30.283" v="18957" actId="20577"/>
        <pc:sldMkLst>
          <pc:docMk/>
          <pc:sldMk cId="2035304403" sldId="312"/>
        </pc:sldMkLst>
        <pc:spChg chg="mod">
          <ac:chgData name="Manunpat Sirijaturaporn" userId="633ecdec-5049-410c-ad29-147f1d103789" providerId="ADAL" clId="{E440F5D0-A93C-4523-A7B7-43124F63A5EE}" dt="2023-08-27T11:46:15.049" v="8392" actId="120"/>
          <ac:spMkLst>
            <pc:docMk/>
            <pc:sldMk cId="2035304403" sldId="312"/>
            <ac:spMk id="7" creationId="{209ADB26-5A37-D294-DCD1-81DC5CCF4BC0}"/>
          </ac:spMkLst>
        </pc:spChg>
      </pc:sldChg>
      <pc:sldChg chg="modSp mod modNotesTx">
        <pc:chgData name="Manunpat Sirijaturaporn" userId="633ecdec-5049-410c-ad29-147f1d103789" providerId="ADAL" clId="{E440F5D0-A93C-4523-A7B7-43124F63A5EE}" dt="2023-08-28T22:43:39.990" v="19743" actId="20577"/>
        <pc:sldMkLst>
          <pc:docMk/>
          <pc:sldMk cId="0" sldId="314"/>
        </pc:sldMkLst>
        <pc:spChg chg="mod">
          <ac:chgData name="Manunpat Sirijaturaporn" userId="633ecdec-5049-410c-ad29-147f1d103789" providerId="ADAL" clId="{E440F5D0-A93C-4523-A7B7-43124F63A5EE}" dt="2023-08-24T22:10:18.574" v="799" actId="20577"/>
          <ac:spMkLst>
            <pc:docMk/>
            <pc:sldMk cId="0" sldId="314"/>
            <ac:spMk id="1638" creationId="{00000000-0000-0000-0000-000000000000}"/>
          </ac:spMkLst>
        </pc:spChg>
        <pc:spChg chg="mod">
          <ac:chgData name="Manunpat Sirijaturaporn" userId="633ecdec-5049-410c-ad29-147f1d103789" providerId="ADAL" clId="{E440F5D0-A93C-4523-A7B7-43124F63A5EE}" dt="2023-08-25T17:50:32.157" v="2299" actId="20577"/>
          <ac:spMkLst>
            <pc:docMk/>
            <pc:sldMk cId="0" sldId="314"/>
            <ac:spMk id="1639" creationId="{00000000-0000-0000-0000-000000000000}"/>
          </ac:spMkLst>
        </pc:spChg>
        <pc:spChg chg="mod">
          <ac:chgData name="Manunpat Sirijaturaporn" userId="633ecdec-5049-410c-ad29-147f1d103789" providerId="ADAL" clId="{E440F5D0-A93C-4523-A7B7-43124F63A5EE}" dt="2023-08-26T00:45:58.179" v="5360"/>
          <ac:spMkLst>
            <pc:docMk/>
            <pc:sldMk cId="0" sldId="314"/>
            <ac:spMk id="1640" creationId="{00000000-0000-0000-0000-000000000000}"/>
          </ac:spMkLst>
        </pc:spChg>
        <pc:spChg chg="mod">
          <ac:chgData name="Manunpat Sirijaturaporn" userId="633ecdec-5049-410c-ad29-147f1d103789" providerId="ADAL" clId="{E440F5D0-A93C-4523-A7B7-43124F63A5EE}" dt="2023-08-26T00:51:37.347" v="5513" actId="1035"/>
          <ac:spMkLst>
            <pc:docMk/>
            <pc:sldMk cId="0" sldId="314"/>
            <ac:spMk id="1642" creationId="{00000000-0000-0000-0000-000000000000}"/>
          </ac:spMkLst>
        </pc:spChg>
      </pc:sldChg>
      <pc:sldChg chg="del">
        <pc:chgData name="Manunpat Sirijaturaporn" userId="633ecdec-5049-410c-ad29-147f1d103789" providerId="ADAL" clId="{E440F5D0-A93C-4523-A7B7-43124F63A5EE}" dt="2023-08-25T21:58:41.933" v="4329" actId="2696"/>
        <pc:sldMkLst>
          <pc:docMk/>
          <pc:sldMk cId="0" sldId="315"/>
        </pc:sldMkLst>
      </pc:sldChg>
      <pc:sldChg chg="del mod modShow">
        <pc:chgData name="Manunpat Sirijaturaporn" userId="633ecdec-5049-410c-ad29-147f1d103789" providerId="ADAL" clId="{E440F5D0-A93C-4523-A7B7-43124F63A5EE}" dt="2023-08-26T14:07:16.309" v="6425" actId="2696"/>
        <pc:sldMkLst>
          <pc:docMk/>
          <pc:sldMk cId="0" sldId="316"/>
        </pc:sldMkLst>
      </pc:sldChg>
      <pc:sldChg chg="del mod modShow">
        <pc:chgData name="Manunpat Sirijaturaporn" userId="633ecdec-5049-410c-ad29-147f1d103789" providerId="ADAL" clId="{E440F5D0-A93C-4523-A7B7-43124F63A5EE}" dt="2023-08-26T14:07:16.309" v="6425" actId="2696"/>
        <pc:sldMkLst>
          <pc:docMk/>
          <pc:sldMk cId="0" sldId="317"/>
        </pc:sldMkLst>
      </pc:sldChg>
      <pc:sldChg chg="del mod modShow">
        <pc:chgData name="Manunpat Sirijaturaporn" userId="633ecdec-5049-410c-ad29-147f1d103789" providerId="ADAL" clId="{E440F5D0-A93C-4523-A7B7-43124F63A5EE}" dt="2023-08-26T14:07:16.309" v="6425" actId="2696"/>
        <pc:sldMkLst>
          <pc:docMk/>
          <pc:sldMk cId="0" sldId="318"/>
        </pc:sldMkLst>
      </pc:sldChg>
      <pc:sldChg chg="del mod modShow">
        <pc:chgData name="Manunpat Sirijaturaporn" userId="633ecdec-5049-410c-ad29-147f1d103789" providerId="ADAL" clId="{E440F5D0-A93C-4523-A7B7-43124F63A5EE}" dt="2023-08-26T14:07:16.309" v="6425" actId="2696"/>
        <pc:sldMkLst>
          <pc:docMk/>
          <pc:sldMk cId="0" sldId="319"/>
        </pc:sldMkLst>
      </pc:sldChg>
      <pc:sldChg chg="del mod modShow">
        <pc:chgData name="Manunpat Sirijaturaporn" userId="633ecdec-5049-410c-ad29-147f1d103789" providerId="ADAL" clId="{E440F5D0-A93C-4523-A7B7-43124F63A5EE}" dt="2023-08-26T14:07:16.309" v="6425" actId="2696"/>
        <pc:sldMkLst>
          <pc:docMk/>
          <pc:sldMk cId="0" sldId="320"/>
        </pc:sldMkLst>
      </pc:sldChg>
      <pc:sldChg chg="del mod modShow">
        <pc:chgData name="Manunpat Sirijaturaporn" userId="633ecdec-5049-410c-ad29-147f1d103789" providerId="ADAL" clId="{E440F5D0-A93C-4523-A7B7-43124F63A5EE}" dt="2023-08-26T14:07:16.309" v="6425" actId="2696"/>
        <pc:sldMkLst>
          <pc:docMk/>
          <pc:sldMk cId="0" sldId="321"/>
        </pc:sldMkLst>
      </pc:sldChg>
      <pc:sldChg chg="del mod modShow">
        <pc:chgData name="Manunpat Sirijaturaporn" userId="633ecdec-5049-410c-ad29-147f1d103789" providerId="ADAL" clId="{E440F5D0-A93C-4523-A7B7-43124F63A5EE}" dt="2023-08-26T14:07:16.309" v="6425" actId="2696"/>
        <pc:sldMkLst>
          <pc:docMk/>
          <pc:sldMk cId="0" sldId="322"/>
        </pc:sldMkLst>
      </pc:sldChg>
      <pc:sldChg chg="addSp delSp modSp mod ord">
        <pc:chgData name="Manunpat Sirijaturaporn" userId="633ecdec-5049-410c-ad29-147f1d103789" providerId="ADAL" clId="{E440F5D0-A93C-4523-A7B7-43124F63A5EE}" dt="2023-08-28T23:23:23.595" v="19803" actId="1076"/>
        <pc:sldMkLst>
          <pc:docMk/>
          <pc:sldMk cId="0" sldId="323"/>
        </pc:sldMkLst>
        <pc:spChg chg="add del mod">
          <ac:chgData name="Manunpat Sirijaturaporn" userId="633ecdec-5049-410c-ad29-147f1d103789" providerId="ADAL" clId="{E440F5D0-A93C-4523-A7B7-43124F63A5EE}" dt="2023-08-25T21:49:49.343" v="4206" actId="478"/>
          <ac:spMkLst>
            <pc:docMk/>
            <pc:sldMk cId="0" sldId="323"/>
            <ac:spMk id="3" creationId="{A39C78C3-FC1A-25EE-DD4C-19940D4CA319}"/>
          </ac:spMkLst>
        </pc:spChg>
        <pc:spChg chg="add del mod">
          <ac:chgData name="Manunpat Sirijaturaporn" userId="633ecdec-5049-410c-ad29-147f1d103789" providerId="ADAL" clId="{E440F5D0-A93C-4523-A7B7-43124F63A5EE}" dt="2023-08-25T21:49:58.218" v="4208"/>
          <ac:spMkLst>
            <pc:docMk/>
            <pc:sldMk cId="0" sldId="323"/>
            <ac:spMk id="4" creationId="{48AF48C2-FF5F-E57F-26F5-2E254963215A}"/>
          </ac:spMkLst>
        </pc:spChg>
        <pc:spChg chg="add del mod">
          <ac:chgData name="Manunpat Sirijaturaporn" userId="633ecdec-5049-410c-ad29-147f1d103789" providerId="ADAL" clId="{E440F5D0-A93C-4523-A7B7-43124F63A5EE}" dt="2023-08-25T21:51:49.113" v="4218" actId="478"/>
          <ac:spMkLst>
            <pc:docMk/>
            <pc:sldMk cId="0" sldId="323"/>
            <ac:spMk id="5" creationId="{2EE15255-7785-4262-779D-0C04B08CD7BD}"/>
          </ac:spMkLst>
        </pc:spChg>
        <pc:spChg chg="add del mod">
          <ac:chgData name="Manunpat Sirijaturaporn" userId="633ecdec-5049-410c-ad29-147f1d103789" providerId="ADAL" clId="{E440F5D0-A93C-4523-A7B7-43124F63A5EE}" dt="2023-08-25T21:51:58.285" v="4219" actId="478"/>
          <ac:spMkLst>
            <pc:docMk/>
            <pc:sldMk cId="0" sldId="323"/>
            <ac:spMk id="6" creationId="{8C701547-96CF-25E7-24DC-9680C08A370D}"/>
          </ac:spMkLst>
        </pc:spChg>
        <pc:spChg chg="add del mod">
          <ac:chgData name="Manunpat Sirijaturaporn" userId="633ecdec-5049-410c-ad29-147f1d103789" providerId="ADAL" clId="{E440F5D0-A93C-4523-A7B7-43124F63A5EE}" dt="2023-08-25T21:52:06.877" v="4223" actId="478"/>
          <ac:spMkLst>
            <pc:docMk/>
            <pc:sldMk cId="0" sldId="323"/>
            <ac:spMk id="7" creationId="{C655C5E9-A39F-ABFB-097A-69C957C52D28}"/>
          </ac:spMkLst>
        </pc:spChg>
        <pc:spChg chg="add del mod">
          <ac:chgData name="Manunpat Sirijaturaporn" userId="633ecdec-5049-410c-ad29-147f1d103789" providerId="ADAL" clId="{E440F5D0-A93C-4523-A7B7-43124F63A5EE}" dt="2023-08-25T21:51:58.285" v="4219" actId="478"/>
          <ac:spMkLst>
            <pc:docMk/>
            <pc:sldMk cId="0" sldId="323"/>
            <ac:spMk id="8" creationId="{77D216F2-FC11-8462-75E6-56C7DA725CC3}"/>
          </ac:spMkLst>
        </pc:spChg>
        <pc:spChg chg="add del mod">
          <ac:chgData name="Manunpat Sirijaturaporn" userId="633ecdec-5049-410c-ad29-147f1d103789" providerId="ADAL" clId="{E440F5D0-A93C-4523-A7B7-43124F63A5EE}" dt="2023-08-25T21:51:58.285" v="4219" actId="478"/>
          <ac:spMkLst>
            <pc:docMk/>
            <pc:sldMk cId="0" sldId="323"/>
            <ac:spMk id="9" creationId="{0D480972-7798-ECB2-071F-03D96FA14747}"/>
          </ac:spMkLst>
        </pc:spChg>
        <pc:spChg chg="add del mod">
          <ac:chgData name="Manunpat Sirijaturaporn" userId="633ecdec-5049-410c-ad29-147f1d103789" providerId="ADAL" clId="{E440F5D0-A93C-4523-A7B7-43124F63A5EE}" dt="2023-08-25T21:51:58.285" v="4219" actId="478"/>
          <ac:spMkLst>
            <pc:docMk/>
            <pc:sldMk cId="0" sldId="323"/>
            <ac:spMk id="10" creationId="{3DDCD76C-CCA8-994A-DDAC-48D48A9CEC3E}"/>
          </ac:spMkLst>
        </pc:spChg>
        <pc:spChg chg="add del mod">
          <ac:chgData name="Manunpat Sirijaturaporn" userId="633ecdec-5049-410c-ad29-147f1d103789" providerId="ADAL" clId="{E440F5D0-A93C-4523-A7B7-43124F63A5EE}" dt="2023-08-25T21:52:00.745" v="4221" actId="478"/>
          <ac:spMkLst>
            <pc:docMk/>
            <pc:sldMk cId="0" sldId="323"/>
            <ac:spMk id="11" creationId="{AAAD3034-CDA5-CF11-BF9F-D5CCC5597FD9}"/>
          </ac:spMkLst>
        </pc:spChg>
        <pc:spChg chg="add del mod">
          <ac:chgData name="Manunpat Sirijaturaporn" userId="633ecdec-5049-410c-ad29-147f1d103789" providerId="ADAL" clId="{E440F5D0-A93C-4523-A7B7-43124F63A5EE}" dt="2023-08-25T21:52:06.877" v="4223" actId="478"/>
          <ac:spMkLst>
            <pc:docMk/>
            <pc:sldMk cId="0" sldId="323"/>
            <ac:spMk id="12" creationId="{F64FCB86-34B2-042F-7253-792D2E77BCA8}"/>
          </ac:spMkLst>
        </pc:spChg>
        <pc:spChg chg="add del mod">
          <ac:chgData name="Manunpat Sirijaturaporn" userId="633ecdec-5049-410c-ad29-147f1d103789" providerId="ADAL" clId="{E440F5D0-A93C-4523-A7B7-43124F63A5EE}" dt="2023-08-25T21:51:58.285" v="4219" actId="478"/>
          <ac:spMkLst>
            <pc:docMk/>
            <pc:sldMk cId="0" sldId="323"/>
            <ac:spMk id="13" creationId="{6BE2FA05-415F-1AA4-AD81-D71123D46141}"/>
          </ac:spMkLst>
        </pc:spChg>
        <pc:spChg chg="add del mod">
          <ac:chgData name="Manunpat Sirijaturaporn" userId="633ecdec-5049-410c-ad29-147f1d103789" providerId="ADAL" clId="{E440F5D0-A93C-4523-A7B7-43124F63A5EE}" dt="2023-08-25T21:52:03.496" v="4222" actId="478"/>
          <ac:spMkLst>
            <pc:docMk/>
            <pc:sldMk cId="0" sldId="323"/>
            <ac:spMk id="14" creationId="{C6C9ABAD-4FAF-3CA1-E8AE-A3573018B325}"/>
          </ac:spMkLst>
        </pc:spChg>
        <pc:spChg chg="add del mod">
          <ac:chgData name="Manunpat Sirijaturaporn" userId="633ecdec-5049-410c-ad29-147f1d103789" providerId="ADAL" clId="{E440F5D0-A93C-4523-A7B7-43124F63A5EE}" dt="2023-08-25T21:52:03.496" v="4222" actId="478"/>
          <ac:spMkLst>
            <pc:docMk/>
            <pc:sldMk cId="0" sldId="323"/>
            <ac:spMk id="15" creationId="{58444FE2-0782-712F-6678-8E43A142DB94}"/>
          </ac:spMkLst>
        </pc:spChg>
        <pc:spChg chg="add del mod">
          <ac:chgData name="Manunpat Sirijaturaporn" userId="633ecdec-5049-410c-ad29-147f1d103789" providerId="ADAL" clId="{E440F5D0-A93C-4523-A7B7-43124F63A5EE}" dt="2023-08-25T21:52:00.745" v="4221" actId="478"/>
          <ac:spMkLst>
            <pc:docMk/>
            <pc:sldMk cId="0" sldId="323"/>
            <ac:spMk id="16" creationId="{AEF3C118-6C36-53AC-21C9-DC8046EDC582}"/>
          </ac:spMkLst>
        </pc:spChg>
        <pc:spChg chg="add del mod">
          <ac:chgData name="Manunpat Sirijaturaporn" userId="633ecdec-5049-410c-ad29-147f1d103789" providerId="ADAL" clId="{E440F5D0-A93C-4523-A7B7-43124F63A5EE}" dt="2023-08-25T21:51:14.633" v="4214"/>
          <ac:spMkLst>
            <pc:docMk/>
            <pc:sldMk cId="0" sldId="323"/>
            <ac:spMk id="17" creationId="{AC30557D-3C63-0B63-875D-5D86065CD960}"/>
          </ac:spMkLst>
        </pc:spChg>
        <pc:spChg chg="add del mod">
          <ac:chgData name="Manunpat Sirijaturaporn" userId="633ecdec-5049-410c-ad29-147f1d103789" providerId="ADAL" clId="{E440F5D0-A93C-4523-A7B7-43124F63A5EE}" dt="2023-08-25T21:52:06.877" v="4223" actId="478"/>
          <ac:spMkLst>
            <pc:docMk/>
            <pc:sldMk cId="0" sldId="323"/>
            <ac:spMk id="18" creationId="{CB092D0D-ECB6-CF44-4EE1-105A275E4D2D}"/>
          </ac:spMkLst>
        </pc:spChg>
        <pc:spChg chg="add del mod">
          <ac:chgData name="Manunpat Sirijaturaporn" userId="633ecdec-5049-410c-ad29-147f1d103789" providerId="ADAL" clId="{E440F5D0-A93C-4523-A7B7-43124F63A5EE}" dt="2023-08-25T21:51:58.285" v="4219" actId="478"/>
          <ac:spMkLst>
            <pc:docMk/>
            <pc:sldMk cId="0" sldId="323"/>
            <ac:spMk id="19" creationId="{2358DD4C-B027-6DE2-7666-76AEF7B5F9E7}"/>
          </ac:spMkLst>
        </pc:spChg>
        <pc:spChg chg="add del mod">
          <ac:chgData name="Manunpat Sirijaturaporn" userId="633ecdec-5049-410c-ad29-147f1d103789" providerId="ADAL" clId="{E440F5D0-A93C-4523-A7B7-43124F63A5EE}" dt="2023-08-25T21:51:49.113" v="4218" actId="478"/>
          <ac:spMkLst>
            <pc:docMk/>
            <pc:sldMk cId="0" sldId="323"/>
            <ac:spMk id="20" creationId="{4636BF46-04CB-DFDE-D1A7-F38593A32990}"/>
          </ac:spMkLst>
        </pc:spChg>
        <pc:spChg chg="mod">
          <ac:chgData name="Manunpat Sirijaturaporn" userId="633ecdec-5049-410c-ad29-147f1d103789" providerId="ADAL" clId="{E440F5D0-A93C-4523-A7B7-43124F63A5EE}" dt="2023-08-25T21:52:28.487" v="4224"/>
          <ac:spMkLst>
            <pc:docMk/>
            <pc:sldMk cId="0" sldId="323"/>
            <ac:spMk id="22" creationId="{0D55651A-F774-52F6-E7EC-23FFE1943386}"/>
          </ac:spMkLst>
        </pc:spChg>
        <pc:spChg chg="mod">
          <ac:chgData name="Manunpat Sirijaturaporn" userId="633ecdec-5049-410c-ad29-147f1d103789" providerId="ADAL" clId="{E440F5D0-A93C-4523-A7B7-43124F63A5EE}" dt="2023-08-25T21:52:28.487" v="4224"/>
          <ac:spMkLst>
            <pc:docMk/>
            <pc:sldMk cId="0" sldId="323"/>
            <ac:spMk id="23" creationId="{A7BD2F71-0BFE-2533-6366-C0CFE47F7D3F}"/>
          </ac:spMkLst>
        </pc:spChg>
        <pc:spChg chg="mod">
          <ac:chgData name="Manunpat Sirijaturaporn" userId="633ecdec-5049-410c-ad29-147f1d103789" providerId="ADAL" clId="{E440F5D0-A93C-4523-A7B7-43124F63A5EE}" dt="2023-08-25T21:52:28.487" v="4224"/>
          <ac:spMkLst>
            <pc:docMk/>
            <pc:sldMk cId="0" sldId="323"/>
            <ac:spMk id="24" creationId="{80D92D56-30BD-A314-3FA4-5A12E14D4D33}"/>
          </ac:spMkLst>
        </pc:spChg>
        <pc:spChg chg="mod">
          <ac:chgData name="Manunpat Sirijaturaporn" userId="633ecdec-5049-410c-ad29-147f1d103789" providerId="ADAL" clId="{E440F5D0-A93C-4523-A7B7-43124F63A5EE}" dt="2023-08-25T21:52:28.487" v="4224"/>
          <ac:spMkLst>
            <pc:docMk/>
            <pc:sldMk cId="0" sldId="323"/>
            <ac:spMk id="25" creationId="{7FC9CC11-EB3F-14DE-26D9-9C53C81D9A2A}"/>
          </ac:spMkLst>
        </pc:spChg>
        <pc:spChg chg="mod">
          <ac:chgData name="Manunpat Sirijaturaporn" userId="633ecdec-5049-410c-ad29-147f1d103789" providerId="ADAL" clId="{E440F5D0-A93C-4523-A7B7-43124F63A5EE}" dt="2023-08-25T21:52:28.487" v="4224"/>
          <ac:spMkLst>
            <pc:docMk/>
            <pc:sldMk cId="0" sldId="323"/>
            <ac:spMk id="26" creationId="{1923D760-B750-8E57-3804-12014B087FFB}"/>
          </ac:spMkLst>
        </pc:spChg>
        <pc:spChg chg="mod">
          <ac:chgData name="Manunpat Sirijaturaporn" userId="633ecdec-5049-410c-ad29-147f1d103789" providerId="ADAL" clId="{E440F5D0-A93C-4523-A7B7-43124F63A5EE}" dt="2023-08-25T21:52:28.487" v="4224"/>
          <ac:spMkLst>
            <pc:docMk/>
            <pc:sldMk cId="0" sldId="323"/>
            <ac:spMk id="27" creationId="{7451881B-14A4-E026-57F1-C3564F02BD1E}"/>
          </ac:spMkLst>
        </pc:spChg>
        <pc:spChg chg="mod">
          <ac:chgData name="Manunpat Sirijaturaporn" userId="633ecdec-5049-410c-ad29-147f1d103789" providerId="ADAL" clId="{E440F5D0-A93C-4523-A7B7-43124F63A5EE}" dt="2023-08-25T21:52:28.487" v="4224"/>
          <ac:spMkLst>
            <pc:docMk/>
            <pc:sldMk cId="0" sldId="323"/>
            <ac:spMk id="28" creationId="{078EB844-D86A-6517-9AA1-F5593227D736}"/>
          </ac:spMkLst>
        </pc:spChg>
        <pc:spChg chg="mod">
          <ac:chgData name="Manunpat Sirijaturaporn" userId="633ecdec-5049-410c-ad29-147f1d103789" providerId="ADAL" clId="{E440F5D0-A93C-4523-A7B7-43124F63A5EE}" dt="2023-08-25T21:52:28.487" v="4224"/>
          <ac:spMkLst>
            <pc:docMk/>
            <pc:sldMk cId="0" sldId="323"/>
            <ac:spMk id="29" creationId="{3088B7CF-C443-5FF5-1FDD-46E7451FE9EC}"/>
          </ac:spMkLst>
        </pc:spChg>
        <pc:spChg chg="mod">
          <ac:chgData name="Manunpat Sirijaturaporn" userId="633ecdec-5049-410c-ad29-147f1d103789" providerId="ADAL" clId="{E440F5D0-A93C-4523-A7B7-43124F63A5EE}" dt="2023-08-25T21:52:28.487" v="4224"/>
          <ac:spMkLst>
            <pc:docMk/>
            <pc:sldMk cId="0" sldId="323"/>
            <ac:spMk id="30" creationId="{7B98F4DF-7830-FDF7-A126-A10922FA8D52}"/>
          </ac:spMkLst>
        </pc:spChg>
        <pc:spChg chg="mod">
          <ac:chgData name="Manunpat Sirijaturaporn" userId="633ecdec-5049-410c-ad29-147f1d103789" providerId="ADAL" clId="{E440F5D0-A93C-4523-A7B7-43124F63A5EE}" dt="2023-08-25T21:52:28.487" v="4224"/>
          <ac:spMkLst>
            <pc:docMk/>
            <pc:sldMk cId="0" sldId="323"/>
            <ac:spMk id="31" creationId="{AAD9EF5B-2173-C4B8-750B-C01867276745}"/>
          </ac:spMkLst>
        </pc:spChg>
        <pc:spChg chg="mod">
          <ac:chgData name="Manunpat Sirijaturaporn" userId="633ecdec-5049-410c-ad29-147f1d103789" providerId="ADAL" clId="{E440F5D0-A93C-4523-A7B7-43124F63A5EE}" dt="2023-08-25T21:52:28.487" v="4224"/>
          <ac:spMkLst>
            <pc:docMk/>
            <pc:sldMk cId="0" sldId="323"/>
            <ac:spMk id="32" creationId="{89842AD7-9907-91F1-BBC2-23449A2829F2}"/>
          </ac:spMkLst>
        </pc:spChg>
        <pc:spChg chg="mod">
          <ac:chgData name="Manunpat Sirijaturaporn" userId="633ecdec-5049-410c-ad29-147f1d103789" providerId="ADAL" clId="{E440F5D0-A93C-4523-A7B7-43124F63A5EE}" dt="2023-08-25T21:52:28.487" v="4224"/>
          <ac:spMkLst>
            <pc:docMk/>
            <pc:sldMk cId="0" sldId="323"/>
            <ac:spMk id="33" creationId="{5315C4AA-3685-CFFC-74D1-FE2ACB726F7C}"/>
          </ac:spMkLst>
        </pc:spChg>
        <pc:spChg chg="mod">
          <ac:chgData name="Manunpat Sirijaturaporn" userId="633ecdec-5049-410c-ad29-147f1d103789" providerId="ADAL" clId="{E440F5D0-A93C-4523-A7B7-43124F63A5EE}" dt="2023-08-25T21:52:28.487" v="4224"/>
          <ac:spMkLst>
            <pc:docMk/>
            <pc:sldMk cId="0" sldId="323"/>
            <ac:spMk id="34" creationId="{E440D47B-FECD-CEE2-97B7-D7B3A4BB176A}"/>
          </ac:spMkLst>
        </pc:spChg>
        <pc:spChg chg="mod">
          <ac:chgData name="Manunpat Sirijaturaporn" userId="633ecdec-5049-410c-ad29-147f1d103789" providerId="ADAL" clId="{E440F5D0-A93C-4523-A7B7-43124F63A5EE}" dt="2023-08-25T21:52:28.487" v="4224"/>
          <ac:spMkLst>
            <pc:docMk/>
            <pc:sldMk cId="0" sldId="323"/>
            <ac:spMk id="35" creationId="{937094D2-5D24-2770-21A4-2AD0BD315FE4}"/>
          </ac:spMkLst>
        </pc:spChg>
        <pc:spChg chg="mod">
          <ac:chgData name="Manunpat Sirijaturaporn" userId="633ecdec-5049-410c-ad29-147f1d103789" providerId="ADAL" clId="{E440F5D0-A93C-4523-A7B7-43124F63A5EE}" dt="2023-08-25T21:52:28.487" v="4224"/>
          <ac:spMkLst>
            <pc:docMk/>
            <pc:sldMk cId="0" sldId="323"/>
            <ac:spMk id="36" creationId="{BF58C1A1-B8BC-2E4C-5620-3D6291B5DD5C}"/>
          </ac:spMkLst>
        </pc:spChg>
        <pc:spChg chg="mod">
          <ac:chgData name="Manunpat Sirijaturaporn" userId="633ecdec-5049-410c-ad29-147f1d103789" providerId="ADAL" clId="{E440F5D0-A93C-4523-A7B7-43124F63A5EE}" dt="2023-08-25T21:52:28.487" v="4224"/>
          <ac:spMkLst>
            <pc:docMk/>
            <pc:sldMk cId="0" sldId="323"/>
            <ac:spMk id="37" creationId="{9F70D15B-404C-1214-AF44-1F943FD4284D}"/>
          </ac:spMkLst>
        </pc:spChg>
        <pc:spChg chg="mod">
          <ac:chgData name="Manunpat Sirijaturaporn" userId="633ecdec-5049-410c-ad29-147f1d103789" providerId="ADAL" clId="{E440F5D0-A93C-4523-A7B7-43124F63A5EE}" dt="2023-08-25T21:52:28.487" v="4224"/>
          <ac:spMkLst>
            <pc:docMk/>
            <pc:sldMk cId="0" sldId="323"/>
            <ac:spMk id="38" creationId="{FA4AEDD6-2427-7B7A-653E-A03CA511AAA0}"/>
          </ac:spMkLst>
        </pc:spChg>
        <pc:spChg chg="mod">
          <ac:chgData name="Manunpat Sirijaturaporn" userId="633ecdec-5049-410c-ad29-147f1d103789" providerId="ADAL" clId="{E440F5D0-A93C-4523-A7B7-43124F63A5EE}" dt="2023-08-25T21:52:28.487" v="4224"/>
          <ac:spMkLst>
            <pc:docMk/>
            <pc:sldMk cId="0" sldId="323"/>
            <ac:spMk id="39" creationId="{5F1FBF4F-661E-5363-BB08-7DF576B7535A}"/>
          </ac:spMkLst>
        </pc:spChg>
        <pc:spChg chg="mod">
          <ac:chgData name="Manunpat Sirijaturaporn" userId="633ecdec-5049-410c-ad29-147f1d103789" providerId="ADAL" clId="{E440F5D0-A93C-4523-A7B7-43124F63A5EE}" dt="2023-08-25T21:52:28.487" v="4224"/>
          <ac:spMkLst>
            <pc:docMk/>
            <pc:sldMk cId="0" sldId="323"/>
            <ac:spMk id="40" creationId="{CB691125-91DE-8982-E518-E281810F079E}"/>
          </ac:spMkLst>
        </pc:spChg>
        <pc:spChg chg="mod">
          <ac:chgData name="Manunpat Sirijaturaporn" userId="633ecdec-5049-410c-ad29-147f1d103789" providerId="ADAL" clId="{E440F5D0-A93C-4523-A7B7-43124F63A5EE}" dt="2023-08-25T21:52:28.487" v="4224"/>
          <ac:spMkLst>
            <pc:docMk/>
            <pc:sldMk cId="0" sldId="323"/>
            <ac:spMk id="41" creationId="{BD8B466C-EBEF-268B-F8E3-6F89E96B5BF2}"/>
          </ac:spMkLst>
        </pc:spChg>
        <pc:spChg chg="mod">
          <ac:chgData name="Manunpat Sirijaturaporn" userId="633ecdec-5049-410c-ad29-147f1d103789" providerId="ADAL" clId="{E440F5D0-A93C-4523-A7B7-43124F63A5EE}" dt="2023-08-25T21:52:28.487" v="4224"/>
          <ac:spMkLst>
            <pc:docMk/>
            <pc:sldMk cId="0" sldId="323"/>
            <ac:spMk id="42" creationId="{219369EC-E4E0-0144-A1DA-C8F840EF3BF7}"/>
          </ac:spMkLst>
        </pc:spChg>
        <pc:spChg chg="mod">
          <ac:chgData name="Manunpat Sirijaturaporn" userId="633ecdec-5049-410c-ad29-147f1d103789" providerId="ADAL" clId="{E440F5D0-A93C-4523-A7B7-43124F63A5EE}" dt="2023-08-25T21:52:28.487" v="4224"/>
          <ac:spMkLst>
            <pc:docMk/>
            <pc:sldMk cId="0" sldId="323"/>
            <ac:spMk id="43" creationId="{41E8888B-C4FF-46A5-4C36-A83B4E73B173}"/>
          </ac:spMkLst>
        </pc:spChg>
        <pc:spChg chg="mod">
          <ac:chgData name="Manunpat Sirijaturaporn" userId="633ecdec-5049-410c-ad29-147f1d103789" providerId="ADAL" clId="{E440F5D0-A93C-4523-A7B7-43124F63A5EE}" dt="2023-08-25T21:52:28.487" v="4224"/>
          <ac:spMkLst>
            <pc:docMk/>
            <pc:sldMk cId="0" sldId="323"/>
            <ac:spMk id="44" creationId="{D6EA98C9-21F0-78FB-A72B-BB3DC75F5F10}"/>
          </ac:spMkLst>
        </pc:spChg>
        <pc:spChg chg="mod">
          <ac:chgData name="Manunpat Sirijaturaporn" userId="633ecdec-5049-410c-ad29-147f1d103789" providerId="ADAL" clId="{E440F5D0-A93C-4523-A7B7-43124F63A5EE}" dt="2023-08-25T21:52:28.487" v="4224"/>
          <ac:spMkLst>
            <pc:docMk/>
            <pc:sldMk cId="0" sldId="323"/>
            <ac:spMk id="45" creationId="{404C2026-D799-EA70-2FA8-3735BECD9CA8}"/>
          </ac:spMkLst>
        </pc:spChg>
        <pc:spChg chg="mod">
          <ac:chgData name="Manunpat Sirijaturaporn" userId="633ecdec-5049-410c-ad29-147f1d103789" providerId="ADAL" clId="{E440F5D0-A93C-4523-A7B7-43124F63A5EE}" dt="2023-08-25T21:52:28.487" v="4224"/>
          <ac:spMkLst>
            <pc:docMk/>
            <pc:sldMk cId="0" sldId="323"/>
            <ac:spMk id="46" creationId="{2C631442-E3EB-5950-4FD9-7DF62A3BBBE5}"/>
          </ac:spMkLst>
        </pc:spChg>
        <pc:spChg chg="mod">
          <ac:chgData name="Manunpat Sirijaturaporn" userId="633ecdec-5049-410c-ad29-147f1d103789" providerId="ADAL" clId="{E440F5D0-A93C-4523-A7B7-43124F63A5EE}" dt="2023-08-25T21:52:28.487" v="4224"/>
          <ac:spMkLst>
            <pc:docMk/>
            <pc:sldMk cId="0" sldId="323"/>
            <ac:spMk id="47" creationId="{EDA566E6-9BEE-B10E-E27B-5A73A8D171C9}"/>
          </ac:spMkLst>
        </pc:spChg>
        <pc:spChg chg="mod">
          <ac:chgData name="Manunpat Sirijaturaporn" userId="633ecdec-5049-410c-ad29-147f1d103789" providerId="ADAL" clId="{E440F5D0-A93C-4523-A7B7-43124F63A5EE}" dt="2023-08-25T21:52:28.487" v="4224"/>
          <ac:spMkLst>
            <pc:docMk/>
            <pc:sldMk cId="0" sldId="323"/>
            <ac:spMk id="48" creationId="{096B7654-0319-8A30-D277-0AE6559E3849}"/>
          </ac:spMkLst>
        </pc:spChg>
        <pc:spChg chg="mod">
          <ac:chgData name="Manunpat Sirijaturaporn" userId="633ecdec-5049-410c-ad29-147f1d103789" providerId="ADAL" clId="{E440F5D0-A93C-4523-A7B7-43124F63A5EE}" dt="2023-08-25T21:52:28.487" v="4224"/>
          <ac:spMkLst>
            <pc:docMk/>
            <pc:sldMk cId="0" sldId="323"/>
            <ac:spMk id="49" creationId="{913D8EFE-ECE9-2701-01D4-0F695EBFEF51}"/>
          </ac:spMkLst>
        </pc:spChg>
        <pc:spChg chg="mod">
          <ac:chgData name="Manunpat Sirijaturaporn" userId="633ecdec-5049-410c-ad29-147f1d103789" providerId="ADAL" clId="{E440F5D0-A93C-4523-A7B7-43124F63A5EE}" dt="2023-08-25T21:52:28.487" v="4224"/>
          <ac:spMkLst>
            <pc:docMk/>
            <pc:sldMk cId="0" sldId="323"/>
            <ac:spMk id="50" creationId="{7235DE6F-4EF0-985E-CA03-C815981C4626}"/>
          </ac:spMkLst>
        </pc:spChg>
        <pc:spChg chg="mod">
          <ac:chgData name="Manunpat Sirijaturaporn" userId="633ecdec-5049-410c-ad29-147f1d103789" providerId="ADAL" clId="{E440F5D0-A93C-4523-A7B7-43124F63A5EE}" dt="2023-08-25T21:52:28.487" v="4224"/>
          <ac:spMkLst>
            <pc:docMk/>
            <pc:sldMk cId="0" sldId="323"/>
            <ac:spMk id="51" creationId="{5094F155-0197-5006-13F4-FCCB344B19E7}"/>
          </ac:spMkLst>
        </pc:spChg>
        <pc:spChg chg="mod">
          <ac:chgData name="Manunpat Sirijaturaporn" userId="633ecdec-5049-410c-ad29-147f1d103789" providerId="ADAL" clId="{E440F5D0-A93C-4523-A7B7-43124F63A5EE}" dt="2023-08-25T21:52:28.487" v="4224"/>
          <ac:spMkLst>
            <pc:docMk/>
            <pc:sldMk cId="0" sldId="323"/>
            <ac:spMk id="52" creationId="{19A0A77F-36E8-6BAE-CD20-E3797AB09C5A}"/>
          </ac:spMkLst>
        </pc:spChg>
        <pc:spChg chg="mod">
          <ac:chgData name="Manunpat Sirijaturaporn" userId="633ecdec-5049-410c-ad29-147f1d103789" providerId="ADAL" clId="{E440F5D0-A93C-4523-A7B7-43124F63A5EE}" dt="2023-08-25T21:52:28.487" v="4224"/>
          <ac:spMkLst>
            <pc:docMk/>
            <pc:sldMk cId="0" sldId="323"/>
            <ac:spMk id="53" creationId="{90D97384-22A5-658B-F3AD-2CD7CDE36C19}"/>
          </ac:spMkLst>
        </pc:spChg>
        <pc:spChg chg="mod">
          <ac:chgData name="Manunpat Sirijaturaporn" userId="633ecdec-5049-410c-ad29-147f1d103789" providerId="ADAL" clId="{E440F5D0-A93C-4523-A7B7-43124F63A5EE}" dt="2023-08-25T21:52:28.487" v="4224"/>
          <ac:spMkLst>
            <pc:docMk/>
            <pc:sldMk cId="0" sldId="323"/>
            <ac:spMk id="54" creationId="{0566A268-5F1E-9F14-9D80-81FBC08FA66B}"/>
          </ac:spMkLst>
        </pc:spChg>
        <pc:spChg chg="mod">
          <ac:chgData name="Manunpat Sirijaturaporn" userId="633ecdec-5049-410c-ad29-147f1d103789" providerId="ADAL" clId="{E440F5D0-A93C-4523-A7B7-43124F63A5EE}" dt="2023-08-25T21:52:28.487" v="4224"/>
          <ac:spMkLst>
            <pc:docMk/>
            <pc:sldMk cId="0" sldId="323"/>
            <ac:spMk id="55" creationId="{8EAF20FA-CCB7-1E3A-AEED-F9F4072F52DF}"/>
          </ac:spMkLst>
        </pc:spChg>
        <pc:spChg chg="mod">
          <ac:chgData name="Manunpat Sirijaturaporn" userId="633ecdec-5049-410c-ad29-147f1d103789" providerId="ADAL" clId="{E440F5D0-A93C-4523-A7B7-43124F63A5EE}" dt="2023-08-25T21:52:28.487" v="4224"/>
          <ac:spMkLst>
            <pc:docMk/>
            <pc:sldMk cId="0" sldId="323"/>
            <ac:spMk id="56" creationId="{B4183CC0-FAEF-D843-CDFB-FC1BBB6C34FE}"/>
          </ac:spMkLst>
        </pc:spChg>
        <pc:spChg chg="mod">
          <ac:chgData name="Manunpat Sirijaturaporn" userId="633ecdec-5049-410c-ad29-147f1d103789" providerId="ADAL" clId="{E440F5D0-A93C-4523-A7B7-43124F63A5EE}" dt="2023-08-25T21:52:28.487" v="4224"/>
          <ac:spMkLst>
            <pc:docMk/>
            <pc:sldMk cId="0" sldId="323"/>
            <ac:spMk id="57" creationId="{9BD57099-9BCD-4401-4350-58E969D1001E}"/>
          </ac:spMkLst>
        </pc:spChg>
        <pc:spChg chg="mod">
          <ac:chgData name="Manunpat Sirijaturaporn" userId="633ecdec-5049-410c-ad29-147f1d103789" providerId="ADAL" clId="{E440F5D0-A93C-4523-A7B7-43124F63A5EE}" dt="2023-08-25T21:52:28.487" v="4224"/>
          <ac:spMkLst>
            <pc:docMk/>
            <pc:sldMk cId="0" sldId="323"/>
            <ac:spMk id="58" creationId="{9E21F909-9285-D071-3A58-FEA9A0A6AD6D}"/>
          </ac:spMkLst>
        </pc:spChg>
        <pc:spChg chg="mod">
          <ac:chgData name="Manunpat Sirijaturaporn" userId="633ecdec-5049-410c-ad29-147f1d103789" providerId="ADAL" clId="{E440F5D0-A93C-4523-A7B7-43124F63A5EE}" dt="2023-08-25T21:52:28.487" v="4224"/>
          <ac:spMkLst>
            <pc:docMk/>
            <pc:sldMk cId="0" sldId="323"/>
            <ac:spMk id="59" creationId="{B23A2197-300E-5285-5688-359F64337F4A}"/>
          </ac:spMkLst>
        </pc:spChg>
        <pc:spChg chg="mod">
          <ac:chgData name="Manunpat Sirijaturaporn" userId="633ecdec-5049-410c-ad29-147f1d103789" providerId="ADAL" clId="{E440F5D0-A93C-4523-A7B7-43124F63A5EE}" dt="2023-08-25T21:52:28.487" v="4224"/>
          <ac:spMkLst>
            <pc:docMk/>
            <pc:sldMk cId="0" sldId="323"/>
            <ac:spMk id="60" creationId="{2EE6B8DD-9074-D65A-E1FC-215A565BE5FC}"/>
          </ac:spMkLst>
        </pc:spChg>
        <pc:spChg chg="mod">
          <ac:chgData name="Manunpat Sirijaturaporn" userId="633ecdec-5049-410c-ad29-147f1d103789" providerId="ADAL" clId="{E440F5D0-A93C-4523-A7B7-43124F63A5EE}" dt="2023-08-25T21:52:28.487" v="4224"/>
          <ac:spMkLst>
            <pc:docMk/>
            <pc:sldMk cId="0" sldId="323"/>
            <ac:spMk id="61" creationId="{FD36FE0F-5530-DDBF-A175-EB0D74DAE687}"/>
          </ac:spMkLst>
        </pc:spChg>
        <pc:spChg chg="mod">
          <ac:chgData name="Manunpat Sirijaturaporn" userId="633ecdec-5049-410c-ad29-147f1d103789" providerId="ADAL" clId="{E440F5D0-A93C-4523-A7B7-43124F63A5EE}" dt="2023-08-25T21:52:28.487" v="4224"/>
          <ac:spMkLst>
            <pc:docMk/>
            <pc:sldMk cId="0" sldId="323"/>
            <ac:spMk id="62" creationId="{01974006-EB06-BBA3-1EF1-73C22B29A328}"/>
          </ac:spMkLst>
        </pc:spChg>
        <pc:spChg chg="mod">
          <ac:chgData name="Manunpat Sirijaturaporn" userId="633ecdec-5049-410c-ad29-147f1d103789" providerId="ADAL" clId="{E440F5D0-A93C-4523-A7B7-43124F63A5EE}" dt="2023-08-25T21:52:28.487" v="4224"/>
          <ac:spMkLst>
            <pc:docMk/>
            <pc:sldMk cId="0" sldId="323"/>
            <ac:spMk id="63" creationId="{DA97912D-4EFE-D79C-AD48-2AD08D910277}"/>
          </ac:spMkLst>
        </pc:spChg>
        <pc:spChg chg="mod">
          <ac:chgData name="Manunpat Sirijaturaporn" userId="633ecdec-5049-410c-ad29-147f1d103789" providerId="ADAL" clId="{E440F5D0-A93C-4523-A7B7-43124F63A5EE}" dt="2023-08-25T21:52:28.487" v="4224"/>
          <ac:spMkLst>
            <pc:docMk/>
            <pc:sldMk cId="0" sldId="323"/>
            <ac:spMk id="2240" creationId="{46A4F8A4-6FBF-0D6D-1DEE-B631DA89F6E2}"/>
          </ac:spMkLst>
        </pc:spChg>
        <pc:spChg chg="mod">
          <ac:chgData name="Manunpat Sirijaturaporn" userId="633ecdec-5049-410c-ad29-147f1d103789" providerId="ADAL" clId="{E440F5D0-A93C-4523-A7B7-43124F63A5EE}" dt="2023-08-25T21:52:28.487" v="4224"/>
          <ac:spMkLst>
            <pc:docMk/>
            <pc:sldMk cId="0" sldId="323"/>
            <ac:spMk id="2241" creationId="{6EDC794B-4C4F-E214-8CE1-698F3AAEE715}"/>
          </ac:spMkLst>
        </pc:spChg>
        <pc:spChg chg="mod">
          <ac:chgData name="Manunpat Sirijaturaporn" userId="633ecdec-5049-410c-ad29-147f1d103789" providerId="ADAL" clId="{E440F5D0-A93C-4523-A7B7-43124F63A5EE}" dt="2023-08-25T21:52:28.487" v="4224"/>
          <ac:spMkLst>
            <pc:docMk/>
            <pc:sldMk cId="0" sldId="323"/>
            <ac:spMk id="2242" creationId="{5F42209C-E827-1298-3B82-97CD8FC1F728}"/>
          </ac:spMkLst>
        </pc:spChg>
        <pc:spChg chg="mod">
          <ac:chgData name="Manunpat Sirijaturaporn" userId="633ecdec-5049-410c-ad29-147f1d103789" providerId="ADAL" clId="{E440F5D0-A93C-4523-A7B7-43124F63A5EE}" dt="2023-08-25T21:52:28.487" v="4224"/>
          <ac:spMkLst>
            <pc:docMk/>
            <pc:sldMk cId="0" sldId="323"/>
            <ac:spMk id="2243" creationId="{DC01A562-B573-A6EC-278F-7681B976BB70}"/>
          </ac:spMkLst>
        </pc:spChg>
        <pc:spChg chg="mod">
          <ac:chgData name="Manunpat Sirijaturaporn" userId="633ecdec-5049-410c-ad29-147f1d103789" providerId="ADAL" clId="{E440F5D0-A93C-4523-A7B7-43124F63A5EE}" dt="2023-08-25T21:52:28.487" v="4224"/>
          <ac:spMkLst>
            <pc:docMk/>
            <pc:sldMk cId="0" sldId="323"/>
            <ac:spMk id="2244" creationId="{4C51B0C1-752C-570E-5FD3-B84F081550C5}"/>
          </ac:spMkLst>
        </pc:spChg>
        <pc:spChg chg="mod">
          <ac:chgData name="Manunpat Sirijaturaporn" userId="633ecdec-5049-410c-ad29-147f1d103789" providerId="ADAL" clId="{E440F5D0-A93C-4523-A7B7-43124F63A5EE}" dt="2023-08-25T21:52:28.487" v="4224"/>
          <ac:spMkLst>
            <pc:docMk/>
            <pc:sldMk cId="0" sldId="323"/>
            <ac:spMk id="2245" creationId="{B9EC2031-D817-423D-FF4E-CDD4E1541AF9}"/>
          </ac:spMkLst>
        </pc:spChg>
        <pc:spChg chg="mod">
          <ac:chgData name="Manunpat Sirijaturaporn" userId="633ecdec-5049-410c-ad29-147f1d103789" providerId="ADAL" clId="{E440F5D0-A93C-4523-A7B7-43124F63A5EE}" dt="2023-08-25T21:52:28.487" v="4224"/>
          <ac:spMkLst>
            <pc:docMk/>
            <pc:sldMk cId="0" sldId="323"/>
            <ac:spMk id="2246" creationId="{54EBAE04-84F9-D50D-8AF6-ABCAD6DFC025}"/>
          </ac:spMkLst>
        </pc:spChg>
        <pc:spChg chg="mod">
          <ac:chgData name="Manunpat Sirijaturaporn" userId="633ecdec-5049-410c-ad29-147f1d103789" providerId="ADAL" clId="{E440F5D0-A93C-4523-A7B7-43124F63A5EE}" dt="2023-08-25T21:52:28.487" v="4224"/>
          <ac:spMkLst>
            <pc:docMk/>
            <pc:sldMk cId="0" sldId="323"/>
            <ac:spMk id="2247" creationId="{F056F5AE-7198-79EE-8AEE-EE79B705E0DE}"/>
          </ac:spMkLst>
        </pc:spChg>
        <pc:spChg chg="del">
          <ac:chgData name="Manunpat Sirijaturaporn" userId="633ecdec-5049-410c-ad29-147f1d103789" providerId="ADAL" clId="{E440F5D0-A93C-4523-A7B7-43124F63A5EE}" dt="2023-08-25T21:49:46.760" v="4205" actId="478"/>
          <ac:spMkLst>
            <pc:docMk/>
            <pc:sldMk cId="0" sldId="323"/>
            <ac:spMk id="2248" creationId="{00000000-0000-0000-0000-000000000000}"/>
          </ac:spMkLst>
        </pc:spChg>
        <pc:spChg chg="del">
          <ac:chgData name="Manunpat Sirijaturaporn" userId="633ecdec-5049-410c-ad29-147f1d103789" providerId="ADAL" clId="{E440F5D0-A93C-4523-A7B7-43124F63A5EE}" dt="2023-08-25T21:51:58.285" v="4219" actId="478"/>
          <ac:spMkLst>
            <pc:docMk/>
            <pc:sldMk cId="0" sldId="323"/>
            <ac:spMk id="2313" creationId="{00000000-0000-0000-0000-000000000000}"/>
          </ac:spMkLst>
        </pc:spChg>
        <pc:spChg chg="mod">
          <ac:chgData name="Manunpat Sirijaturaporn" userId="633ecdec-5049-410c-ad29-147f1d103789" providerId="ADAL" clId="{E440F5D0-A93C-4523-A7B7-43124F63A5EE}" dt="2023-08-25T21:52:28.487" v="4224"/>
          <ac:spMkLst>
            <pc:docMk/>
            <pc:sldMk cId="0" sldId="323"/>
            <ac:spMk id="2315" creationId="{B070E93C-2DE4-20EA-BD7E-1311435562B2}"/>
          </ac:spMkLst>
        </pc:spChg>
        <pc:spChg chg="mod">
          <ac:chgData name="Manunpat Sirijaturaporn" userId="633ecdec-5049-410c-ad29-147f1d103789" providerId="ADAL" clId="{E440F5D0-A93C-4523-A7B7-43124F63A5EE}" dt="2023-08-25T21:52:28.487" v="4224"/>
          <ac:spMkLst>
            <pc:docMk/>
            <pc:sldMk cId="0" sldId="323"/>
            <ac:spMk id="2316" creationId="{650DF0D9-94A4-03A4-DFCF-DDC84A0CAA28}"/>
          </ac:spMkLst>
        </pc:spChg>
        <pc:spChg chg="mod">
          <ac:chgData name="Manunpat Sirijaturaporn" userId="633ecdec-5049-410c-ad29-147f1d103789" providerId="ADAL" clId="{E440F5D0-A93C-4523-A7B7-43124F63A5EE}" dt="2023-08-25T21:52:28.487" v="4224"/>
          <ac:spMkLst>
            <pc:docMk/>
            <pc:sldMk cId="0" sldId="323"/>
            <ac:spMk id="2317" creationId="{7251B055-AA0E-6296-5F80-88410F51EAE0}"/>
          </ac:spMkLst>
        </pc:spChg>
        <pc:spChg chg="mod">
          <ac:chgData name="Manunpat Sirijaturaporn" userId="633ecdec-5049-410c-ad29-147f1d103789" providerId="ADAL" clId="{E440F5D0-A93C-4523-A7B7-43124F63A5EE}" dt="2023-08-25T21:52:28.487" v="4224"/>
          <ac:spMkLst>
            <pc:docMk/>
            <pc:sldMk cId="0" sldId="323"/>
            <ac:spMk id="2318" creationId="{0A838B25-41C4-7374-8812-85CBBF4E1D04}"/>
          </ac:spMkLst>
        </pc:spChg>
        <pc:spChg chg="mod">
          <ac:chgData name="Manunpat Sirijaturaporn" userId="633ecdec-5049-410c-ad29-147f1d103789" providerId="ADAL" clId="{E440F5D0-A93C-4523-A7B7-43124F63A5EE}" dt="2023-08-25T21:52:28.487" v="4224"/>
          <ac:spMkLst>
            <pc:docMk/>
            <pc:sldMk cId="0" sldId="323"/>
            <ac:spMk id="2319" creationId="{44E6C6DF-200D-37CC-D10D-4C5E88256814}"/>
          </ac:spMkLst>
        </pc:spChg>
        <pc:spChg chg="mod">
          <ac:chgData name="Manunpat Sirijaturaporn" userId="633ecdec-5049-410c-ad29-147f1d103789" providerId="ADAL" clId="{E440F5D0-A93C-4523-A7B7-43124F63A5EE}" dt="2023-08-25T21:52:28.487" v="4224"/>
          <ac:spMkLst>
            <pc:docMk/>
            <pc:sldMk cId="0" sldId="323"/>
            <ac:spMk id="2320" creationId="{BDCE9228-0CBF-04E4-98D4-FA68A645A0D4}"/>
          </ac:spMkLst>
        </pc:spChg>
        <pc:spChg chg="mod">
          <ac:chgData name="Manunpat Sirijaturaporn" userId="633ecdec-5049-410c-ad29-147f1d103789" providerId="ADAL" clId="{E440F5D0-A93C-4523-A7B7-43124F63A5EE}" dt="2023-08-25T21:52:28.487" v="4224"/>
          <ac:spMkLst>
            <pc:docMk/>
            <pc:sldMk cId="0" sldId="323"/>
            <ac:spMk id="2321" creationId="{69815B15-5D8B-8130-C61E-479AE75D0B15}"/>
          </ac:spMkLst>
        </pc:spChg>
        <pc:spChg chg="mod">
          <ac:chgData name="Manunpat Sirijaturaporn" userId="633ecdec-5049-410c-ad29-147f1d103789" providerId="ADAL" clId="{E440F5D0-A93C-4523-A7B7-43124F63A5EE}" dt="2023-08-25T21:52:28.487" v="4224"/>
          <ac:spMkLst>
            <pc:docMk/>
            <pc:sldMk cId="0" sldId="323"/>
            <ac:spMk id="2322" creationId="{464D7F13-C723-B584-58C9-B823B1DD6894}"/>
          </ac:spMkLst>
        </pc:spChg>
        <pc:spChg chg="mod">
          <ac:chgData name="Manunpat Sirijaturaporn" userId="633ecdec-5049-410c-ad29-147f1d103789" providerId="ADAL" clId="{E440F5D0-A93C-4523-A7B7-43124F63A5EE}" dt="2023-08-25T21:52:28.487" v="4224"/>
          <ac:spMkLst>
            <pc:docMk/>
            <pc:sldMk cId="0" sldId="323"/>
            <ac:spMk id="2323" creationId="{92273EC1-CF36-B155-9DB1-FBA3350E61F4}"/>
          </ac:spMkLst>
        </pc:spChg>
        <pc:spChg chg="mod">
          <ac:chgData name="Manunpat Sirijaturaporn" userId="633ecdec-5049-410c-ad29-147f1d103789" providerId="ADAL" clId="{E440F5D0-A93C-4523-A7B7-43124F63A5EE}" dt="2023-08-25T21:52:28.487" v="4224"/>
          <ac:spMkLst>
            <pc:docMk/>
            <pc:sldMk cId="0" sldId="323"/>
            <ac:spMk id="2324" creationId="{2BE55DBB-E33E-3553-E17D-ACE5564D953E}"/>
          </ac:spMkLst>
        </pc:spChg>
        <pc:spChg chg="mod">
          <ac:chgData name="Manunpat Sirijaturaporn" userId="633ecdec-5049-410c-ad29-147f1d103789" providerId="ADAL" clId="{E440F5D0-A93C-4523-A7B7-43124F63A5EE}" dt="2023-08-25T21:52:28.487" v="4224"/>
          <ac:spMkLst>
            <pc:docMk/>
            <pc:sldMk cId="0" sldId="323"/>
            <ac:spMk id="2325" creationId="{ED75AB32-D81F-7876-E031-29113314FB94}"/>
          </ac:spMkLst>
        </pc:spChg>
        <pc:spChg chg="mod">
          <ac:chgData name="Manunpat Sirijaturaporn" userId="633ecdec-5049-410c-ad29-147f1d103789" providerId="ADAL" clId="{E440F5D0-A93C-4523-A7B7-43124F63A5EE}" dt="2023-08-25T21:52:28.487" v="4224"/>
          <ac:spMkLst>
            <pc:docMk/>
            <pc:sldMk cId="0" sldId="323"/>
            <ac:spMk id="2326" creationId="{3A316B0D-E670-B824-493F-820F0EE21568}"/>
          </ac:spMkLst>
        </pc:spChg>
        <pc:spChg chg="mod">
          <ac:chgData name="Manunpat Sirijaturaporn" userId="633ecdec-5049-410c-ad29-147f1d103789" providerId="ADAL" clId="{E440F5D0-A93C-4523-A7B7-43124F63A5EE}" dt="2023-08-25T21:52:28.487" v="4224"/>
          <ac:spMkLst>
            <pc:docMk/>
            <pc:sldMk cId="0" sldId="323"/>
            <ac:spMk id="2327" creationId="{2925D937-8102-3FD2-910A-154BF49FB50A}"/>
          </ac:spMkLst>
        </pc:spChg>
        <pc:spChg chg="mod">
          <ac:chgData name="Manunpat Sirijaturaporn" userId="633ecdec-5049-410c-ad29-147f1d103789" providerId="ADAL" clId="{E440F5D0-A93C-4523-A7B7-43124F63A5EE}" dt="2023-08-25T21:52:28.487" v="4224"/>
          <ac:spMkLst>
            <pc:docMk/>
            <pc:sldMk cId="0" sldId="323"/>
            <ac:spMk id="2328" creationId="{0C1009E7-554D-CE63-84ED-28DF15E0AA29}"/>
          </ac:spMkLst>
        </pc:spChg>
        <pc:spChg chg="mod">
          <ac:chgData name="Manunpat Sirijaturaporn" userId="633ecdec-5049-410c-ad29-147f1d103789" providerId="ADAL" clId="{E440F5D0-A93C-4523-A7B7-43124F63A5EE}" dt="2023-08-25T21:52:28.487" v="4224"/>
          <ac:spMkLst>
            <pc:docMk/>
            <pc:sldMk cId="0" sldId="323"/>
            <ac:spMk id="2329" creationId="{70CAAE81-6B2A-5873-17F3-EED467C0BB00}"/>
          </ac:spMkLst>
        </pc:spChg>
        <pc:spChg chg="mod">
          <ac:chgData name="Manunpat Sirijaturaporn" userId="633ecdec-5049-410c-ad29-147f1d103789" providerId="ADAL" clId="{E440F5D0-A93C-4523-A7B7-43124F63A5EE}" dt="2023-08-25T21:52:28.487" v="4224"/>
          <ac:spMkLst>
            <pc:docMk/>
            <pc:sldMk cId="0" sldId="323"/>
            <ac:spMk id="2330" creationId="{DA583D38-9D0C-1767-5A78-18E7025C158B}"/>
          </ac:spMkLst>
        </pc:spChg>
        <pc:spChg chg="mod">
          <ac:chgData name="Manunpat Sirijaturaporn" userId="633ecdec-5049-410c-ad29-147f1d103789" providerId="ADAL" clId="{E440F5D0-A93C-4523-A7B7-43124F63A5EE}" dt="2023-08-25T21:52:28.487" v="4224"/>
          <ac:spMkLst>
            <pc:docMk/>
            <pc:sldMk cId="0" sldId="323"/>
            <ac:spMk id="2331" creationId="{7D41D40E-73B5-288C-AEC0-700DC82ADBEB}"/>
          </ac:spMkLst>
        </pc:spChg>
        <pc:spChg chg="mod">
          <ac:chgData name="Manunpat Sirijaturaporn" userId="633ecdec-5049-410c-ad29-147f1d103789" providerId="ADAL" clId="{E440F5D0-A93C-4523-A7B7-43124F63A5EE}" dt="2023-08-25T21:52:28.487" v="4224"/>
          <ac:spMkLst>
            <pc:docMk/>
            <pc:sldMk cId="0" sldId="323"/>
            <ac:spMk id="2332" creationId="{1F4DD396-96A1-327D-F68F-8C7FECA7D7A8}"/>
          </ac:spMkLst>
        </pc:spChg>
        <pc:spChg chg="mod">
          <ac:chgData name="Manunpat Sirijaturaporn" userId="633ecdec-5049-410c-ad29-147f1d103789" providerId="ADAL" clId="{E440F5D0-A93C-4523-A7B7-43124F63A5EE}" dt="2023-08-25T21:52:28.487" v="4224"/>
          <ac:spMkLst>
            <pc:docMk/>
            <pc:sldMk cId="0" sldId="323"/>
            <ac:spMk id="2333" creationId="{1573ACED-8E06-B4FB-662F-1BB5737B9A9C}"/>
          </ac:spMkLst>
        </pc:spChg>
        <pc:spChg chg="mod">
          <ac:chgData name="Manunpat Sirijaturaporn" userId="633ecdec-5049-410c-ad29-147f1d103789" providerId="ADAL" clId="{E440F5D0-A93C-4523-A7B7-43124F63A5EE}" dt="2023-08-25T21:52:28.487" v="4224"/>
          <ac:spMkLst>
            <pc:docMk/>
            <pc:sldMk cId="0" sldId="323"/>
            <ac:spMk id="2334" creationId="{68BE4D28-C299-6ABF-CFB6-1E260126BEB3}"/>
          </ac:spMkLst>
        </pc:spChg>
        <pc:spChg chg="mod">
          <ac:chgData name="Manunpat Sirijaturaporn" userId="633ecdec-5049-410c-ad29-147f1d103789" providerId="ADAL" clId="{E440F5D0-A93C-4523-A7B7-43124F63A5EE}" dt="2023-08-25T21:52:28.487" v="4224"/>
          <ac:spMkLst>
            <pc:docMk/>
            <pc:sldMk cId="0" sldId="323"/>
            <ac:spMk id="2335" creationId="{BE04AE84-7184-D53D-2A21-51EF3A1D74B7}"/>
          </ac:spMkLst>
        </pc:spChg>
        <pc:spChg chg="mod">
          <ac:chgData name="Manunpat Sirijaturaporn" userId="633ecdec-5049-410c-ad29-147f1d103789" providerId="ADAL" clId="{E440F5D0-A93C-4523-A7B7-43124F63A5EE}" dt="2023-08-25T21:52:28.487" v="4224"/>
          <ac:spMkLst>
            <pc:docMk/>
            <pc:sldMk cId="0" sldId="323"/>
            <ac:spMk id="2336" creationId="{25637C61-6B25-75D0-DDAC-0FF6D1EBC8C4}"/>
          </ac:spMkLst>
        </pc:spChg>
        <pc:spChg chg="mod">
          <ac:chgData name="Manunpat Sirijaturaporn" userId="633ecdec-5049-410c-ad29-147f1d103789" providerId="ADAL" clId="{E440F5D0-A93C-4523-A7B7-43124F63A5EE}" dt="2023-08-25T21:52:28.487" v="4224"/>
          <ac:spMkLst>
            <pc:docMk/>
            <pc:sldMk cId="0" sldId="323"/>
            <ac:spMk id="2337" creationId="{587AEC12-D56E-38EA-1429-B768D8BDA270}"/>
          </ac:spMkLst>
        </pc:spChg>
        <pc:spChg chg="mod">
          <ac:chgData name="Manunpat Sirijaturaporn" userId="633ecdec-5049-410c-ad29-147f1d103789" providerId="ADAL" clId="{E440F5D0-A93C-4523-A7B7-43124F63A5EE}" dt="2023-08-25T21:52:28.487" v="4224"/>
          <ac:spMkLst>
            <pc:docMk/>
            <pc:sldMk cId="0" sldId="323"/>
            <ac:spMk id="2338" creationId="{CF33A0E8-DBBA-743F-C2E5-BEA71EEC5CF9}"/>
          </ac:spMkLst>
        </pc:spChg>
        <pc:spChg chg="mod">
          <ac:chgData name="Manunpat Sirijaturaporn" userId="633ecdec-5049-410c-ad29-147f1d103789" providerId="ADAL" clId="{E440F5D0-A93C-4523-A7B7-43124F63A5EE}" dt="2023-08-25T21:52:28.487" v="4224"/>
          <ac:spMkLst>
            <pc:docMk/>
            <pc:sldMk cId="0" sldId="323"/>
            <ac:spMk id="2339" creationId="{AC6F5A2D-46BD-C549-6896-8B9A81920239}"/>
          </ac:spMkLst>
        </pc:spChg>
        <pc:spChg chg="mod">
          <ac:chgData name="Manunpat Sirijaturaporn" userId="633ecdec-5049-410c-ad29-147f1d103789" providerId="ADAL" clId="{E440F5D0-A93C-4523-A7B7-43124F63A5EE}" dt="2023-08-25T21:52:28.487" v="4224"/>
          <ac:spMkLst>
            <pc:docMk/>
            <pc:sldMk cId="0" sldId="323"/>
            <ac:spMk id="2340" creationId="{F8E6E9FC-0ED1-5801-F6B2-D9074DED2312}"/>
          </ac:spMkLst>
        </pc:spChg>
        <pc:spChg chg="mod">
          <ac:chgData name="Manunpat Sirijaturaporn" userId="633ecdec-5049-410c-ad29-147f1d103789" providerId="ADAL" clId="{E440F5D0-A93C-4523-A7B7-43124F63A5EE}" dt="2023-08-25T21:52:28.487" v="4224"/>
          <ac:spMkLst>
            <pc:docMk/>
            <pc:sldMk cId="0" sldId="323"/>
            <ac:spMk id="2341" creationId="{06EA3050-FCFC-E068-BF1C-658BF201183A}"/>
          </ac:spMkLst>
        </pc:spChg>
        <pc:spChg chg="mod">
          <ac:chgData name="Manunpat Sirijaturaporn" userId="633ecdec-5049-410c-ad29-147f1d103789" providerId="ADAL" clId="{E440F5D0-A93C-4523-A7B7-43124F63A5EE}" dt="2023-08-25T21:52:28.487" v="4224"/>
          <ac:spMkLst>
            <pc:docMk/>
            <pc:sldMk cId="0" sldId="323"/>
            <ac:spMk id="2342" creationId="{93D4955E-2DAB-14ED-947C-674B41A46DD8}"/>
          </ac:spMkLst>
        </pc:spChg>
        <pc:spChg chg="mod">
          <ac:chgData name="Manunpat Sirijaturaporn" userId="633ecdec-5049-410c-ad29-147f1d103789" providerId="ADAL" clId="{E440F5D0-A93C-4523-A7B7-43124F63A5EE}" dt="2023-08-25T21:52:28.487" v="4224"/>
          <ac:spMkLst>
            <pc:docMk/>
            <pc:sldMk cId="0" sldId="323"/>
            <ac:spMk id="2343" creationId="{9302C645-6A5E-F0E4-1D69-9B2D303EB746}"/>
          </ac:spMkLst>
        </pc:spChg>
        <pc:spChg chg="mod">
          <ac:chgData name="Manunpat Sirijaturaporn" userId="633ecdec-5049-410c-ad29-147f1d103789" providerId="ADAL" clId="{E440F5D0-A93C-4523-A7B7-43124F63A5EE}" dt="2023-08-25T21:52:28.487" v="4224"/>
          <ac:spMkLst>
            <pc:docMk/>
            <pc:sldMk cId="0" sldId="323"/>
            <ac:spMk id="2344" creationId="{A55F43DA-B63B-BCAB-7C58-C5787CF64ECA}"/>
          </ac:spMkLst>
        </pc:spChg>
        <pc:spChg chg="mod">
          <ac:chgData name="Manunpat Sirijaturaporn" userId="633ecdec-5049-410c-ad29-147f1d103789" providerId="ADAL" clId="{E440F5D0-A93C-4523-A7B7-43124F63A5EE}" dt="2023-08-25T21:52:28.487" v="4224"/>
          <ac:spMkLst>
            <pc:docMk/>
            <pc:sldMk cId="0" sldId="323"/>
            <ac:spMk id="2345" creationId="{A79B6D7B-378C-10E3-9B97-F0F99273EAAD}"/>
          </ac:spMkLst>
        </pc:spChg>
        <pc:spChg chg="mod">
          <ac:chgData name="Manunpat Sirijaturaporn" userId="633ecdec-5049-410c-ad29-147f1d103789" providerId="ADAL" clId="{E440F5D0-A93C-4523-A7B7-43124F63A5EE}" dt="2023-08-25T21:52:28.487" v="4224"/>
          <ac:spMkLst>
            <pc:docMk/>
            <pc:sldMk cId="0" sldId="323"/>
            <ac:spMk id="2346" creationId="{B93E7C53-813D-58CA-17F3-05FE260F9A52}"/>
          </ac:spMkLst>
        </pc:spChg>
        <pc:spChg chg="mod">
          <ac:chgData name="Manunpat Sirijaturaporn" userId="633ecdec-5049-410c-ad29-147f1d103789" providerId="ADAL" clId="{E440F5D0-A93C-4523-A7B7-43124F63A5EE}" dt="2023-08-25T21:52:28.487" v="4224"/>
          <ac:spMkLst>
            <pc:docMk/>
            <pc:sldMk cId="0" sldId="323"/>
            <ac:spMk id="2347" creationId="{8667207B-4D09-DFFE-60B3-81937280C8BC}"/>
          </ac:spMkLst>
        </pc:spChg>
        <pc:spChg chg="mod">
          <ac:chgData name="Manunpat Sirijaturaporn" userId="633ecdec-5049-410c-ad29-147f1d103789" providerId="ADAL" clId="{E440F5D0-A93C-4523-A7B7-43124F63A5EE}" dt="2023-08-25T21:52:28.487" v="4224"/>
          <ac:spMkLst>
            <pc:docMk/>
            <pc:sldMk cId="0" sldId="323"/>
            <ac:spMk id="2348" creationId="{17553DAE-8ACC-EFF4-9706-0C753F649C48}"/>
          </ac:spMkLst>
        </pc:spChg>
        <pc:spChg chg="mod">
          <ac:chgData name="Manunpat Sirijaturaporn" userId="633ecdec-5049-410c-ad29-147f1d103789" providerId="ADAL" clId="{E440F5D0-A93C-4523-A7B7-43124F63A5EE}" dt="2023-08-25T21:52:28.487" v="4224"/>
          <ac:spMkLst>
            <pc:docMk/>
            <pc:sldMk cId="0" sldId="323"/>
            <ac:spMk id="2349" creationId="{6D11A377-0FC5-31FF-A5AE-2DEA9C977663}"/>
          </ac:spMkLst>
        </pc:spChg>
        <pc:spChg chg="mod">
          <ac:chgData name="Manunpat Sirijaturaporn" userId="633ecdec-5049-410c-ad29-147f1d103789" providerId="ADAL" clId="{E440F5D0-A93C-4523-A7B7-43124F63A5EE}" dt="2023-08-25T21:52:28.487" v="4224"/>
          <ac:spMkLst>
            <pc:docMk/>
            <pc:sldMk cId="0" sldId="323"/>
            <ac:spMk id="2350" creationId="{93FDF4BB-D49D-D3B2-7CD5-9D404544B1BA}"/>
          </ac:spMkLst>
        </pc:spChg>
        <pc:spChg chg="mod">
          <ac:chgData name="Manunpat Sirijaturaporn" userId="633ecdec-5049-410c-ad29-147f1d103789" providerId="ADAL" clId="{E440F5D0-A93C-4523-A7B7-43124F63A5EE}" dt="2023-08-25T21:52:28.487" v="4224"/>
          <ac:spMkLst>
            <pc:docMk/>
            <pc:sldMk cId="0" sldId="323"/>
            <ac:spMk id="2351" creationId="{7920EA2E-9CB7-AB2A-E360-06A418A6E995}"/>
          </ac:spMkLst>
        </pc:spChg>
        <pc:spChg chg="mod">
          <ac:chgData name="Manunpat Sirijaturaporn" userId="633ecdec-5049-410c-ad29-147f1d103789" providerId="ADAL" clId="{E440F5D0-A93C-4523-A7B7-43124F63A5EE}" dt="2023-08-25T21:52:28.487" v="4224"/>
          <ac:spMkLst>
            <pc:docMk/>
            <pc:sldMk cId="0" sldId="323"/>
            <ac:spMk id="2352" creationId="{CA36D124-4C02-4042-4BAF-2F2455B76F51}"/>
          </ac:spMkLst>
        </pc:spChg>
        <pc:spChg chg="mod">
          <ac:chgData name="Manunpat Sirijaturaporn" userId="633ecdec-5049-410c-ad29-147f1d103789" providerId="ADAL" clId="{E440F5D0-A93C-4523-A7B7-43124F63A5EE}" dt="2023-08-25T21:52:28.487" v="4224"/>
          <ac:spMkLst>
            <pc:docMk/>
            <pc:sldMk cId="0" sldId="323"/>
            <ac:spMk id="2353" creationId="{588494E9-7440-944F-15C6-782994FB9089}"/>
          </ac:spMkLst>
        </pc:spChg>
        <pc:spChg chg="mod">
          <ac:chgData name="Manunpat Sirijaturaporn" userId="633ecdec-5049-410c-ad29-147f1d103789" providerId="ADAL" clId="{E440F5D0-A93C-4523-A7B7-43124F63A5EE}" dt="2023-08-25T21:52:28.487" v="4224"/>
          <ac:spMkLst>
            <pc:docMk/>
            <pc:sldMk cId="0" sldId="323"/>
            <ac:spMk id="2354" creationId="{82171F8D-B2BB-D228-344E-7B0821C3A577}"/>
          </ac:spMkLst>
        </pc:spChg>
        <pc:spChg chg="mod">
          <ac:chgData name="Manunpat Sirijaturaporn" userId="633ecdec-5049-410c-ad29-147f1d103789" providerId="ADAL" clId="{E440F5D0-A93C-4523-A7B7-43124F63A5EE}" dt="2023-08-25T21:52:28.487" v="4224"/>
          <ac:spMkLst>
            <pc:docMk/>
            <pc:sldMk cId="0" sldId="323"/>
            <ac:spMk id="2355" creationId="{247DDAD5-DE7B-8CFA-5F55-BC1BAEEC6BF4}"/>
          </ac:spMkLst>
        </pc:spChg>
        <pc:spChg chg="mod">
          <ac:chgData name="Manunpat Sirijaturaporn" userId="633ecdec-5049-410c-ad29-147f1d103789" providerId="ADAL" clId="{E440F5D0-A93C-4523-A7B7-43124F63A5EE}" dt="2023-08-25T21:52:28.487" v="4224"/>
          <ac:spMkLst>
            <pc:docMk/>
            <pc:sldMk cId="0" sldId="323"/>
            <ac:spMk id="2356" creationId="{928C6063-EA33-5F41-FBF5-87EBEB122B7A}"/>
          </ac:spMkLst>
        </pc:spChg>
        <pc:spChg chg="mod">
          <ac:chgData name="Manunpat Sirijaturaporn" userId="633ecdec-5049-410c-ad29-147f1d103789" providerId="ADAL" clId="{E440F5D0-A93C-4523-A7B7-43124F63A5EE}" dt="2023-08-25T21:52:28.487" v="4224"/>
          <ac:spMkLst>
            <pc:docMk/>
            <pc:sldMk cId="0" sldId="323"/>
            <ac:spMk id="2357" creationId="{D8F3FA4C-151A-316F-9A65-435861CD7CC7}"/>
          </ac:spMkLst>
        </pc:spChg>
        <pc:spChg chg="mod">
          <ac:chgData name="Manunpat Sirijaturaporn" userId="633ecdec-5049-410c-ad29-147f1d103789" providerId="ADAL" clId="{E440F5D0-A93C-4523-A7B7-43124F63A5EE}" dt="2023-08-25T21:52:28.487" v="4224"/>
          <ac:spMkLst>
            <pc:docMk/>
            <pc:sldMk cId="0" sldId="323"/>
            <ac:spMk id="2358" creationId="{94CE7182-B2A6-DFF0-10CE-EF39338BDF11}"/>
          </ac:spMkLst>
        </pc:spChg>
        <pc:spChg chg="mod">
          <ac:chgData name="Manunpat Sirijaturaporn" userId="633ecdec-5049-410c-ad29-147f1d103789" providerId="ADAL" clId="{E440F5D0-A93C-4523-A7B7-43124F63A5EE}" dt="2023-08-25T21:52:28.487" v="4224"/>
          <ac:spMkLst>
            <pc:docMk/>
            <pc:sldMk cId="0" sldId="323"/>
            <ac:spMk id="2359" creationId="{93E43C93-F8B6-8A91-8F55-C89AB5690C59}"/>
          </ac:spMkLst>
        </pc:spChg>
        <pc:spChg chg="mod">
          <ac:chgData name="Manunpat Sirijaturaporn" userId="633ecdec-5049-410c-ad29-147f1d103789" providerId="ADAL" clId="{E440F5D0-A93C-4523-A7B7-43124F63A5EE}" dt="2023-08-25T21:52:28.487" v="4224"/>
          <ac:spMkLst>
            <pc:docMk/>
            <pc:sldMk cId="0" sldId="323"/>
            <ac:spMk id="2360" creationId="{0670E284-0F12-A1AD-1A54-980858E12DB2}"/>
          </ac:spMkLst>
        </pc:spChg>
        <pc:spChg chg="mod">
          <ac:chgData name="Manunpat Sirijaturaporn" userId="633ecdec-5049-410c-ad29-147f1d103789" providerId="ADAL" clId="{E440F5D0-A93C-4523-A7B7-43124F63A5EE}" dt="2023-08-25T21:52:28.487" v="4224"/>
          <ac:spMkLst>
            <pc:docMk/>
            <pc:sldMk cId="0" sldId="323"/>
            <ac:spMk id="2361" creationId="{12FF0385-81ED-1D07-3111-974E9F664C90}"/>
          </ac:spMkLst>
        </pc:spChg>
        <pc:spChg chg="mod">
          <ac:chgData name="Manunpat Sirijaturaporn" userId="633ecdec-5049-410c-ad29-147f1d103789" providerId="ADAL" clId="{E440F5D0-A93C-4523-A7B7-43124F63A5EE}" dt="2023-08-25T21:52:28.487" v="4224"/>
          <ac:spMkLst>
            <pc:docMk/>
            <pc:sldMk cId="0" sldId="323"/>
            <ac:spMk id="2362" creationId="{63087273-9B92-A832-0C5D-9EBD3A7D6ACA}"/>
          </ac:spMkLst>
        </pc:spChg>
        <pc:spChg chg="mod">
          <ac:chgData name="Manunpat Sirijaturaporn" userId="633ecdec-5049-410c-ad29-147f1d103789" providerId="ADAL" clId="{E440F5D0-A93C-4523-A7B7-43124F63A5EE}" dt="2023-08-25T21:52:28.487" v="4224"/>
          <ac:spMkLst>
            <pc:docMk/>
            <pc:sldMk cId="0" sldId="323"/>
            <ac:spMk id="2363" creationId="{E9A99BE1-2017-3CE0-85F8-DD705D22BF88}"/>
          </ac:spMkLst>
        </pc:spChg>
        <pc:spChg chg="mod">
          <ac:chgData name="Manunpat Sirijaturaporn" userId="633ecdec-5049-410c-ad29-147f1d103789" providerId="ADAL" clId="{E440F5D0-A93C-4523-A7B7-43124F63A5EE}" dt="2023-08-25T21:52:28.487" v="4224"/>
          <ac:spMkLst>
            <pc:docMk/>
            <pc:sldMk cId="0" sldId="323"/>
            <ac:spMk id="2364" creationId="{A90C7E91-57C6-990B-900E-56F6B41792BB}"/>
          </ac:spMkLst>
        </pc:spChg>
        <pc:spChg chg="mod">
          <ac:chgData name="Manunpat Sirijaturaporn" userId="633ecdec-5049-410c-ad29-147f1d103789" providerId="ADAL" clId="{E440F5D0-A93C-4523-A7B7-43124F63A5EE}" dt="2023-08-25T21:52:28.487" v="4224"/>
          <ac:spMkLst>
            <pc:docMk/>
            <pc:sldMk cId="0" sldId="323"/>
            <ac:spMk id="2365" creationId="{2C52C22E-A9B1-59E4-F923-FAF70386EE7B}"/>
          </ac:spMkLst>
        </pc:spChg>
        <pc:spChg chg="mod">
          <ac:chgData name="Manunpat Sirijaturaporn" userId="633ecdec-5049-410c-ad29-147f1d103789" providerId="ADAL" clId="{E440F5D0-A93C-4523-A7B7-43124F63A5EE}" dt="2023-08-25T21:52:28.487" v="4224"/>
          <ac:spMkLst>
            <pc:docMk/>
            <pc:sldMk cId="0" sldId="323"/>
            <ac:spMk id="2366" creationId="{9E70FA7B-1F89-F64C-5640-17955832AEA9}"/>
          </ac:spMkLst>
        </pc:spChg>
        <pc:spChg chg="mod">
          <ac:chgData name="Manunpat Sirijaturaporn" userId="633ecdec-5049-410c-ad29-147f1d103789" providerId="ADAL" clId="{E440F5D0-A93C-4523-A7B7-43124F63A5EE}" dt="2023-08-25T21:52:28.487" v="4224"/>
          <ac:spMkLst>
            <pc:docMk/>
            <pc:sldMk cId="0" sldId="323"/>
            <ac:spMk id="2367" creationId="{539BD05A-148E-AB95-6D54-9E9906BD4522}"/>
          </ac:spMkLst>
        </pc:spChg>
        <pc:spChg chg="mod">
          <ac:chgData name="Manunpat Sirijaturaporn" userId="633ecdec-5049-410c-ad29-147f1d103789" providerId="ADAL" clId="{E440F5D0-A93C-4523-A7B7-43124F63A5EE}" dt="2023-08-25T21:52:28.487" v="4224"/>
          <ac:spMkLst>
            <pc:docMk/>
            <pc:sldMk cId="0" sldId="323"/>
            <ac:spMk id="2368" creationId="{7DE4AD5B-7DE8-5E48-B5A5-5E43D07239D1}"/>
          </ac:spMkLst>
        </pc:spChg>
        <pc:spChg chg="mod">
          <ac:chgData name="Manunpat Sirijaturaporn" userId="633ecdec-5049-410c-ad29-147f1d103789" providerId="ADAL" clId="{E440F5D0-A93C-4523-A7B7-43124F63A5EE}" dt="2023-08-25T21:52:28.487" v="4224"/>
          <ac:spMkLst>
            <pc:docMk/>
            <pc:sldMk cId="0" sldId="323"/>
            <ac:spMk id="2369" creationId="{DE311C72-6227-86CC-43BC-891271B4DD8D}"/>
          </ac:spMkLst>
        </pc:spChg>
        <pc:spChg chg="mod">
          <ac:chgData name="Manunpat Sirijaturaporn" userId="633ecdec-5049-410c-ad29-147f1d103789" providerId="ADAL" clId="{E440F5D0-A93C-4523-A7B7-43124F63A5EE}" dt="2023-08-25T21:52:28.487" v="4224"/>
          <ac:spMkLst>
            <pc:docMk/>
            <pc:sldMk cId="0" sldId="323"/>
            <ac:spMk id="2370" creationId="{1237AE99-6DBF-CB0D-601D-C99819075A4D}"/>
          </ac:spMkLst>
        </pc:spChg>
        <pc:spChg chg="mod">
          <ac:chgData name="Manunpat Sirijaturaporn" userId="633ecdec-5049-410c-ad29-147f1d103789" providerId="ADAL" clId="{E440F5D0-A93C-4523-A7B7-43124F63A5EE}" dt="2023-08-25T21:52:28.487" v="4224"/>
          <ac:spMkLst>
            <pc:docMk/>
            <pc:sldMk cId="0" sldId="323"/>
            <ac:spMk id="2371" creationId="{20956AC9-4602-C879-B7E3-50D4256FB4A5}"/>
          </ac:spMkLst>
        </pc:spChg>
        <pc:spChg chg="mod">
          <ac:chgData name="Manunpat Sirijaturaporn" userId="633ecdec-5049-410c-ad29-147f1d103789" providerId="ADAL" clId="{E440F5D0-A93C-4523-A7B7-43124F63A5EE}" dt="2023-08-25T21:52:28.487" v="4224"/>
          <ac:spMkLst>
            <pc:docMk/>
            <pc:sldMk cId="0" sldId="323"/>
            <ac:spMk id="2372" creationId="{8009BC60-93BA-E468-49DA-828B4F07F331}"/>
          </ac:spMkLst>
        </pc:spChg>
        <pc:spChg chg="mod">
          <ac:chgData name="Manunpat Sirijaturaporn" userId="633ecdec-5049-410c-ad29-147f1d103789" providerId="ADAL" clId="{E440F5D0-A93C-4523-A7B7-43124F63A5EE}" dt="2023-08-25T21:52:28.487" v="4224"/>
          <ac:spMkLst>
            <pc:docMk/>
            <pc:sldMk cId="0" sldId="323"/>
            <ac:spMk id="2373" creationId="{B162A8F4-45CC-3D7D-C5CB-01EB988938CA}"/>
          </ac:spMkLst>
        </pc:spChg>
        <pc:spChg chg="mod">
          <ac:chgData name="Manunpat Sirijaturaporn" userId="633ecdec-5049-410c-ad29-147f1d103789" providerId="ADAL" clId="{E440F5D0-A93C-4523-A7B7-43124F63A5EE}" dt="2023-08-25T21:52:28.487" v="4224"/>
          <ac:spMkLst>
            <pc:docMk/>
            <pc:sldMk cId="0" sldId="323"/>
            <ac:spMk id="2374" creationId="{8D5E16E8-2B9B-836C-43F3-04EF32C269EF}"/>
          </ac:spMkLst>
        </pc:spChg>
        <pc:spChg chg="mod">
          <ac:chgData name="Manunpat Sirijaturaporn" userId="633ecdec-5049-410c-ad29-147f1d103789" providerId="ADAL" clId="{E440F5D0-A93C-4523-A7B7-43124F63A5EE}" dt="2023-08-25T21:52:28.487" v="4224"/>
          <ac:spMkLst>
            <pc:docMk/>
            <pc:sldMk cId="0" sldId="323"/>
            <ac:spMk id="2375" creationId="{6CAEFA58-2E3F-1F13-F801-8447A9E439DB}"/>
          </ac:spMkLst>
        </pc:spChg>
        <pc:spChg chg="mod">
          <ac:chgData name="Manunpat Sirijaturaporn" userId="633ecdec-5049-410c-ad29-147f1d103789" providerId="ADAL" clId="{E440F5D0-A93C-4523-A7B7-43124F63A5EE}" dt="2023-08-25T21:52:28.487" v="4224"/>
          <ac:spMkLst>
            <pc:docMk/>
            <pc:sldMk cId="0" sldId="323"/>
            <ac:spMk id="2376" creationId="{3AD9CCA8-51E3-A069-92D3-AF52919F96C3}"/>
          </ac:spMkLst>
        </pc:spChg>
        <pc:spChg chg="mod">
          <ac:chgData name="Manunpat Sirijaturaporn" userId="633ecdec-5049-410c-ad29-147f1d103789" providerId="ADAL" clId="{E440F5D0-A93C-4523-A7B7-43124F63A5EE}" dt="2023-08-25T21:52:28.487" v="4224"/>
          <ac:spMkLst>
            <pc:docMk/>
            <pc:sldMk cId="0" sldId="323"/>
            <ac:spMk id="2377" creationId="{C72C961C-C325-D429-A02D-03DA621F2D38}"/>
          </ac:spMkLst>
        </pc:spChg>
        <pc:spChg chg="mod">
          <ac:chgData name="Manunpat Sirijaturaporn" userId="633ecdec-5049-410c-ad29-147f1d103789" providerId="ADAL" clId="{E440F5D0-A93C-4523-A7B7-43124F63A5EE}" dt="2023-08-25T21:52:28.487" v="4224"/>
          <ac:spMkLst>
            <pc:docMk/>
            <pc:sldMk cId="0" sldId="323"/>
            <ac:spMk id="2378" creationId="{74574B67-8723-9545-B128-79F440766C7E}"/>
          </ac:spMkLst>
        </pc:spChg>
        <pc:spChg chg="mod">
          <ac:chgData name="Manunpat Sirijaturaporn" userId="633ecdec-5049-410c-ad29-147f1d103789" providerId="ADAL" clId="{E440F5D0-A93C-4523-A7B7-43124F63A5EE}" dt="2023-08-25T21:52:28.487" v="4224"/>
          <ac:spMkLst>
            <pc:docMk/>
            <pc:sldMk cId="0" sldId="323"/>
            <ac:spMk id="2379" creationId="{39ABD574-1DC7-3AAC-FD9C-EC5A0BCB6EBC}"/>
          </ac:spMkLst>
        </pc:spChg>
        <pc:spChg chg="mod">
          <ac:chgData name="Manunpat Sirijaturaporn" userId="633ecdec-5049-410c-ad29-147f1d103789" providerId="ADAL" clId="{E440F5D0-A93C-4523-A7B7-43124F63A5EE}" dt="2023-08-25T21:52:28.487" v="4224"/>
          <ac:spMkLst>
            <pc:docMk/>
            <pc:sldMk cId="0" sldId="323"/>
            <ac:spMk id="2380" creationId="{C07051E9-ABFD-070E-D40D-54545858AF3E}"/>
          </ac:spMkLst>
        </pc:spChg>
        <pc:spChg chg="mod">
          <ac:chgData name="Manunpat Sirijaturaporn" userId="633ecdec-5049-410c-ad29-147f1d103789" providerId="ADAL" clId="{E440F5D0-A93C-4523-A7B7-43124F63A5EE}" dt="2023-08-25T21:52:28.487" v="4224"/>
          <ac:spMkLst>
            <pc:docMk/>
            <pc:sldMk cId="0" sldId="323"/>
            <ac:spMk id="2381" creationId="{E5C791A7-14AF-8E9C-8EB7-4246E1F80BA1}"/>
          </ac:spMkLst>
        </pc:spChg>
        <pc:spChg chg="mod">
          <ac:chgData name="Manunpat Sirijaturaporn" userId="633ecdec-5049-410c-ad29-147f1d103789" providerId="ADAL" clId="{E440F5D0-A93C-4523-A7B7-43124F63A5EE}" dt="2023-08-25T21:52:28.487" v="4224"/>
          <ac:spMkLst>
            <pc:docMk/>
            <pc:sldMk cId="0" sldId="323"/>
            <ac:spMk id="2382" creationId="{D0E22EDB-76F2-36DC-8855-D33577BF79D7}"/>
          </ac:spMkLst>
        </pc:spChg>
        <pc:spChg chg="mod">
          <ac:chgData name="Manunpat Sirijaturaporn" userId="633ecdec-5049-410c-ad29-147f1d103789" providerId="ADAL" clId="{E440F5D0-A93C-4523-A7B7-43124F63A5EE}" dt="2023-08-25T21:52:28.487" v="4224"/>
          <ac:spMkLst>
            <pc:docMk/>
            <pc:sldMk cId="0" sldId="323"/>
            <ac:spMk id="2383" creationId="{37873C6D-4B58-8302-25D7-A13C58BA330D}"/>
          </ac:spMkLst>
        </pc:spChg>
        <pc:spChg chg="mod">
          <ac:chgData name="Manunpat Sirijaturaporn" userId="633ecdec-5049-410c-ad29-147f1d103789" providerId="ADAL" clId="{E440F5D0-A93C-4523-A7B7-43124F63A5EE}" dt="2023-08-25T21:52:28.487" v="4224"/>
          <ac:spMkLst>
            <pc:docMk/>
            <pc:sldMk cId="0" sldId="323"/>
            <ac:spMk id="2384" creationId="{125E14F8-7350-D1A4-017E-0922BEF433A4}"/>
          </ac:spMkLst>
        </pc:spChg>
        <pc:spChg chg="mod">
          <ac:chgData name="Manunpat Sirijaturaporn" userId="633ecdec-5049-410c-ad29-147f1d103789" providerId="ADAL" clId="{E440F5D0-A93C-4523-A7B7-43124F63A5EE}" dt="2023-08-25T21:52:28.487" v="4224"/>
          <ac:spMkLst>
            <pc:docMk/>
            <pc:sldMk cId="0" sldId="323"/>
            <ac:spMk id="2385" creationId="{F112380A-28C8-3146-C2EB-DC941287026F}"/>
          </ac:spMkLst>
        </pc:spChg>
        <pc:spChg chg="mod">
          <ac:chgData name="Manunpat Sirijaturaporn" userId="633ecdec-5049-410c-ad29-147f1d103789" providerId="ADAL" clId="{E440F5D0-A93C-4523-A7B7-43124F63A5EE}" dt="2023-08-25T21:52:28.487" v="4224"/>
          <ac:spMkLst>
            <pc:docMk/>
            <pc:sldMk cId="0" sldId="323"/>
            <ac:spMk id="2386" creationId="{F5367521-5B05-E490-DB37-5D1D0AA6B3E2}"/>
          </ac:spMkLst>
        </pc:spChg>
        <pc:spChg chg="mod">
          <ac:chgData name="Manunpat Sirijaturaporn" userId="633ecdec-5049-410c-ad29-147f1d103789" providerId="ADAL" clId="{E440F5D0-A93C-4523-A7B7-43124F63A5EE}" dt="2023-08-25T21:52:28.487" v="4224"/>
          <ac:spMkLst>
            <pc:docMk/>
            <pc:sldMk cId="0" sldId="323"/>
            <ac:spMk id="2387" creationId="{762CF21B-78CA-0BEA-7A72-045E6D87CF92}"/>
          </ac:spMkLst>
        </pc:spChg>
        <pc:spChg chg="mod">
          <ac:chgData name="Manunpat Sirijaturaporn" userId="633ecdec-5049-410c-ad29-147f1d103789" providerId="ADAL" clId="{E440F5D0-A93C-4523-A7B7-43124F63A5EE}" dt="2023-08-25T21:52:28.487" v="4224"/>
          <ac:spMkLst>
            <pc:docMk/>
            <pc:sldMk cId="0" sldId="323"/>
            <ac:spMk id="2388" creationId="{F57D9476-89AF-717D-AFEF-5EAA431F7730}"/>
          </ac:spMkLst>
        </pc:spChg>
        <pc:spChg chg="mod">
          <ac:chgData name="Manunpat Sirijaturaporn" userId="633ecdec-5049-410c-ad29-147f1d103789" providerId="ADAL" clId="{E440F5D0-A93C-4523-A7B7-43124F63A5EE}" dt="2023-08-25T21:52:28.487" v="4224"/>
          <ac:spMkLst>
            <pc:docMk/>
            <pc:sldMk cId="0" sldId="323"/>
            <ac:spMk id="2389" creationId="{F7541A44-D570-7183-5C88-6AE484522941}"/>
          </ac:spMkLst>
        </pc:spChg>
        <pc:spChg chg="mod">
          <ac:chgData name="Manunpat Sirijaturaporn" userId="633ecdec-5049-410c-ad29-147f1d103789" providerId="ADAL" clId="{E440F5D0-A93C-4523-A7B7-43124F63A5EE}" dt="2023-08-25T21:52:28.487" v="4224"/>
          <ac:spMkLst>
            <pc:docMk/>
            <pc:sldMk cId="0" sldId="323"/>
            <ac:spMk id="2390" creationId="{A2455389-5052-1806-D88F-CA856508D94A}"/>
          </ac:spMkLst>
        </pc:spChg>
        <pc:spChg chg="mod">
          <ac:chgData name="Manunpat Sirijaturaporn" userId="633ecdec-5049-410c-ad29-147f1d103789" providerId="ADAL" clId="{E440F5D0-A93C-4523-A7B7-43124F63A5EE}" dt="2023-08-25T21:52:28.487" v="4224"/>
          <ac:spMkLst>
            <pc:docMk/>
            <pc:sldMk cId="0" sldId="323"/>
            <ac:spMk id="2391" creationId="{608D6043-A321-1951-F1EE-5C090A52F14E}"/>
          </ac:spMkLst>
        </pc:spChg>
        <pc:spChg chg="mod">
          <ac:chgData name="Manunpat Sirijaturaporn" userId="633ecdec-5049-410c-ad29-147f1d103789" providerId="ADAL" clId="{E440F5D0-A93C-4523-A7B7-43124F63A5EE}" dt="2023-08-25T21:52:28.487" v="4224"/>
          <ac:spMkLst>
            <pc:docMk/>
            <pc:sldMk cId="0" sldId="323"/>
            <ac:spMk id="2392" creationId="{02777A94-1940-CFFD-1743-CF02A522EEA6}"/>
          </ac:spMkLst>
        </pc:spChg>
        <pc:spChg chg="mod">
          <ac:chgData name="Manunpat Sirijaturaporn" userId="633ecdec-5049-410c-ad29-147f1d103789" providerId="ADAL" clId="{E440F5D0-A93C-4523-A7B7-43124F63A5EE}" dt="2023-08-25T21:52:28.487" v="4224"/>
          <ac:spMkLst>
            <pc:docMk/>
            <pc:sldMk cId="0" sldId="323"/>
            <ac:spMk id="2393" creationId="{43500FA9-5937-C497-8559-0D542252E665}"/>
          </ac:spMkLst>
        </pc:spChg>
        <pc:spChg chg="mod">
          <ac:chgData name="Manunpat Sirijaturaporn" userId="633ecdec-5049-410c-ad29-147f1d103789" providerId="ADAL" clId="{E440F5D0-A93C-4523-A7B7-43124F63A5EE}" dt="2023-08-25T21:52:28.487" v="4224"/>
          <ac:spMkLst>
            <pc:docMk/>
            <pc:sldMk cId="0" sldId="323"/>
            <ac:spMk id="2394" creationId="{3B0476FE-99B5-3403-A054-DE51DA1EFEEA}"/>
          </ac:spMkLst>
        </pc:spChg>
        <pc:spChg chg="mod">
          <ac:chgData name="Manunpat Sirijaturaporn" userId="633ecdec-5049-410c-ad29-147f1d103789" providerId="ADAL" clId="{E440F5D0-A93C-4523-A7B7-43124F63A5EE}" dt="2023-08-25T21:52:28.487" v="4224"/>
          <ac:spMkLst>
            <pc:docMk/>
            <pc:sldMk cId="0" sldId="323"/>
            <ac:spMk id="2395" creationId="{33B18221-591C-F5A1-604F-5311F98B127E}"/>
          </ac:spMkLst>
        </pc:spChg>
        <pc:spChg chg="mod">
          <ac:chgData name="Manunpat Sirijaturaporn" userId="633ecdec-5049-410c-ad29-147f1d103789" providerId="ADAL" clId="{E440F5D0-A93C-4523-A7B7-43124F63A5EE}" dt="2023-08-25T21:52:28.487" v="4224"/>
          <ac:spMkLst>
            <pc:docMk/>
            <pc:sldMk cId="0" sldId="323"/>
            <ac:spMk id="2396" creationId="{1DD587A4-17FF-99FB-1749-A85D6B166260}"/>
          </ac:spMkLst>
        </pc:spChg>
        <pc:spChg chg="add del mod">
          <ac:chgData name="Manunpat Sirijaturaporn" userId="633ecdec-5049-410c-ad29-147f1d103789" providerId="ADAL" clId="{E440F5D0-A93C-4523-A7B7-43124F63A5EE}" dt="2023-08-25T21:53:58.667" v="4252" actId="478"/>
          <ac:spMkLst>
            <pc:docMk/>
            <pc:sldMk cId="0" sldId="323"/>
            <ac:spMk id="2397" creationId="{CEFAEB36-D4FA-90AE-A28A-59CBC8FFA6AA}"/>
          </ac:spMkLst>
        </pc:spChg>
        <pc:spChg chg="add del mod">
          <ac:chgData name="Manunpat Sirijaturaporn" userId="633ecdec-5049-410c-ad29-147f1d103789" providerId="ADAL" clId="{E440F5D0-A93C-4523-A7B7-43124F63A5EE}" dt="2023-08-25T21:53:41.785" v="4249" actId="478"/>
          <ac:spMkLst>
            <pc:docMk/>
            <pc:sldMk cId="0" sldId="323"/>
            <ac:spMk id="2398" creationId="{A8654253-90C0-67F4-7CC2-24A223AFD1C5}"/>
          </ac:spMkLst>
        </pc:spChg>
        <pc:spChg chg="add del mod">
          <ac:chgData name="Manunpat Sirijaturaporn" userId="633ecdec-5049-410c-ad29-147f1d103789" providerId="ADAL" clId="{E440F5D0-A93C-4523-A7B7-43124F63A5EE}" dt="2023-08-25T21:53:45.228" v="4251" actId="478"/>
          <ac:spMkLst>
            <pc:docMk/>
            <pc:sldMk cId="0" sldId="323"/>
            <ac:spMk id="2399" creationId="{FDDF2C52-8891-37C4-7191-87E9FA033655}"/>
          </ac:spMkLst>
        </pc:spChg>
        <pc:spChg chg="add del mod">
          <ac:chgData name="Manunpat Sirijaturaporn" userId="633ecdec-5049-410c-ad29-147f1d103789" providerId="ADAL" clId="{E440F5D0-A93C-4523-A7B7-43124F63A5EE}" dt="2023-08-25T21:53:43.347" v="4250" actId="478"/>
          <ac:spMkLst>
            <pc:docMk/>
            <pc:sldMk cId="0" sldId="323"/>
            <ac:spMk id="2400" creationId="{32ABB638-73A1-E13B-8D35-0FDA84FBEF7D}"/>
          </ac:spMkLst>
        </pc:spChg>
        <pc:spChg chg="add mod">
          <ac:chgData name="Manunpat Sirijaturaporn" userId="633ecdec-5049-410c-ad29-147f1d103789" providerId="ADAL" clId="{E440F5D0-A93C-4523-A7B7-43124F63A5EE}" dt="2023-08-28T23:23:23.595" v="19803" actId="1076"/>
          <ac:spMkLst>
            <pc:docMk/>
            <pc:sldMk cId="0" sldId="323"/>
            <ac:spMk id="2401" creationId="{C03AD5E5-2059-0983-FA5A-18FC1F94EFCC}"/>
          </ac:spMkLst>
        </pc:spChg>
        <pc:grpChg chg="add del mod ord">
          <ac:chgData name="Manunpat Sirijaturaporn" userId="633ecdec-5049-410c-ad29-147f1d103789" providerId="ADAL" clId="{E440F5D0-A93C-4523-A7B7-43124F63A5EE}" dt="2023-08-25T21:55:10.684" v="4307" actId="478"/>
          <ac:grpSpMkLst>
            <pc:docMk/>
            <pc:sldMk cId="0" sldId="323"/>
            <ac:grpSpMk id="21" creationId="{4128F03B-F04A-7EE1-DB7F-AA02DDC72786}"/>
          </ac:grpSpMkLst>
        </pc:grpChg>
        <pc:picChg chg="add mod">
          <ac:chgData name="Manunpat Sirijaturaporn" userId="633ecdec-5049-410c-ad29-147f1d103789" providerId="ADAL" clId="{E440F5D0-A93C-4523-A7B7-43124F63A5EE}" dt="2023-08-25T21:57:40.184" v="4326"/>
          <ac:picMkLst>
            <pc:docMk/>
            <pc:sldMk cId="0" sldId="323"/>
            <ac:picMk id="2402" creationId="{6AA889B8-A3A2-3DAD-E336-0B21315DD57E}"/>
          </ac:picMkLst>
        </pc:picChg>
      </pc:sldChg>
      <pc:sldChg chg="del mod modShow">
        <pc:chgData name="Manunpat Sirijaturaporn" userId="633ecdec-5049-410c-ad29-147f1d103789" providerId="ADAL" clId="{E440F5D0-A93C-4523-A7B7-43124F63A5EE}" dt="2023-08-26T14:07:16.309" v="6425" actId="2696"/>
        <pc:sldMkLst>
          <pc:docMk/>
          <pc:sldMk cId="0" sldId="324"/>
        </pc:sldMkLst>
      </pc:sldChg>
      <pc:sldChg chg="del">
        <pc:chgData name="Manunpat Sirijaturaporn" userId="633ecdec-5049-410c-ad29-147f1d103789" providerId="ADAL" clId="{E440F5D0-A93C-4523-A7B7-43124F63A5EE}" dt="2023-08-25T21:58:41.933" v="4329" actId="2696"/>
        <pc:sldMkLst>
          <pc:docMk/>
          <pc:sldMk cId="0" sldId="325"/>
        </pc:sldMkLst>
      </pc:sldChg>
      <pc:sldChg chg="del">
        <pc:chgData name="Manunpat Sirijaturaporn" userId="633ecdec-5049-410c-ad29-147f1d103789" providerId="ADAL" clId="{E440F5D0-A93C-4523-A7B7-43124F63A5EE}" dt="2023-08-25T21:58:41.933" v="4329" actId="2696"/>
        <pc:sldMkLst>
          <pc:docMk/>
          <pc:sldMk cId="0" sldId="326"/>
        </pc:sldMkLst>
      </pc:sldChg>
      <pc:sldChg chg="del mod modShow">
        <pc:chgData name="Manunpat Sirijaturaporn" userId="633ecdec-5049-410c-ad29-147f1d103789" providerId="ADAL" clId="{E440F5D0-A93C-4523-A7B7-43124F63A5EE}" dt="2023-08-26T14:07:16.309" v="6425" actId="2696"/>
        <pc:sldMkLst>
          <pc:docMk/>
          <pc:sldMk cId="0" sldId="327"/>
        </pc:sldMkLst>
      </pc:sldChg>
      <pc:sldChg chg="del mod modShow">
        <pc:chgData name="Manunpat Sirijaturaporn" userId="633ecdec-5049-410c-ad29-147f1d103789" providerId="ADAL" clId="{E440F5D0-A93C-4523-A7B7-43124F63A5EE}" dt="2023-08-26T14:07:16.309" v="6425" actId="2696"/>
        <pc:sldMkLst>
          <pc:docMk/>
          <pc:sldMk cId="0" sldId="328"/>
        </pc:sldMkLst>
      </pc:sldChg>
      <pc:sldChg chg="del mod modShow">
        <pc:chgData name="Manunpat Sirijaturaporn" userId="633ecdec-5049-410c-ad29-147f1d103789" providerId="ADAL" clId="{E440F5D0-A93C-4523-A7B7-43124F63A5EE}" dt="2023-08-26T14:07:16.309" v="6425" actId="2696"/>
        <pc:sldMkLst>
          <pc:docMk/>
          <pc:sldMk cId="0" sldId="329"/>
        </pc:sldMkLst>
      </pc:sldChg>
      <pc:sldChg chg="del mod modShow">
        <pc:chgData name="Manunpat Sirijaturaporn" userId="633ecdec-5049-410c-ad29-147f1d103789" providerId="ADAL" clId="{E440F5D0-A93C-4523-A7B7-43124F63A5EE}" dt="2023-08-26T14:07:16.309" v="6425" actId="2696"/>
        <pc:sldMkLst>
          <pc:docMk/>
          <pc:sldMk cId="0" sldId="330"/>
        </pc:sldMkLst>
      </pc:sldChg>
      <pc:sldChg chg="del mod modShow">
        <pc:chgData name="Manunpat Sirijaturaporn" userId="633ecdec-5049-410c-ad29-147f1d103789" providerId="ADAL" clId="{E440F5D0-A93C-4523-A7B7-43124F63A5EE}" dt="2023-08-26T14:07:16.309" v="6425" actId="2696"/>
        <pc:sldMkLst>
          <pc:docMk/>
          <pc:sldMk cId="0" sldId="331"/>
        </pc:sldMkLst>
      </pc:sldChg>
      <pc:sldChg chg="del mod modShow">
        <pc:chgData name="Manunpat Sirijaturaporn" userId="633ecdec-5049-410c-ad29-147f1d103789" providerId="ADAL" clId="{E440F5D0-A93C-4523-A7B7-43124F63A5EE}" dt="2023-08-26T14:07:16.309" v="6425" actId="2696"/>
        <pc:sldMkLst>
          <pc:docMk/>
          <pc:sldMk cId="0" sldId="332"/>
        </pc:sldMkLst>
      </pc:sldChg>
      <pc:sldChg chg="modSp del mod modShow">
        <pc:chgData name="Manunpat Sirijaturaporn" userId="633ecdec-5049-410c-ad29-147f1d103789" providerId="ADAL" clId="{E440F5D0-A93C-4523-A7B7-43124F63A5EE}" dt="2023-08-26T14:07:16.309" v="6425" actId="2696"/>
        <pc:sldMkLst>
          <pc:docMk/>
          <pc:sldMk cId="0" sldId="333"/>
        </pc:sldMkLst>
        <pc:spChg chg="mod">
          <ac:chgData name="Manunpat Sirijaturaporn" userId="633ecdec-5049-410c-ad29-147f1d103789" providerId="ADAL" clId="{E440F5D0-A93C-4523-A7B7-43124F63A5EE}" dt="2023-08-24T22:08:49.094" v="713" actId="1076"/>
          <ac:spMkLst>
            <pc:docMk/>
            <pc:sldMk cId="0" sldId="333"/>
            <ac:spMk id="2455" creationId="{00000000-0000-0000-0000-000000000000}"/>
          </ac:spMkLst>
        </pc:spChg>
        <pc:spChg chg="mod">
          <ac:chgData name="Manunpat Sirijaturaporn" userId="633ecdec-5049-410c-ad29-147f1d103789" providerId="ADAL" clId="{E440F5D0-A93C-4523-A7B7-43124F63A5EE}" dt="2023-08-24T22:08:49.094" v="713" actId="1076"/>
          <ac:spMkLst>
            <pc:docMk/>
            <pc:sldMk cId="0" sldId="333"/>
            <ac:spMk id="2456" creationId="{00000000-0000-0000-0000-000000000000}"/>
          </ac:spMkLst>
        </pc:spChg>
        <pc:spChg chg="mod">
          <ac:chgData name="Manunpat Sirijaturaporn" userId="633ecdec-5049-410c-ad29-147f1d103789" providerId="ADAL" clId="{E440F5D0-A93C-4523-A7B7-43124F63A5EE}" dt="2023-08-24T22:08:49.094" v="713" actId="1076"/>
          <ac:spMkLst>
            <pc:docMk/>
            <pc:sldMk cId="0" sldId="333"/>
            <ac:spMk id="2457" creationId="{00000000-0000-0000-0000-000000000000}"/>
          </ac:spMkLst>
        </pc:spChg>
        <pc:spChg chg="mod">
          <ac:chgData name="Manunpat Sirijaturaporn" userId="633ecdec-5049-410c-ad29-147f1d103789" providerId="ADAL" clId="{E440F5D0-A93C-4523-A7B7-43124F63A5EE}" dt="2023-08-24T22:08:49.094" v="713" actId="1076"/>
          <ac:spMkLst>
            <pc:docMk/>
            <pc:sldMk cId="0" sldId="333"/>
            <ac:spMk id="2459" creationId="{00000000-0000-0000-0000-000000000000}"/>
          </ac:spMkLst>
        </pc:spChg>
        <pc:spChg chg="mod">
          <ac:chgData name="Manunpat Sirijaturaporn" userId="633ecdec-5049-410c-ad29-147f1d103789" providerId="ADAL" clId="{E440F5D0-A93C-4523-A7B7-43124F63A5EE}" dt="2023-08-24T22:08:49.094" v="713" actId="1076"/>
          <ac:spMkLst>
            <pc:docMk/>
            <pc:sldMk cId="0" sldId="333"/>
            <ac:spMk id="2460" creationId="{00000000-0000-0000-0000-000000000000}"/>
          </ac:spMkLst>
        </pc:spChg>
        <pc:spChg chg="mod">
          <ac:chgData name="Manunpat Sirijaturaporn" userId="633ecdec-5049-410c-ad29-147f1d103789" providerId="ADAL" clId="{E440F5D0-A93C-4523-A7B7-43124F63A5EE}" dt="2023-08-24T22:08:49.094" v="713" actId="1076"/>
          <ac:spMkLst>
            <pc:docMk/>
            <pc:sldMk cId="0" sldId="333"/>
            <ac:spMk id="2461" creationId="{00000000-0000-0000-0000-000000000000}"/>
          </ac:spMkLst>
        </pc:spChg>
        <pc:grpChg chg="mod">
          <ac:chgData name="Manunpat Sirijaturaporn" userId="633ecdec-5049-410c-ad29-147f1d103789" providerId="ADAL" clId="{E440F5D0-A93C-4523-A7B7-43124F63A5EE}" dt="2023-08-24T22:08:49.094" v="713" actId="1076"/>
          <ac:grpSpMkLst>
            <pc:docMk/>
            <pc:sldMk cId="0" sldId="333"/>
            <ac:grpSpMk id="2462" creationId="{00000000-0000-0000-0000-000000000000}"/>
          </ac:grpSpMkLst>
        </pc:grpChg>
        <pc:cxnChg chg="mod">
          <ac:chgData name="Manunpat Sirijaturaporn" userId="633ecdec-5049-410c-ad29-147f1d103789" providerId="ADAL" clId="{E440F5D0-A93C-4523-A7B7-43124F63A5EE}" dt="2023-08-24T22:08:49.094" v="713" actId="1076"/>
          <ac:cxnSpMkLst>
            <pc:docMk/>
            <pc:sldMk cId="0" sldId="333"/>
            <ac:cxnSpMk id="2517" creationId="{00000000-0000-0000-0000-000000000000}"/>
          </ac:cxnSpMkLst>
        </pc:cxnChg>
        <pc:cxnChg chg="mod">
          <ac:chgData name="Manunpat Sirijaturaporn" userId="633ecdec-5049-410c-ad29-147f1d103789" providerId="ADAL" clId="{E440F5D0-A93C-4523-A7B7-43124F63A5EE}" dt="2023-08-24T22:08:49.094" v="713" actId="1076"/>
          <ac:cxnSpMkLst>
            <pc:docMk/>
            <pc:sldMk cId="0" sldId="333"/>
            <ac:cxnSpMk id="2518" creationId="{00000000-0000-0000-0000-000000000000}"/>
          </ac:cxnSpMkLst>
        </pc:cxnChg>
        <pc:cxnChg chg="mod">
          <ac:chgData name="Manunpat Sirijaturaporn" userId="633ecdec-5049-410c-ad29-147f1d103789" providerId="ADAL" clId="{E440F5D0-A93C-4523-A7B7-43124F63A5EE}" dt="2023-08-24T22:08:49.094" v="713" actId="1076"/>
          <ac:cxnSpMkLst>
            <pc:docMk/>
            <pc:sldMk cId="0" sldId="333"/>
            <ac:cxnSpMk id="2519" creationId="{00000000-0000-0000-0000-000000000000}"/>
          </ac:cxnSpMkLst>
        </pc:cxnChg>
      </pc:sldChg>
      <pc:sldChg chg="modSp del mod modShow">
        <pc:chgData name="Manunpat Sirijaturaporn" userId="633ecdec-5049-410c-ad29-147f1d103789" providerId="ADAL" clId="{E440F5D0-A93C-4523-A7B7-43124F63A5EE}" dt="2023-08-26T14:07:16.309" v="6425" actId="2696"/>
        <pc:sldMkLst>
          <pc:docMk/>
          <pc:sldMk cId="0" sldId="334"/>
        </pc:sldMkLst>
        <pc:spChg chg="mod">
          <ac:chgData name="Manunpat Sirijaturaporn" userId="633ecdec-5049-410c-ad29-147f1d103789" providerId="ADAL" clId="{E440F5D0-A93C-4523-A7B7-43124F63A5EE}" dt="2023-08-26T00:01:39.223" v="4592" actId="1076"/>
          <ac:spMkLst>
            <pc:docMk/>
            <pc:sldMk cId="0" sldId="334"/>
            <ac:spMk id="2525" creationId="{00000000-0000-0000-0000-000000000000}"/>
          </ac:spMkLst>
        </pc:spChg>
        <pc:cxnChg chg="mod">
          <ac:chgData name="Manunpat Sirijaturaporn" userId="633ecdec-5049-410c-ad29-147f1d103789" providerId="ADAL" clId="{E440F5D0-A93C-4523-A7B7-43124F63A5EE}" dt="2023-08-26T00:01:39.223" v="4592" actId="1076"/>
          <ac:cxnSpMkLst>
            <pc:docMk/>
            <pc:sldMk cId="0" sldId="334"/>
            <ac:cxnSpMk id="2528" creationId="{00000000-0000-0000-0000-000000000000}"/>
          </ac:cxnSpMkLst>
        </pc:cxnChg>
        <pc:cxnChg chg="mod">
          <ac:chgData name="Manunpat Sirijaturaporn" userId="633ecdec-5049-410c-ad29-147f1d103789" providerId="ADAL" clId="{E440F5D0-A93C-4523-A7B7-43124F63A5EE}" dt="2023-08-26T00:01:39.223" v="4592" actId="1076"/>
          <ac:cxnSpMkLst>
            <pc:docMk/>
            <pc:sldMk cId="0" sldId="334"/>
            <ac:cxnSpMk id="2547" creationId="{00000000-0000-0000-0000-000000000000}"/>
          </ac:cxnSpMkLst>
        </pc:cxnChg>
      </pc:sldChg>
      <pc:sldChg chg="del mod modShow">
        <pc:chgData name="Manunpat Sirijaturaporn" userId="633ecdec-5049-410c-ad29-147f1d103789" providerId="ADAL" clId="{E440F5D0-A93C-4523-A7B7-43124F63A5EE}" dt="2023-08-26T14:07:16.309" v="6425" actId="2696"/>
        <pc:sldMkLst>
          <pc:docMk/>
          <pc:sldMk cId="0" sldId="335"/>
        </pc:sldMkLst>
      </pc:sldChg>
      <pc:sldChg chg="del mod modShow">
        <pc:chgData name="Manunpat Sirijaturaporn" userId="633ecdec-5049-410c-ad29-147f1d103789" providerId="ADAL" clId="{E440F5D0-A93C-4523-A7B7-43124F63A5EE}" dt="2023-08-26T14:07:16.309" v="6425" actId="2696"/>
        <pc:sldMkLst>
          <pc:docMk/>
          <pc:sldMk cId="0" sldId="336"/>
        </pc:sldMkLst>
      </pc:sldChg>
      <pc:sldChg chg="del mod modShow">
        <pc:chgData name="Manunpat Sirijaturaporn" userId="633ecdec-5049-410c-ad29-147f1d103789" providerId="ADAL" clId="{E440F5D0-A93C-4523-A7B7-43124F63A5EE}" dt="2023-08-26T14:07:16.309" v="6425" actId="2696"/>
        <pc:sldMkLst>
          <pc:docMk/>
          <pc:sldMk cId="0" sldId="337"/>
        </pc:sldMkLst>
      </pc:sldChg>
      <pc:sldChg chg="addSp modSp mod modAnim modNotesTx">
        <pc:chgData name="Manunpat Sirijaturaporn" userId="633ecdec-5049-410c-ad29-147f1d103789" providerId="ADAL" clId="{E440F5D0-A93C-4523-A7B7-43124F63A5EE}" dt="2023-08-28T15:45:33.358" v="18934" actId="20577"/>
        <pc:sldMkLst>
          <pc:docMk/>
          <pc:sldMk cId="520425053" sldId="340"/>
        </pc:sldMkLst>
        <pc:spChg chg="add mod ord">
          <ac:chgData name="Manunpat Sirijaturaporn" userId="633ecdec-5049-410c-ad29-147f1d103789" providerId="ADAL" clId="{E440F5D0-A93C-4523-A7B7-43124F63A5EE}" dt="2023-08-28T00:07:07.067" v="16464" actId="1076"/>
          <ac:spMkLst>
            <pc:docMk/>
            <pc:sldMk cId="520425053" sldId="340"/>
            <ac:spMk id="2" creationId="{415F8064-B6F0-B271-2C92-DCEFDAC41D15}"/>
          </ac:spMkLst>
        </pc:spChg>
        <pc:spChg chg="mod">
          <ac:chgData name="Manunpat Sirijaturaporn" userId="633ecdec-5049-410c-ad29-147f1d103789" providerId="ADAL" clId="{E440F5D0-A93C-4523-A7B7-43124F63A5EE}" dt="2023-08-25T16:03:19.869" v="1242" actId="1035"/>
          <ac:spMkLst>
            <pc:docMk/>
            <pc:sldMk cId="520425053" sldId="340"/>
            <ac:spMk id="7" creationId="{A122976E-7A27-04CE-A55C-D44D91A855C2}"/>
          </ac:spMkLst>
        </pc:spChg>
        <pc:picChg chg="add mod ord">
          <ac:chgData name="Manunpat Sirijaturaporn" userId="633ecdec-5049-410c-ad29-147f1d103789" providerId="ADAL" clId="{E440F5D0-A93C-4523-A7B7-43124F63A5EE}" dt="2023-08-24T22:47:02.616" v="1065" actId="167"/>
          <ac:picMkLst>
            <pc:docMk/>
            <pc:sldMk cId="520425053" sldId="340"/>
            <ac:picMk id="3" creationId="{3637886F-8429-9870-E8F9-3CF2C018A18A}"/>
          </ac:picMkLst>
        </pc:picChg>
        <pc:picChg chg="add mod">
          <ac:chgData name="Manunpat Sirijaturaporn" userId="633ecdec-5049-410c-ad29-147f1d103789" providerId="ADAL" clId="{E440F5D0-A93C-4523-A7B7-43124F63A5EE}" dt="2023-08-28T00:06:36.138" v="16458" actId="1076"/>
          <ac:picMkLst>
            <pc:docMk/>
            <pc:sldMk cId="520425053" sldId="340"/>
            <ac:picMk id="5" creationId="{EEEF7587-C8A0-224F-6AFB-CCA6E652EBD4}"/>
          </ac:picMkLst>
        </pc:picChg>
        <pc:picChg chg="mod">
          <ac:chgData name="Manunpat Sirijaturaporn" userId="633ecdec-5049-410c-ad29-147f1d103789" providerId="ADAL" clId="{E440F5D0-A93C-4523-A7B7-43124F63A5EE}" dt="2023-08-24T22:50:44.504" v="1113" actId="1076"/>
          <ac:picMkLst>
            <pc:docMk/>
            <pc:sldMk cId="520425053" sldId="340"/>
            <ac:picMk id="20" creationId="{2B64D247-B45F-95BB-F406-99CF07F969C5}"/>
          </ac:picMkLst>
        </pc:picChg>
        <pc:picChg chg="mod">
          <ac:chgData name="Manunpat Sirijaturaporn" userId="633ecdec-5049-410c-ad29-147f1d103789" providerId="ADAL" clId="{E440F5D0-A93C-4523-A7B7-43124F63A5EE}" dt="2023-08-28T00:05:42.920" v="16449" actId="1076"/>
          <ac:picMkLst>
            <pc:docMk/>
            <pc:sldMk cId="520425053" sldId="340"/>
            <ac:picMk id="22" creationId="{797B32C2-1306-DD91-38BE-F58EF042DE0E}"/>
          </ac:picMkLst>
        </pc:picChg>
      </pc:sldChg>
      <pc:sldChg chg="del">
        <pc:chgData name="Manunpat Sirijaturaporn" userId="633ecdec-5049-410c-ad29-147f1d103789" providerId="ADAL" clId="{E440F5D0-A93C-4523-A7B7-43124F63A5EE}" dt="2023-08-25T17:43:22.810" v="2200" actId="2696"/>
        <pc:sldMkLst>
          <pc:docMk/>
          <pc:sldMk cId="1673980427" sldId="342"/>
        </pc:sldMkLst>
      </pc:sldChg>
      <pc:sldChg chg="modSp mod modNotesTx">
        <pc:chgData name="Manunpat Sirijaturaporn" userId="633ecdec-5049-410c-ad29-147f1d103789" providerId="ADAL" clId="{E440F5D0-A93C-4523-A7B7-43124F63A5EE}" dt="2023-08-27T19:53:29.869" v="10905" actId="20577"/>
        <pc:sldMkLst>
          <pc:docMk/>
          <pc:sldMk cId="250769034" sldId="345"/>
        </pc:sldMkLst>
        <pc:spChg chg="mod">
          <ac:chgData name="Manunpat Sirijaturaporn" userId="633ecdec-5049-410c-ad29-147f1d103789" providerId="ADAL" clId="{E440F5D0-A93C-4523-A7B7-43124F63A5EE}" dt="2023-08-24T22:09:58.951" v="778" actId="20577"/>
          <ac:spMkLst>
            <pc:docMk/>
            <pc:sldMk cId="250769034" sldId="345"/>
            <ac:spMk id="1669" creationId="{00000000-0000-0000-0000-000000000000}"/>
          </ac:spMkLst>
        </pc:spChg>
      </pc:sldChg>
      <pc:sldChg chg="modSp mod modNotesTx">
        <pc:chgData name="Manunpat Sirijaturaporn" userId="633ecdec-5049-410c-ad29-147f1d103789" providerId="ADAL" clId="{E440F5D0-A93C-4523-A7B7-43124F63A5EE}" dt="2023-08-27T19:48:16.596" v="10764" actId="20577"/>
        <pc:sldMkLst>
          <pc:docMk/>
          <pc:sldMk cId="665626536" sldId="346"/>
        </pc:sldMkLst>
        <pc:spChg chg="mod">
          <ac:chgData name="Manunpat Sirijaturaporn" userId="633ecdec-5049-410c-ad29-147f1d103789" providerId="ADAL" clId="{E440F5D0-A93C-4523-A7B7-43124F63A5EE}" dt="2023-08-25T17:50:02.966" v="2270" actId="20577"/>
          <ac:spMkLst>
            <pc:docMk/>
            <pc:sldMk cId="665626536" sldId="346"/>
            <ac:spMk id="1669" creationId="{00000000-0000-0000-0000-000000000000}"/>
          </ac:spMkLst>
        </pc:spChg>
      </pc:sldChg>
      <pc:sldChg chg="modSp mod modNotesTx">
        <pc:chgData name="Manunpat Sirijaturaporn" userId="633ecdec-5049-410c-ad29-147f1d103789" providerId="ADAL" clId="{E440F5D0-A93C-4523-A7B7-43124F63A5EE}" dt="2023-08-27T21:11:37.094" v="13895" actId="20577"/>
        <pc:sldMkLst>
          <pc:docMk/>
          <pc:sldMk cId="1077463235" sldId="347"/>
        </pc:sldMkLst>
        <pc:spChg chg="mod">
          <ac:chgData name="Manunpat Sirijaturaporn" userId="633ecdec-5049-410c-ad29-147f1d103789" providerId="ADAL" clId="{E440F5D0-A93C-4523-A7B7-43124F63A5EE}" dt="2023-08-25T17:51:50.609" v="2324" actId="20577"/>
          <ac:spMkLst>
            <pc:docMk/>
            <pc:sldMk cId="1077463235" sldId="347"/>
            <ac:spMk id="1669" creationId="{00000000-0000-0000-0000-000000000000}"/>
          </ac:spMkLst>
        </pc:spChg>
      </pc:sldChg>
      <pc:sldChg chg="modSp mod modNotesTx">
        <pc:chgData name="Manunpat Sirijaturaporn" userId="633ecdec-5049-410c-ad29-147f1d103789" providerId="ADAL" clId="{E440F5D0-A93C-4523-A7B7-43124F63A5EE}" dt="2023-08-29T08:21:19.549" v="20076" actId="20577"/>
        <pc:sldMkLst>
          <pc:docMk/>
          <pc:sldMk cId="512376644" sldId="348"/>
        </pc:sldMkLst>
        <pc:spChg chg="mod">
          <ac:chgData name="Manunpat Sirijaturaporn" userId="633ecdec-5049-410c-ad29-147f1d103789" providerId="ADAL" clId="{E440F5D0-A93C-4523-A7B7-43124F63A5EE}" dt="2023-08-26T00:45:46.135" v="5359" actId="20577"/>
          <ac:spMkLst>
            <pc:docMk/>
            <pc:sldMk cId="512376644" sldId="348"/>
            <ac:spMk id="1669" creationId="{00000000-0000-0000-0000-000000000000}"/>
          </ac:spMkLst>
        </pc:spChg>
      </pc:sldChg>
      <pc:sldChg chg="modSp mod modNotesTx">
        <pc:chgData name="Manunpat Sirijaturaporn" userId="633ecdec-5049-410c-ad29-147f1d103789" providerId="ADAL" clId="{E440F5D0-A93C-4523-A7B7-43124F63A5EE}" dt="2023-08-29T19:07:58.887" v="21300" actId="20577"/>
        <pc:sldMkLst>
          <pc:docMk/>
          <pc:sldMk cId="3914634994" sldId="349"/>
        </pc:sldMkLst>
        <pc:spChg chg="mod">
          <ac:chgData name="Manunpat Sirijaturaporn" userId="633ecdec-5049-410c-ad29-147f1d103789" providerId="ADAL" clId="{E440F5D0-A93C-4523-A7B7-43124F63A5EE}" dt="2023-08-25T19:59:19.924" v="3118" actId="20577"/>
          <ac:spMkLst>
            <pc:docMk/>
            <pc:sldMk cId="3914634994" sldId="349"/>
            <ac:spMk id="1669" creationId="{00000000-0000-0000-0000-000000000000}"/>
          </ac:spMkLst>
        </pc:spChg>
      </pc:sldChg>
      <pc:sldChg chg="modSp mod ord modNotesTx">
        <pc:chgData name="Manunpat Sirijaturaporn" userId="633ecdec-5049-410c-ad29-147f1d103789" providerId="ADAL" clId="{E440F5D0-A93C-4523-A7B7-43124F63A5EE}" dt="2023-08-27T22:36:13.413" v="14489" actId="20577"/>
        <pc:sldMkLst>
          <pc:docMk/>
          <pc:sldMk cId="93599691" sldId="350"/>
        </pc:sldMkLst>
        <pc:spChg chg="mod">
          <ac:chgData name="Manunpat Sirijaturaporn" userId="633ecdec-5049-410c-ad29-147f1d103789" providerId="ADAL" clId="{E440F5D0-A93C-4523-A7B7-43124F63A5EE}" dt="2023-08-25T17:18:28.548" v="2100" actId="1036"/>
          <ac:spMkLst>
            <pc:docMk/>
            <pc:sldMk cId="93599691" sldId="350"/>
            <ac:spMk id="4" creationId="{C0C50F9C-B4D4-D142-6CB0-1559605760A1}"/>
          </ac:spMkLst>
        </pc:spChg>
        <pc:spChg chg="mod">
          <ac:chgData name="Manunpat Sirijaturaporn" userId="633ecdec-5049-410c-ad29-147f1d103789" providerId="ADAL" clId="{E440F5D0-A93C-4523-A7B7-43124F63A5EE}" dt="2023-08-25T17:51:02.598" v="2300"/>
          <ac:spMkLst>
            <pc:docMk/>
            <pc:sldMk cId="93599691" sldId="350"/>
            <ac:spMk id="10" creationId="{86025485-7951-AADA-A793-A58B19BAABB7}"/>
          </ac:spMkLst>
        </pc:spChg>
        <pc:graphicFrameChg chg="mod modGraphic">
          <ac:chgData name="Manunpat Sirijaturaporn" userId="633ecdec-5049-410c-ad29-147f1d103789" providerId="ADAL" clId="{E440F5D0-A93C-4523-A7B7-43124F63A5EE}" dt="2023-08-25T17:18:23.006" v="2094" actId="1036"/>
          <ac:graphicFrameMkLst>
            <pc:docMk/>
            <pc:sldMk cId="93599691" sldId="350"/>
            <ac:graphicFrameMk id="14" creationId="{FE535262-58F6-F082-594D-44C43FBDE416}"/>
          </ac:graphicFrameMkLst>
        </pc:graphicFrameChg>
      </pc:sldChg>
      <pc:sldChg chg="addSp delSp modSp mod modNotesTx">
        <pc:chgData name="Manunpat Sirijaturaporn" userId="633ecdec-5049-410c-ad29-147f1d103789" providerId="ADAL" clId="{E440F5D0-A93C-4523-A7B7-43124F63A5EE}" dt="2023-08-27T20:10:14.929" v="11941" actId="20577"/>
        <pc:sldMkLst>
          <pc:docMk/>
          <pc:sldMk cId="2652979871" sldId="351"/>
        </pc:sldMkLst>
        <pc:spChg chg="mod">
          <ac:chgData name="Manunpat Sirijaturaporn" userId="633ecdec-5049-410c-ad29-147f1d103789" providerId="ADAL" clId="{E440F5D0-A93C-4523-A7B7-43124F63A5EE}" dt="2023-08-24T16:37:44.823" v="12" actId="20577"/>
          <ac:spMkLst>
            <pc:docMk/>
            <pc:sldMk cId="2652979871" sldId="351"/>
            <ac:spMk id="4" creationId="{6C2061A3-ABEA-8F7A-8AF2-2199C55F71F7}"/>
          </ac:spMkLst>
        </pc:spChg>
        <pc:spChg chg="mod">
          <ac:chgData name="Manunpat Sirijaturaporn" userId="633ecdec-5049-410c-ad29-147f1d103789" providerId="ADAL" clId="{E440F5D0-A93C-4523-A7B7-43124F63A5EE}" dt="2023-08-24T16:37:34.136" v="1"/>
          <ac:spMkLst>
            <pc:docMk/>
            <pc:sldMk cId="2652979871" sldId="351"/>
            <ac:spMk id="5" creationId="{B52C427A-762D-4F1F-7229-7F38E612E8E1}"/>
          </ac:spMkLst>
        </pc:spChg>
        <pc:spChg chg="mod">
          <ac:chgData name="Manunpat Sirijaturaporn" userId="633ecdec-5049-410c-ad29-147f1d103789" providerId="ADAL" clId="{E440F5D0-A93C-4523-A7B7-43124F63A5EE}" dt="2023-08-24T21:34:39.726" v="307" actId="20577"/>
          <ac:spMkLst>
            <pc:docMk/>
            <pc:sldMk cId="2652979871" sldId="351"/>
            <ac:spMk id="7" creationId="{E7AF7155-F2BE-338B-3F4F-39BFDD19711C}"/>
          </ac:spMkLst>
        </pc:spChg>
        <pc:spChg chg="del">
          <ac:chgData name="Manunpat Sirijaturaporn" userId="633ecdec-5049-410c-ad29-147f1d103789" providerId="ADAL" clId="{E440F5D0-A93C-4523-A7B7-43124F63A5EE}" dt="2023-08-24T21:36:52.739" v="316" actId="478"/>
          <ac:spMkLst>
            <pc:docMk/>
            <pc:sldMk cId="2652979871" sldId="351"/>
            <ac:spMk id="8" creationId="{46456974-6D59-56AA-D397-174117E3602A}"/>
          </ac:spMkLst>
        </pc:spChg>
        <pc:spChg chg="del">
          <ac:chgData name="Manunpat Sirijaturaporn" userId="633ecdec-5049-410c-ad29-147f1d103789" providerId="ADAL" clId="{E440F5D0-A93C-4523-A7B7-43124F63A5EE}" dt="2023-08-24T21:36:52.739" v="316" actId="478"/>
          <ac:spMkLst>
            <pc:docMk/>
            <pc:sldMk cId="2652979871" sldId="351"/>
            <ac:spMk id="9" creationId="{58F34005-28FC-5678-AD04-50267FF664CB}"/>
          </ac:spMkLst>
        </pc:spChg>
        <pc:spChg chg="del">
          <ac:chgData name="Manunpat Sirijaturaporn" userId="633ecdec-5049-410c-ad29-147f1d103789" providerId="ADAL" clId="{E440F5D0-A93C-4523-A7B7-43124F63A5EE}" dt="2023-08-24T21:36:52.739" v="316" actId="478"/>
          <ac:spMkLst>
            <pc:docMk/>
            <pc:sldMk cId="2652979871" sldId="351"/>
            <ac:spMk id="10" creationId="{260BBFC0-80E9-68BE-9068-5453DC70E81E}"/>
          </ac:spMkLst>
        </pc:spChg>
        <pc:spChg chg="del">
          <ac:chgData name="Manunpat Sirijaturaporn" userId="633ecdec-5049-410c-ad29-147f1d103789" providerId="ADAL" clId="{E440F5D0-A93C-4523-A7B7-43124F63A5EE}" dt="2023-08-24T21:36:52.739" v="316" actId="478"/>
          <ac:spMkLst>
            <pc:docMk/>
            <pc:sldMk cId="2652979871" sldId="351"/>
            <ac:spMk id="11" creationId="{2A7E6EBB-B986-3F04-9665-D80C45C35430}"/>
          </ac:spMkLst>
        </pc:spChg>
        <pc:grpChg chg="add mod">
          <ac:chgData name="Manunpat Sirijaturaporn" userId="633ecdec-5049-410c-ad29-147f1d103789" providerId="ADAL" clId="{E440F5D0-A93C-4523-A7B7-43124F63A5EE}" dt="2023-08-24T16:37:34.136" v="1"/>
          <ac:grpSpMkLst>
            <pc:docMk/>
            <pc:sldMk cId="2652979871" sldId="351"/>
            <ac:grpSpMk id="3" creationId="{233F1A9A-AA47-7073-2709-370CB3130514}"/>
          </ac:grpSpMkLst>
        </pc:grpChg>
        <pc:graphicFrameChg chg="add mod modGraphic">
          <ac:chgData name="Manunpat Sirijaturaporn" userId="633ecdec-5049-410c-ad29-147f1d103789" providerId="ADAL" clId="{E440F5D0-A93C-4523-A7B7-43124F63A5EE}" dt="2023-08-27T20:03:11.065" v="11716" actId="20577"/>
          <ac:graphicFrameMkLst>
            <pc:docMk/>
            <pc:sldMk cId="2652979871" sldId="351"/>
            <ac:graphicFrameMk id="6" creationId="{7E2FAD30-A789-7440-47BC-07BB75D58674}"/>
          </ac:graphicFrameMkLst>
        </pc:graphicFrameChg>
        <pc:picChg chg="add mod">
          <ac:chgData name="Manunpat Sirijaturaporn" userId="633ecdec-5049-410c-ad29-147f1d103789" providerId="ADAL" clId="{E440F5D0-A93C-4523-A7B7-43124F63A5EE}" dt="2023-08-24T16:37:26.809" v="0"/>
          <ac:picMkLst>
            <pc:docMk/>
            <pc:sldMk cId="2652979871" sldId="351"/>
            <ac:picMk id="2" creationId="{91B834B2-EC46-CB53-CDB7-36A048E43BCC}"/>
          </ac:picMkLst>
        </pc:picChg>
      </pc:sldChg>
      <pc:sldChg chg="add del modNotesTx">
        <pc:chgData name="Manunpat Sirijaturaporn" userId="633ecdec-5049-410c-ad29-147f1d103789" providerId="ADAL" clId="{E440F5D0-A93C-4523-A7B7-43124F63A5EE}" dt="2023-08-24T22:07:44.442" v="709" actId="2696"/>
        <pc:sldMkLst>
          <pc:docMk/>
          <pc:sldMk cId="640435406" sldId="352"/>
        </pc:sldMkLst>
      </pc:sldChg>
      <pc:sldChg chg="add del modNotesTx">
        <pc:chgData name="Manunpat Sirijaturaporn" userId="633ecdec-5049-410c-ad29-147f1d103789" providerId="ADAL" clId="{E440F5D0-A93C-4523-A7B7-43124F63A5EE}" dt="2023-08-24T22:25:38.671" v="993" actId="2696"/>
        <pc:sldMkLst>
          <pc:docMk/>
          <pc:sldMk cId="236413905" sldId="353"/>
        </pc:sldMkLst>
      </pc:sldChg>
      <pc:sldChg chg="add del mod modShow">
        <pc:chgData name="Manunpat Sirijaturaporn" userId="633ecdec-5049-410c-ad29-147f1d103789" providerId="ADAL" clId="{E440F5D0-A93C-4523-A7B7-43124F63A5EE}" dt="2023-08-24T22:27:39.733" v="1026" actId="2696"/>
        <pc:sldMkLst>
          <pc:docMk/>
          <pc:sldMk cId="3303071261" sldId="354"/>
        </pc:sldMkLst>
      </pc:sldChg>
      <pc:sldChg chg="addSp delSp modSp add mod modNotesTx">
        <pc:chgData name="Manunpat Sirijaturaporn" userId="633ecdec-5049-410c-ad29-147f1d103789" providerId="ADAL" clId="{E440F5D0-A93C-4523-A7B7-43124F63A5EE}" dt="2023-08-27T20:35:23.226" v="12907" actId="20577"/>
        <pc:sldMkLst>
          <pc:docMk/>
          <pc:sldMk cId="3706597324" sldId="355"/>
        </pc:sldMkLst>
        <pc:spChg chg="mod">
          <ac:chgData name="Manunpat Sirijaturaporn" userId="633ecdec-5049-410c-ad29-147f1d103789" providerId="ADAL" clId="{E440F5D0-A93C-4523-A7B7-43124F63A5EE}" dt="2023-08-24T22:10:36.698" v="810" actId="20577"/>
          <ac:spMkLst>
            <pc:docMk/>
            <pc:sldMk cId="3706597324" sldId="355"/>
            <ac:spMk id="7" creationId="{E7AF7155-F2BE-338B-3F4F-39BFDD19711C}"/>
          </ac:spMkLst>
        </pc:spChg>
        <pc:spChg chg="add mod">
          <ac:chgData name="Manunpat Sirijaturaporn" userId="633ecdec-5049-410c-ad29-147f1d103789" providerId="ADAL" clId="{E440F5D0-A93C-4523-A7B7-43124F63A5EE}" dt="2023-08-24T22:13:35.185" v="926" actId="113"/>
          <ac:spMkLst>
            <pc:docMk/>
            <pc:sldMk cId="3706597324" sldId="355"/>
            <ac:spMk id="8" creationId="{0B1677C6-1D44-8D52-B2D2-B626912093BB}"/>
          </ac:spMkLst>
        </pc:spChg>
        <pc:spChg chg="add mod">
          <ac:chgData name="Manunpat Sirijaturaporn" userId="633ecdec-5049-410c-ad29-147f1d103789" providerId="ADAL" clId="{E440F5D0-A93C-4523-A7B7-43124F63A5EE}" dt="2023-08-24T22:15:55.048" v="935" actId="14100"/>
          <ac:spMkLst>
            <pc:docMk/>
            <pc:sldMk cId="3706597324" sldId="355"/>
            <ac:spMk id="9" creationId="{00BC4D52-5F65-8376-1702-29BE038BAFAE}"/>
          </ac:spMkLst>
        </pc:spChg>
        <pc:spChg chg="add mod">
          <ac:chgData name="Manunpat Sirijaturaporn" userId="633ecdec-5049-410c-ad29-147f1d103789" providerId="ADAL" clId="{E440F5D0-A93C-4523-A7B7-43124F63A5EE}" dt="2023-08-24T22:14:06.620" v="928" actId="108"/>
          <ac:spMkLst>
            <pc:docMk/>
            <pc:sldMk cId="3706597324" sldId="355"/>
            <ac:spMk id="10" creationId="{0BF4B3CF-F305-89C6-8334-91C6D1DE8857}"/>
          </ac:spMkLst>
        </pc:spChg>
        <pc:spChg chg="add del mod">
          <ac:chgData name="Manunpat Sirijaturaporn" userId="633ecdec-5049-410c-ad29-147f1d103789" providerId="ADAL" clId="{E440F5D0-A93C-4523-A7B7-43124F63A5EE}" dt="2023-08-24T22:10:53.425" v="811" actId="478"/>
          <ac:spMkLst>
            <pc:docMk/>
            <pc:sldMk cId="3706597324" sldId="355"/>
            <ac:spMk id="11" creationId="{F850FEA4-EAF9-D141-DDE9-5BE21AD0F94C}"/>
          </ac:spMkLst>
        </pc:spChg>
        <pc:spChg chg="add del mod">
          <ac:chgData name="Manunpat Sirijaturaporn" userId="633ecdec-5049-410c-ad29-147f1d103789" providerId="ADAL" clId="{E440F5D0-A93C-4523-A7B7-43124F63A5EE}" dt="2023-08-24T22:10:58.491" v="813" actId="478"/>
          <ac:spMkLst>
            <pc:docMk/>
            <pc:sldMk cId="3706597324" sldId="355"/>
            <ac:spMk id="12" creationId="{2F53B72B-296B-CD8B-445E-468191E4AFC1}"/>
          </ac:spMkLst>
        </pc:spChg>
        <pc:spChg chg="add del mod">
          <ac:chgData name="Manunpat Sirijaturaporn" userId="633ecdec-5049-410c-ad29-147f1d103789" providerId="ADAL" clId="{E440F5D0-A93C-4523-A7B7-43124F63A5EE}" dt="2023-08-24T22:10:55.943" v="812" actId="478"/>
          <ac:spMkLst>
            <pc:docMk/>
            <pc:sldMk cId="3706597324" sldId="355"/>
            <ac:spMk id="13" creationId="{D89B84FD-00F5-280D-4219-011BAFD4CC33}"/>
          </ac:spMkLst>
        </pc:spChg>
        <pc:spChg chg="mod">
          <ac:chgData name="Manunpat Sirijaturaporn" userId="633ecdec-5049-410c-ad29-147f1d103789" providerId="ADAL" clId="{E440F5D0-A93C-4523-A7B7-43124F63A5EE}" dt="2023-08-24T22:09:11.953" v="714"/>
          <ac:spMkLst>
            <pc:docMk/>
            <pc:sldMk cId="3706597324" sldId="355"/>
            <ac:spMk id="15" creationId="{25F1949B-556C-1DE0-B14A-F8BD5576692D}"/>
          </ac:spMkLst>
        </pc:spChg>
        <pc:spChg chg="mod">
          <ac:chgData name="Manunpat Sirijaturaporn" userId="633ecdec-5049-410c-ad29-147f1d103789" providerId="ADAL" clId="{E440F5D0-A93C-4523-A7B7-43124F63A5EE}" dt="2023-08-24T22:09:11.953" v="714"/>
          <ac:spMkLst>
            <pc:docMk/>
            <pc:sldMk cId="3706597324" sldId="355"/>
            <ac:spMk id="16" creationId="{2999814B-A382-6938-3E11-2AFE998DA377}"/>
          </ac:spMkLst>
        </pc:spChg>
        <pc:spChg chg="mod">
          <ac:chgData name="Manunpat Sirijaturaporn" userId="633ecdec-5049-410c-ad29-147f1d103789" providerId="ADAL" clId="{E440F5D0-A93C-4523-A7B7-43124F63A5EE}" dt="2023-08-24T22:09:11.953" v="714"/>
          <ac:spMkLst>
            <pc:docMk/>
            <pc:sldMk cId="3706597324" sldId="355"/>
            <ac:spMk id="17" creationId="{368D599A-1418-7E17-D555-A58E9C8F11AC}"/>
          </ac:spMkLst>
        </pc:spChg>
        <pc:spChg chg="mod">
          <ac:chgData name="Manunpat Sirijaturaporn" userId="633ecdec-5049-410c-ad29-147f1d103789" providerId="ADAL" clId="{E440F5D0-A93C-4523-A7B7-43124F63A5EE}" dt="2023-08-24T22:09:11.953" v="714"/>
          <ac:spMkLst>
            <pc:docMk/>
            <pc:sldMk cId="3706597324" sldId="355"/>
            <ac:spMk id="18" creationId="{53685996-45B2-CC02-9DAB-DC5AF20B342A}"/>
          </ac:spMkLst>
        </pc:spChg>
        <pc:spChg chg="mod">
          <ac:chgData name="Manunpat Sirijaturaporn" userId="633ecdec-5049-410c-ad29-147f1d103789" providerId="ADAL" clId="{E440F5D0-A93C-4523-A7B7-43124F63A5EE}" dt="2023-08-24T22:09:11.953" v="714"/>
          <ac:spMkLst>
            <pc:docMk/>
            <pc:sldMk cId="3706597324" sldId="355"/>
            <ac:spMk id="19" creationId="{EC43BEDC-557D-6906-0A5E-0474684351F4}"/>
          </ac:spMkLst>
        </pc:spChg>
        <pc:spChg chg="mod">
          <ac:chgData name="Manunpat Sirijaturaporn" userId="633ecdec-5049-410c-ad29-147f1d103789" providerId="ADAL" clId="{E440F5D0-A93C-4523-A7B7-43124F63A5EE}" dt="2023-08-24T22:09:11.953" v="714"/>
          <ac:spMkLst>
            <pc:docMk/>
            <pc:sldMk cId="3706597324" sldId="355"/>
            <ac:spMk id="20" creationId="{C27756B8-003C-AA19-31C9-2105128CD92A}"/>
          </ac:spMkLst>
        </pc:spChg>
        <pc:spChg chg="mod">
          <ac:chgData name="Manunpat Sirijaturaporn" userId="633ecdec-5049-410c-ad29-147f1d103789" providerId="ADAL" clId="{E440F5D0-A93C-4523-A7B7-43124F63A5EE}" dt="2023-08-24T22:09:11.953" v="714"/>
          <ac:spMkLst>
            <pc:docMk/>
            <pc:sldMk cId="3706597324" sldId="355"/>
            <ac:spMk id="21" creationId="{49301EE0-6587-94A0-C611-C79395B847BE}"/>
          </ac:spMkLst>
        </pc:spChg>
        <pc:spChg chg="mod">
          <ac:chgData name="Manunpat Sirijaturaporn" userId="633ecdec-5049-410c-ad29-147f1d103789" providerId="ADAL" clId="{E440F5D0-A93C-4523-A7B7-43124F63A5EE}" dt="2023-08-24T22:09:11.953" v="714"/>
          <ac:spMkLst>
            <pc:docMk/>
            <pc:sldMk cId="3706597324" sldId="355"/>
            <ac:spMk id="22" creationId="{1D35244B-6A24-4C93-033D-AF4FB02E8AA1}"/>
          </ac:spMkLst>
        </pc:spChg>
        <pc:spChg chg="mod">
          <ac:chgData name="Manunpat Sirijaturaporn" userId="633ecdec-5049-410c-ad29-147f1d103789" providerId="ADAL" clId="{E440F5D0-A93C-4523-A7B7-43124F63A5EE}" dt="2023-08-24T22:09:11.953" v="714"/>
          <ac:spMkLst>
            <pc:docMk/>
            <pc:sldMk cId="3706597324" sldId="355"/>
            <ac:spMk id="23" creationId="{548B6DAC-0DD8-CEFF-5BF8-5AB3583778B0}"/>
          </ac:spMkLst>
        </pc:spChg>
        <pc:spChg chg="mod">
          <ac:chgData name="Manunpat Sirijaturaporn" userId="633ecdec-5049-410c-ad29-147f1d103789" providerId="ADAL" clId="{E440F5D0-A93C-4523-A7B7-43124F63A5EE}" dt="2023-08-24T22:09:11.953" v="714"/>
          <ac:spMkLst>
            <pc:docMk/>
            <pc:sldMk cId="3706597324" sldId="355"/>
            <ac:spMk id="24" creationId="{AFA29684-2BEB-ED7F-ADB2-A2A7387FF7A9}"/>
          </ac:spMkLst>
        </pc:spChg>
        <pc:spChg chg="mod">
          <ac:chgData name="Manunpat Sirijaturaporn" userId="633ecdec-5049-410c-ad29-147f1d103789" providerId="ADAL" clId="{E440F5D0-A93C-4523-A7B7-43124F63A5EE}" dt="2023-08-24T22:09:11.953" v="714"/>
          <ac:spMkLst>
            <pc:docMk/>
            <pc:sldMk cId="3706597324" sldId="355"/>
            <ac:spMk id="25" creationId="{87378A4F-7A3D-4A8C-F742-C5CACCB76662}"/>
          </ac:spMkLst>
        </pc:spChg>
        <pc:spChg chg="mod">
          <ac:chgData name="Manunpat Sirijaturaporn" userId="633ecdec-5049-410c-ad29-147f1d103789" providerId="ADAL" clId="{E440F5D0-A93C-4523-A7B7-43124F63A5EE}" dt="2023-08-24T22:09:11.953" v="714"/>
          <ac:spMkLst>
            <pc:docMk/>
            <pc:sldMk cId="3706597324" sldId="355"/>
            <ac:spMk id="26" creationId="{00D3AFBB-39A6-AA58-94CE-C146D2F058ED}"/>
          </ac:spMkLst>
        </pc:spChg>
        <pc:spChg chg="mod">
          <ac:chgData name="Manunpat Sirijaturaporn" userId="633ecdec-5049-410c-ad29-147f1d103789" providerId="ADAL" clId="{E440F5D0-A93C-4523-A7B7-43124F63A5EE}" dt="2023-08-24T22:09:11.953" v="714"/>
          <ac:spMkLst>
            <pc:docMk/>
            <pc:sldMk cId="3706597324" sldId="355"/>
            <ac:spMk id="27" creationId="{C32EB6D5-DD10-A7CC-F8A4-7897A9F89EC9}"/>
          </ac:spMkLst>
        </pc:spChg>
        <pc:spChg chg="mod">
          <ac:chgData name="Manunpat Sirijaturaporn" userId="633ecdec-5049-410c-ad29-147f1d103789" providerId="ADAL" clId="{E440F5D0-A93C-4523-A7B7-43124F63A5EE}" dt="2023-08-24T22:09:11.953" v="714"/>
          <ac:spMkLst>
            <pc:docMk/>
            <pc:sldMk cId="3706597324" sldId="355"/>
            <ac:spMk id="28" creationId="{1414B73A-96BC-8BBF-FACE-9046E1BFF918}"/>
          </ac:spMkLst>
        </pc:spChg>
        <pc:spChg chg="mod">
          <ac:chgData name="Manunpat Sirijaturaporn" userId="633ecdec-5049-410c-ad29-147f1d103789" providerId="ADAL" clId="{E440F5D0-A93C-4523-A7B7-43124F63A5EE}" dt="2023-08-24T22:09:11.953" v="714"/>
          <ac:spMkLst>
            <pc:docMk/>
            <pc:sldMk cId="3706597324" sldId="355"/>
            <ac:spMk id="29" creationId="{0C484DC9-840E-3841-F75C-9FB53A830C01}"/>
          </ac:spMkLst>
        </pc:spChg>
        <pc:spChg chg="mod">
          <ac:chgData name="Manunpat Sirijaturaporn" userId="633ecdec-5049-410c-ad29-147f1d103789" providerId="ADAL" clId="{E440F5D0-A93C-4523-A7B7-43124F63A5EE}" dt="2023-08-24T22:09:11.953" v="714"/>
          <ac:spMkLst>
            <pc:docMk/>
            <pc:sldMk cId="3706597324" sldId="355"/>
            <ac:spMk id="30" creationId="{CCBC97D4-374A-2525-B3C6-567B27885F12}"/>
          </ac:spMkLst>
        </pc:spChg>
        <pc:spChg chg="mod">
          <ac:chgData name="Manunpat Sirijaturaporn" userId="633ecdec-5049-410c-ad29-147f1d103789" providerId="ADAL" clId="{E440F5D0-A93C-4523-A7B7-43124F63A5EE}" dt="2023-08-24T22:09:11.953" v="714"/>
          <ac:spMkLst>
            <pc:docMk/>
            <pc:sldMk cId="3706597324" sldId="355"/>
            <ac:spMk id="31" creationId="{112FEC0D-66A5-4F08-9285-6A24A44A1197}"/>
          </ac:spMkLst>
        </pc:spChg>
        <pc:spChg chg="mod">
          <ac:chgData name="Manunpat Sirijaturaporn" userId="633ecdec-5049-410c-ad29-147f1d103789" providerId="ADAL" clId="{E440F5D0-A93C-4523-A7B7-43124F63A5EE}" dt="2023-08-24T22:09:11.953" v="714"/>
          <ac:spMkLst>
            <pc:docMk/>
            <pc:sldMk cId="3706597324" sldId="355"/>
            <ac:spMk id="32" creationId="{5CEFD792-AEA7-6ABF-CF06-D1C07585BD49}"/>
          </ac:spMkLst>
        </pc:spChg>
        <pc:spChg chg="mod">
          <ac:chgData name="Manunpat Sirijaturaporn" userId="633ecdec-5049-410c-ad29-147f1d103789" providerId="ADAL" clId="{E440F5D0-A93C-4523-A7B7-43124F63A5EE}" dt="2023-08-24T22:09:11.953" v="714"/>
          <ac:spMkLst>
            <pc:docMk/>
            <pc:sldMk cId="3706597324" sldId="355"/>
            <ac:spMk id="33" creationId="{1697401C-4882-589D-4F26-AA57DEDCF223}"/>
          </ac:spMkLst>
        </pc:spChg>
        <pc:spChg chg="mod">
          <ac:chgData name="Manunpat Sirijaturaporn" userId="633ecdec-5049-410c-ad29-147f1d103789" providerId="ADAL" clId="{E440F5D0-A93C-4523-A7B7-43124F63A5EE}" dt="2023-08-24T22:09:11.953" v="714"/>
          <ac:spMkLst>
            <pc:docMk/>
            <pc:sldMk cId="3706597324" sldId="355"/>
            <ac:spMk id="34" creationId="{E0781D1C-4B79-C3C7-24CB-573A857334FC}"/>
          </ac:spMkLst>
        </pc:spChg>
        <pc:spChg chg="mod">
          <ac:chgData name="Manunpat Sirijaturaporn" userId="633ecdec-5049-410c-ad29-147f1d103789" providerId="ADAL" clId="{E440F5D0-A93C-4523-A7B7-43124F63A5EE}" dt="2023-08-24T22:09:11.953" v="714"/>
          <ac:spMkLst>
            <pc:docMk/>
            <pc:sldMk cId="3706597324" sldId="355"/>
            <ac:spMk id="35" creationId="{1B6F3889-7117-2D1E-4A14-4BAFFBB842F7}"/>
          </ac:spMkLst>
        </pc:spChg>
        <pc:spChg chg="mod">
          <ac:chgData name="Manunpat Sirijaturaporn" userId="633ecdec-5049-410c-ad29-147f1d103789" providerId="ADAL" clId="{E440F5D0-A93C-4523-A7B7-43124F63A5EE}" dt="2023-08-24T22:09:11.953" v="714"/>
          <ac:spMkLst>
            <pc:docMk/>
            <pc:sldMk cId="3706597324" sldId="355"/>
            <ac:spMk id="36" creationId="{6206ECA3-471E-F559-4F4A-4E3D6D059ECC}"/>
          </ac:spMkLst>
        </pc:spChg>
        <pc:spChg chg="mod">
          <ac:chgData name="Manunpat Sirijaturaporn" userId="633ecdec-5049-410c-ad29-147f1d103789" providerId="ADAL" clId="{E440F5D0-A93C-4523-A7B7-43124F63A5EE}" dt="2023-08-24T22:09:11.953" v="714"/>
          <ac:spMkLst>
            <pc:docMk/>
            <pc:sldMk cId="3706597324" sldId="355"/>
            <ac:spMk id="37" creationId="{896F4217-1C5D-CBEC-F428-24506337D558}"/>
          </ac:spMkLst>
        </pc:spChg>
        <pc:spChg chg="mod">
          <ac:chgData name="Manunpat Sirijaturaporn" userId="633ecdec-5049-410c-ad29-147f1d103789" providerId="ADAL" clId="{E440F5D0-A93C-4523-A7B7-43124F63A5EE}" dt="2023-08-24T22:09:11.953" v="714"/>
          <ac:spMkLst>
            <pc:docMk/>
            <pc:sldMk cId="3706597324" sldId="355"/>
            <ac:spMk id="38" creationId="{5AAEB6AF-CD67-5778-7541-B11BECCCB661}"/>
          </ac:spMkLst>
        </pc:spChg>
        <pc:spChg chg="mod">
          <ac:chgData name="Manunpat Sirijaturaporn" userId="633ecdec-5049-410c-ad29-147f1d103789" providerId="ADAL" clId="{E440F5D0-A93C-4523-A7B7-43124F63A5EE}" dt="2023-08-24T22:09:11.953" v="714"/>
          <ac:spMkLst>
            <pc:docMk/>
            <pc:sldMk cId="3706597324" sldId="355"/>
            <ac:spMk id="39" creationId="{1486C313-0CD8-D00C-6D64-CA588BE215AE}"/>
          </ac:spMkLst>
        </pc:spChg>
        <pc:spChg chg="mod">
          <ac:chgData name="Manunpat Sirijaturaporn" userId="633ecdec-5049-410c-ad29-147f1d103789" providerId="ADAL" clId="{E440F5D0-A93C-4523-A7B7-43124F63A5EE}" dt="2023-08-24T22:09:11.953" v="714"/>
          <ac:spMkLst>
            <pc:docMk/>
            <pc:sldMk cId="3706597324" sldId="355"/>
            <ac:spMk id="40" creationId="{E364623B-B53F-C6FB-2EE1-821459F38313}"/>
          </ac:spMkLst>
        </pc:spChg>
        <pc:spChg chg="mod">
          <ac:chgData name="Manunpat Sirijaturaporn" userId="633ecdec-5049-410c-ad29-147f1d103789" providerId="ADAL" clId="{E440F5D0-A93C-4523-A7B7-43124F63A5EE}" dt="2023-08-24T22:09:11.953" v="714"/>
          <ac:spMkLst>
            <pc:docMk/>
            <pc:sldMk cId="3706597324" sldId="355"/>
            <ac:spMk id="41" creationId="{4AAFEF93-E289-83CA-28C6-F7C5C2E64DE4}"/>
          </ac:spMkLst>
        </pc:spChg>
        <pc:spChg chg="mod">
          <ac:chgData name="Manunpat Sirijaturaporn" userId="633ecdec-5049-410c-ad29-147f1d103789" providerId="ADAL" clId="{E440F5D0-A93C-4523-A7B7-43124F63A5EE}" dt="2023-08-24T22:09:11.953" v="714"/>
          <ac:spMkLst>
            <pc:docMk/>
            <pc:sldMk cId="3706597324" sldId="355"/>
            <ac:spMk id="42" creationId="{ECF484AA-C3D9-E536-DF24-CE62689E707A}"/>
          </ac:spMkLst>
        </pc:spChg>
        <pc:spChg chg="mod">
          <ac:chgData name="Manunpat Sirijaturaporn" userId="633ecdec-5049-410c-ad29-147f1d103789" providerId="ADAL" clId="{E440F5D0-A93C-4523-A7B7-43124F63A5EE}" dt="2023-08-24T22:09:11.953" v="714"/>
          <ac:spMkLst>
            <pc:docMk/>
            <pc:sldMk cId="3706597324" sldId="355"/>
            <ac:spMk id="43" creationId="{C6FA2ECF-6C8A-FF2C-C847-1132ECC77C2E}"/>
          </ac:spMkLst>
        </pc:spChg>
        <pc:spChg chg="mod">
          <ac:chgData name="Manunpat Sirijaturaporn" userId="633ecdec-5049-410c-ad29-147f1d103789" providerId="ADAL" clId="{E440F5D0-A93C-4523-A7B7-43124F63A5EE}" dt="2023-08-24T22:09:11.953" v="714"/>
          <ac:spMkLst>
            <pc:docMk/>
            <pc:sldMk cId="3706597324" sldId="355"/>
            <ac:spMk id="44" creationId="{8376A610-97DE-1956-6547-90EF30C786AF}"/>
          </ac:spMkLst>
        </pc:spChg>
        <pc:spChg chg="mod">
          <ac:chgData name="Manunpat Sirijaturaporn" userId="633ecdec-5049-410c-ad29-147f1d103789" providerId="ADAL" clId="{E440F5D0-A93C-4523-A7B7-43124F63A5EE}" dt="2023-08-24T22:09:11.953" v="714"/>
          <ac:spMkLst>
            <pc:docMk/>
            <pc:sldMk cId="3706597324" sldId="355"/>
            <ac:spMk id="45" creationId="{1FA68BF6-E386-DC06-9B2A-8D92F4D9DE60}"/>
          </ac:spMkLst>
        </pc:spChg>
        <pc:spChg chg="mod">
          <ac:chgData name="Manunpat Sirijaturaporn" userId="633ecdec-5049-410c-ad29-147f1d103789" providerId="ADAL" clId="{E440F5D0-A93C-4523-A7B7-43124F63A5EE}" dt="2023-08-24T22:09:11.953" v="714"/>
          <ac:spMkLst>
            <pc:docMk/>
            <pc:sldMk cId="3706597324" sldId="355"/>
            <ac:spMk id="46" creationId="{8BE65024-22C2-31D0-E910-DC3E998DE65C}"/>
          </ac:spMkLst>
        </pc:spChg>
        <pc:spChg chg="mod">
          <ac:chgData name="Manunpat Sirijaturaporn" userId="633ecdec-5049-410c-ad29-147f1d103789" providerId="ADAL" clId="{E440F5D0-A93C-4523-A7B7-43124F63A5EE}" dt="2023-08-24T22:09:11.953" v="714"/>
          <ac:spMkLst>
            <pc:docMk/>
            <pc:sldMk cId="3706597324" sldId="355"/>
            <ac:spMk id="47" creationId="{3C88B705-A9F4-0837-893B-9AA94C6F10B2}"/>
          </ac:spMkLst>
        </pc:spChg>
        <pc:spChg chg="mod">
          <ac:chgData name="Manunpat Sirijaturaporn" userId="633ecdec-5049-410c-ad29-147f1d103789" providerId="ADAL" clId="{E440F5D0-A93C-4523-A7B7-43124F63A5EE}" dt="2023-08-24T22:09:11.953" v="714"/>
          <ac:spMkLst>
            <pc:docMk/>
            <pc:sldMk cId="3706597324" sldId="355"/>
            <ac:spMk id="48" creationId="{75A545C1-DA59-FFEE-DB53-47CE0BA6E43C}"/>
          </ac:spMkLst>
        </pc:spChg>
        <pc:spChg chg="mod">
          <ac:chgData name="Manunpat Sirijaturaporn" userId="633ecdec-5049-410c-ad29-147f1d103789" providerId="ADAL" clId="{E440F5D0-A93C-4523-A7B7-43124F63A5EE}" dt="2023-08-24T22:09:11.953" v="714"/>
          <ac:spMkLst>
            <pc:docMk/>
            <pc:sldMk cId="3706597324" sldId="355"/>
            <ac:spMk id="49" creationId="{454BBAFA-0273-5F67-F8BD-E48A8CFA54D7}"/>
          </ac:spMkLst>
        </pc:spChg>
        <pc:spChg chg="mod">
          <ac:chgData name="Manunpat Sirijaturaporn" userId="633ecdec-5049-410c-ad29-147f1d103789" providerId="ADAL" clId="{E440F5D0-A93C-4523-A7B7-43124F63A5EE}" dt="2023-08-24T22:09:11.953" v="714"/>
          <ac:spMkLst>
            <pc:docMk/>
            <pc:sldMk cId="3706597324" sldId="355"/>
            <ac:spMk id="50" creationId="{CB2C1264-C332-09F8-D0A9-EEDCC6C5824E}"/>
          </ac:spMkLst>
        </pc:spChg>
        <pc:spChg chg="mod">
          <ac:chgData name="Manunpat Sirijaturaporn" userId="633ecdec-5049-410c-ad29-147f1d103789" providerId="ADAL" clId="{E440F5D0-A93C-4523-A7B7-43124F63A5EE}" dt="2023-08-24T22:09:11.953" v="714"/>
          <ac:spMkLst>
            <pc:docMk/>
            <pc:sldMk cId="3706597324" sldId="355"/>
            <ac:spMk id="51" creationId="{EF355BD8-1B11-90B1-274A-16DD5D082D9F}"/>
          </ac:spMkLst>
        </pc:spChg>
        <pc:spChg chg="mod">
          <ac:chgData name="Manunpat Sirijaturaporn" userId="633ecdec-5049-410c-ad29-147f1d103789" providerId="ADAL" clId="{E440F5D0-A93C-4523-A7B7-43124F63A5EE}" dt="2023-08-24T22:09:11.953" v="714"/>
          <ac:spMkLst>
            <pc:docMk/>
            <pc:sldMk cId="3706597324" sldId="355"/>
            <ac:spMk id="52" creationId="{C9D5067A-1857-6BAF-58E7-44DF117C366D}"/>
          </ac:spMkLst>
        </pc:spChg>
        <pc:spChg chg="mod">
          <ac:chgData name="Manunpat Sirijaturaporn" userId="633ecdec-5049-410c-ad29-147f1d103789" providerId="ADAL" clId="{E440F5D0-A93C-4523-A7B7-43124F63A5EE}" dt="2023-08-24T22:09:11.953" v="714"/>
          <ac:spMkLst>
            <pc:docMk/>
            <pc:sldMk cId="3706597324" sldId="355"/>
            <ac:spMk id="53" creationId="{38932364-8522-6AF4-3A25-3A49D7EE7017}"/>
          </ac:spMkLst>
        </pc:spChg>
        <pc:spChg chg="mod">
          <ac:chgData name="Manunpat Sirijaturaporn" userId="633ecdec-5049-410c-ad29-147f1d103789" providerId="ADAL" clId="{E440F5D0-A93C-4523-A7B7-43124F63A5EE}" dt="2023-08-24T22:09:11.953" v="714"/>
          <ac:spMkLst>
            <pc:docMk/>
            <pc:sldMk cId="3706597324" sldId="355"/>
            <ac:spMk id="54" creationId="{FF763AC2-942A-C779-E53D-F79D3D4499E0}"/>
          </ac:spMkLst>
        </pc:spChg>
        <pc:spChg chg="mod">
          <ac:chgData name="Manunpat Sirijaturaporn" userId="633ecdec-5049-410c-ad29-147f1d103789" providerId="ADAL" clId="{E440F5D0-A93C-4523-A7B7-43124F63A5EE}" dt="2023-08-24T22:09:11.953" v="714"/>
          <ac:spMkLst>
            <pc:docMk/>
            <pc:sldMk cId="3706597324" sldId="355"/>
            <ac:spMk id="55" creationId="{74170D04-F699-C9D7-ADB3-2F68350EA183}"/>
          </ac:spMkLst>
        </pc:spChg>
        <pc:spChg chg="mod">
          <ac:chgData name="Manunpat Sirijaturaporn" userId="633ecdec-5049-410c-ad29-147f1d103789" providerId="ADAL" clId="{E440F5D0-A93C-4523-A7B7-43124F63A5EE}" dt="2023-08-24T22:09:11.953" v="714"/>
          <ac:spMkLst>
            <pc:docMk/>
            <pc:sldMk cId="3706597324" sldId="355"/>
            <ac:spMk id="56" creationId="{91959002-6751-4F1A-D63B-870CACAA4E37}"/>
          </ac:spMkLst>
        </pc:spChg>
        <pc:spChg chg="mod">
          <ac:chgData name="Manunpat Sirijaturaporn" userId="633ecdec-5049-410c-ad29-147f1d103789" providerId="ADAL" clId="{E440F5D0-A93C-4523-A7B7-43124F63A5EE}" dt="2023-08-24T22:09:11.953" v="714"/>
          <ac:spMkLst>
            <pc:docMk/>
            <pc:sldMk cId="3706597324" sldId="355"/>
            <ac:spMk id="57" creationId="{04780481-08AA-1505-4F74-819A5625EDC9}"/>
          </ac:spMkLst>
        </pc:spChg>
        <pc:spChg chg="mod">
          <ac:chgData name="Manunpat Sirijaturaporn" userId="633ecdec-5049-410c-ad29-147f1d103789" providerId="ADAL" clId="{E440F5D0-A93C-4523-A7B7-43124F63A5EE}" dt="2023-08-24T22:09:11.953" v="714"/>
          <ac:spMkLst>
            <pc:docMk/>
            <pc:sldMk cId="3706597324" sldId="355"/>
            <ac:spMk id="58" creationId="{766D3473-B398-88F9-3B32-235606EB5C2C}"/>
          </ac:spMkLst>
        </pc:spChg>
        <pc:spChg chg="mod">
          <ac:chgData name="Manunpat Sirijaturaporn" userId="633ecdec-5049-410c-ad29-147f1d103789" providerId="ADAL" clId="{E440F5D0-A93C-4523-A7B7-43124F63A5EE}" dt="2023-08-24T22:09:11.953" v="714"/>
          <ac:spMkLst>
            <pc:docMk/>
            <pc:sldMk cId="3706597324" sldId="355"/>
            <ac:spMk id="59" creationId="{E498B088-D059-9BD9-8605-6FABE2129A72}"/>
          </ac:spMkLst>
        </pc:spChg>
        <pc:spChg chg="mod">
          <ac:chgData name="Manunpat Sirijaturaporn" userId="633ecdec-5049-410c-ad29-147f1d103789" providerId="ADAL" clId="{E440F5D0-A93C-4523-A7B7-43124F63A5EE}" dt="2023-08-24T22:09:11.953" v="714"/>
          <ac:spMkLst>
            <pc:docMk/>
            <pc:sldMk cId="3706597324" sldId="355"/>
            <ac:spMk id="60" creationId="{82A28AFE-53BC-6E8F-2572-50713641C1BA}"/>
          </ac:spMkLst>
        </pc:spChg>
        <pc:spChg chg="mod">
          <ac:chgData name="Manunpat Sirijaturaporn" userId="633ecdec-5049-410c-ad29-147f1d103789" providerId="ADAL" clId="{E440F5D0-A93C-4523-A7B7-43124F63A5EE}" dt="2023-08-24T22:09:11.953" v="714"/>
          <ac:spMkLst>
            <pc:docMk/>
            <pc:sldMk cId="3706597324" sldId="355"/>
            <ac:spMk id="61" creationId="{41ECD905-1CA0-5E17-9276-DDC406E06E84}"/>
          </ac:spMkLst>
        </pc:spChg>
        <pc:spChg chg="mod">
          <ac:chgData name="Manunpat Sirijaturaporn" userId="633ecdec-5049-410c-ad29-147f1d103789" providerId="ADAL" clId="{E440F5D0-A93C-4523-A7B7-43124F63A5EE}" dt="2023-08-24T22:09:11.953" v="714"/>
          <ac:spMkLst>
            <pc:docMk/>
            <pc:sldMk cId="3706597324" sldId="355"/>
            <ac:spMk id="62" creationId="{06AE7B81-48D2-EC58-3D60-1644AA1B81DB}"/>
          </ac:spMkLst>
        </pc:spChg>
        <pc:spChg chg="mod">
          <ac:chgData name="Manunpat Sirijaturaporn" userId="633ecdec-5049-410c-ad29-147f1d103789" providerId="ADAL" clId="{E440F5D0-A93C-4523-A7B7-43124F63A5EE}" dt="2023-08-24T22:09:11.953" v="714"/>
          <ac:spMkLst>
            <pc:docMk/>
            <pc:sldMk cId="3706597324" sldId="355"/>
            <ac:spMk id="63" creationId="{324AA4ED-9DA5-2C7B-E778-5A9794289A11}"/>
          </ac:spMkLst>
        </pc:spChg>
        <pc:spChg chg="mod">
          <ac:chgData name="Manunpat Sirijaturaporn" userId="633ecdec-5049-410c-ad29-147f1d103789" providerId="ADAL" clId="{E440F5D0-A93C-4523-A7B7-43124F63A5EE}" dt="2023-08-24T22:09:11.953" v="714"/>
          <ac:spMkLst>
            <pc:docMk/>
            <pc:sldMk cId="3706597324" sldId="355"/>
            <ac:spMk id="64" creationId="{DACF4C9E-57C1-993B-D6C3-6150FD48E12C}"/>
          </ac:spMkLst>
        </pc:spChg>
        <pc:spChg chg="mod">
          <ac:chgData name="Manunpat Sirijaturaporn" userId="633ecdec-5049-410c-ad29-147f1d103789" providerId="ADAL" clId="{E440F5D0-A93C-4523-A7B7-43124F63A5EE}" dt="2023-08-24T22:09:11.953" v="714"/>
          <ac:spMkLst>
            <pc:docMk/>
            <pc:sldMk cId="3706597324" sldId="355"/>
            <ac:spMk id="65" creationId="{9BD1655A-A357-1288-F2A5-D6FB1C9A7DE3}"/>
          </ac:spMkLst>
        </pc:spChg>
        <pc:spChg chg="add mod">
          <ac:chgData name="Manunpat Sirijaturaporn" userId="633ecdec-5049-410c-ad29-147f1d103789" providerId="ADAL" clId="{E440F5D0-A93C-4523-A7B7-43124F63A5EE}" dt="2023-08-24T22:11:47.710" v="889" actId="14100"/>
          <ac:spMkLst>
            <pc:docMk/>
            <pc:sldMk cId="3706597324" sldId="355"/>
            <ac:spMk id="66" creationId="{997A0B72-E1FD-EA53-40ED-BEDB93595B77}"/>
          </ac:spMkLst>
        </pc:spChg>
        <pc:spChg chg="add mod">
          <ac:chgData name="Manunpat Sirijaturaporn" userId="633ecdec-5049-410c-ad29-147f1d103789" providerId="ADAL" clId="{E440F5D0-A93C-4523-A7B7-43124F63A5EE}" dt="2023-08-24T22:11:47.710" v="889" actId="14100"/>
          <ac:spMkLst>
            <pc:docMk/>
            <pc:sldMk cId="3706597324" sldId="355"/>
            <ac:spMk id="67" creationId="{EEA895D6-6883-00D3-A39B-79CC977E5937}"/>
          </ac:spMkLst>
        </pc:spChg>
        <pc:spChg chg="add mod">
          <ac:chgData name="Manunpat Sirijaturaporn" userId="633ecdec-5049-410c-ad29-147f1d103789" providerId="ADAL" clId="{E440F5D0-A93C-4523-A7B7-43124F63A5EE}" dt="2023-08-24T22:15:17.161" v="930" actId="1076"/>
          <ac:spMkLst>
            <pc:docMk/>
            <pc:sldMk cId="3706597324" sldId="355"/>
            <ac:spMk id="68" creationId="{5E09856A-082D-2B50-9F49-3F24C98B020D}"/>
          </ac:spMkLst>
        </pc:spChg>
        <pc:spChg chg="add mod">
          <ac:chgData name="Manunpat Sirijaturaporn" userId="633ecdec-5049-410c-ad29-147f1d103789" providerId="ADAL" clId="{E440F5D0-A93C-4523-A7B7-43124F63A5EE}" dt="2023-08-24T22:20:25.649" v="965" actId="120"/>
          <ac:spMkLst>
            <pc:docMk/>
            <pc:sldMk cId="3706597324" sldId="355"/>
            <ac:spMk id="93" creationId="{26DBDA35-FDF9-597E-7AD1-D457F3E86648}"/>
          </ac:spMkLst>
        </pc:spChg>
        <pc:spChg chg="add mod">
          <ac:chgData name="Manunpat Sirijaturaporn" userId="633ecdec-5049-410c-ad29-147f1d103789" providerId="ADAL" clId="{E440F5D0-A93C-4523-A7B7-43124F63A5EE}" dt="2023-08-24T22:21:23.246" v="970" actId="1076"/>
          <ac:spMkLst>
            <pc:docMk/>
            <pc:sldMk cId="3706597324" sldId="355"/>
            <ac:spMk id="94" creationId="{69FEFD93-56AA-E110-D3C4-30187FF397DF}"/>
          </ac:spMkLst>
        </pc:spChg>
        <pc:spChg chg="add del">
          <ac:chgData name="Manunpat Sirijaturaporn" userId="633ecdec-5049-410c-ad29-147f1d103789" providerId="ADAL" clId="{E440F5D0-A93C-4523-A7B7-43124F63A5EE}" dt="2023-08-24T22:18:37.521" v="950" actId="478"/>
          <ac:spMkLst>
            <pc:docMk/>
            <pc:sldMk cId="3706597324" sldId="355"/>
            <ac:spMk id="106" creationId="{A20E6BDF-D453-30DD-8D82-1EF5E3D01D54}"/>
          </ac:spMkLst>
        </pc:spChg>
        <pc:spChg chg="add mod">
          <ac:chgData name="Manunpat Sirijaturaporn" userId="633ecdec-5049-410c-ad29-147f1d103789" providerId="ADAL" clId="{E440F5D0-A93C-4523-A7B7-43124F63A5EE}" dt="2023-08-24T22:20:47.847" v="967" actId="1076"/>
          <ac:spMkLst>
            <pc:docMk/>
            <pc:sldMk cId="3706597324" sldId="355"/>
            <ac:spMk id="111" creationId="{F9DBAEDB-6ACF-213E-9599-9AECEB560644}"/>
          </ac:spMkLst>
        </pc:spChg>
        <pc:spChg chg="add mod">
          <ac:chgData name="Manunpat Sirijaturaporn" userId="633ecdec-5049-410c-ad29-147f1d103789" providerId="ADAL" clId="{E440F5D0-A93C-4523-A7B7-43124F63A5EE}" dt="2023-08-24T22:20:55.413" v="969" actId="1076"/>
          <ac:spMkLst>
            <pc:docMk/>
            <pc:sldMk cId="3706597324" sldId="355"/>
            <ac:spMk id="112" creationId="{9FF0C797-FA65-A557-BB98-F70B119E3B4F}"/>
          </ac:spMkLst>
        </pc:spChg>
        <pc:spChg chg="add mod">
          <ac:chgData name="Manunpat Sirijaturaporn" userId="633ecdec-5049-410c-ad29-147f1d103789" providerId="ADAL" clId="{E440F5D0-A93C-4523-A7B7-43124F63A5EE}" dt="2023-08-24T22:24:39.532" v="990" actId="1076"/>
          <ac:spMkLst>
            <pc:docMk/>
            <pc:sldMk cId="3706597324" sldId="355"/>
            <ac:spMk id="115" creationId="{A7285F7F-9D32-67E8-2C4F-34080F3477FD}"/>
          </ac:spMkLst>
        </pc:spChg>
        <pc:spChg chg="add mod">
          <ac:chgData name="Manunpat Sirijaturaporn" userId="633ecdec-5049-410c-ad29-147f1d103789" providerId="ADAL" clId="{E440F5D0-A93C-4523-A7B7-43124F63A5EE}" dt="2023-08-24T22:24:28.134" v="988" actId="1076"/>
          <ac:spMkLst>
            <pc:docMk/>
            <pc:sldMk cId="3706597324" sldId="355"/>
            <ac:spMk id="116" creationId="{ED2D3E85-3A3E-F7C9-B387-631346FE7C9C}"/>
          </ac:spMkLst>
        </pc:spChg>
        <pc:spChg chg="add mod">
          <ac:chgData name="Manunpat Sirijaturaporn" userId="633ecdec-5049-410c-ad29-147f1d103789" providerId="ADAL" clId="{E440F5D0-A93C-4523-A7B7-43124F63A5EE}" dt="2023-08-24T22:24:59.262" v="992" actId="108"/>
          <ac:spMkLst>
            <pc:docMk/>
            <pc:sldMk cId="3706597324" sldId="355"/>
            <ac:spMk id="119" creationId="{64EF38A3-273A-24C4-BB93-4E6449B2307A}"/>
          </ac:spMkLst>
        </pc:spChg>
        <pc:spChg chg="add mod">
          <ac:chgData name="Manunpat Sirijaturaporn" userId="633ecdec-5049-410c-ad29-147f1d103789" providerId="ADAL" clId="{E440F5D0-A93C-4523-A7B7-43124F63A5EE}" dt="2023-08-24T22:23:46.140" v="985" actId="1076"/>
          <ac:spMkLst>
            <pc:docMk/>
            <pc:sldMk cId="3706597324" sldId="355"/>
            <ac:spMk id="120" creationId="{5FE59209-0DA5-4CF6-6814-BACD292B1280}"/>
          </ac:spMkLst>
        </pc:spChg>
        <pc:grpChg chg="add mod">
          <ac:chgData name="Manunpat Sirijaturaporn" userId="633ecdec-5049-410c-ad29-147f1d103789" providerId="ADAL" clId="{E440F5D0-A93C-4523-A7B7-43124F63A5EE}" dt="2023-08-24T22:11:47.710" v="889" actId="14100"/>
          <ac:grpSpMkLst>
            <pc:docMk/>
            <pc:sldMk cId="3706597324" sldId="355"/>
            <ac:grpSpMk id="14" creationId="{68F8FC4D-20D6-1147-F7E6-789EBA9DE3F8}"/>
          </ac:grpSpMkLst>
        </pc:grpChg>
        <pc:graphicFrameChg chg="del">
          <ac:chgData name="Manunpat Sirijaturaporn" userId="633ecdec-5049-410c-ad29-147f1d103789" providerId="ADAL" clId="{E440F5D0-A93C-4523-A7B7-43124F63A5EE}" dt="2023-08-24T22:07:54.517" v="710" actId="478"/>
          <ac:graphicFrameMkLst>
            <pc:docMk/>
            <pc:sldMk cId="3706597324" sldId="355"/>
            <ac:graphicFrameMk id="6" creationId="{7E2FAD30-A789-7440-47BC-07BB75D58674}"/>
          </ac:graphicFrameMkLst>
        </pc:graphicFrameChg>
        <pc:cxnChg chg="add mod">
          <ac:chgData name="Manunpat Sirijaturaporn" userId="633ecdec-5049-410c-ad29-147f1d103789" providerId="ADAL" clId="{E440F5D0-A93C-4523-A7B7-43124F63A5EE}" dt="2023-08-24T22:13:26.851" v="924" actId="14100"/>
          <ac:cxnSpMkLst>
            <pc:docMk/>
            <pc:sldMk cId="3706597324" sldId="355"/>
            <ac:cxnSpMk id="69" creationId="{CDE8BD22-1D9A-A3BE-8BBB-6B6EAE0E9C92}"/>
          </ac:cxnSpMkLst>
        </pc:cxnChg>
        <pc:cxnChg chg="add mod">
          <ac:chgData name="Manunpat Sirijaturaporn" userId="633ecdec-5049-410c-ad29-147f1d103789" providerId="ADAL" clId="{E440F5D0-A93C-4523-A7B7-43124F63A5EE}" dt="2023-08-24T22:11:47.710" v="889" actId="14100"/>
          <ac:cxnSpMkLst>
            <pc:docMk/>
            <pc:sldMk cId="3706597324" sldId="355"/>
            <ac:cxnSpMk id="70" creationId="{62A396CF-9BF4-B6D0-2079-31A4BF073DFA}"/>
          </ac:cxnSpMkLst>
        </pc:cxnChg>
        <pc:cxnChg chg="add del mod">
          <ac:chgData name="Manunpat Sirijaturaporn" userId="633ecdec-5049-410c-ad29-147f1d103789" providerId="ADAL" clId="{E440F5D0-A93C-4523-A7B7-43124F63A5EE}" dt="2023-08-24T22:19:15.081" v="954" actId="478"/>
          <ac:cxnSpMkLst>
            <pc:docMk/>
            <pc:sldMk cId="3706597324" sldId="355"/>
            <ac:cxnSpMk id="71" creationId="{F6CCA02A-DB3A-67BC-7E67-42478F458141}"/>
          </ac:cxnSpMkLst>
        </pc:cxnChg>
        <pc:cxnChg chg="add mod">
          <ac:chgData name="Manunpat Sirijaturaporn" userId="633ecdec-5049-410c-ad29-147f1d103789" providerId="ADAL" clId="{E440F5D0-A93C-4523-A7B7-43124F63A5EE}" dt="2023-08-24T22:21:32.734" v="972" actId="14100"/>
          <ac:cxnSpMkLst>
            <pc:docMk/>
            <pc:sldMk cId="3706597324" sldId="355"/>
            <ac:cxnSpMk id="95" creationId="{F47204FF-DBB1-6CF0-B5A0-E14AF16C953F}"/>
          </ac:cxnSpMkLst>
        </pc:cxnChg>
        <pc:cxnChg chg="add del mod">
          <ac:chgData name="Manunpat Sirijaturaporn" userId="633ecdec-5049-410c-ad29-147f1d103789" providerId="ADAL" clId="{E440F5D0-A93C-4523-A7B7-43124F63A5EE}" dt="2023-08-24T22:19:17.337" v="955" actId="478"/>
          <ac:cxnSpMkLst>
            <pc:docMk/>
            <pc:sldMk cId="3706597324" sldId="355"/>
            <ac:cxnSpMk id="108" creationId="{8529C685-FD85-866E-3F4B-8AF5191462D5}"/>
          </ac:cxnSpMkLst>
        </pc:cxnChg>
        <pc:cxnChg chg="add mod">
          <ac:chgData name="Manunpat Sirijaturaporn" userId="633ecdec-5049-410c-ad29-147f1d103789" providerId="ADAL" clId="{E440F5D0-A93C-4523-A7B7-43124F63A5EE}" dt="2023-08-24T22:24:39.532" v="990" actId="1076"/>
          <ac:cxnSpMkLst>
            <pc:docMk/>
            <pc:sldMk cId="3706597324" sldId="355"/>
            <ac:cxnSpMk id="117" creationId="{6AA6EAEF-E2DA-28B7-4C0E-10E4ECA1AF46}"/>
          </ac:cxnSpMkLst>
        </pc:cxnChg>
        <pc:cxnChg chg="add mod">
          <ac:chgData name="Manunpat Sirijaturaporn" userId="633ecdec-5049-410c-ad29-147f1d103789" providerId="ADAL" clId="{E440F5D0-A93C-4523-A7B7-43124F63A5EE}" dt="2023-08-24T22:24:16.475" v="987" actId="14100"/>
          <ac:cxnSpMkLst>
            <pc:docMk/>
            <pc:sldMk cId="3706597324" sldId="355"/>
            <ac:cxnSpMk id="121" creationId="{C9BFB22D-1D42-127F-56D4-2239C7C6A75E}"/>
          </ac:cxnSpMkLst>
        </pc:cxnChg>
      </pc:sldChg>
      <pc:sldChg chg="addSp delSp modSp add mod ord modNotesTx">
        <pc:chgData name="Manunpat Sirijaturaporn" userId="633ecdec-5049-410c-ad29-147f1d103789" providerId="ADAL" clId="{E440F5D0-A93C-4523-A7B7-43124F63A5EE}" dt="2023-08-28T15:45:24.572" v="18933" actId="20577"/>
        <pc:sldMkLst>
          <pc:docMk/>
          <pc:sldMk cId="2053114435" sldId="356"/>
        </pc:sldMkLst>
        <pc:spChg chg="mod">
          <ac:chgData name="Manunpat Sirijaturaporn" userId="633ecdec-5049-410c-ad29-147f1d103789" providerId="ADAL" clId="{E440F5D0-A93C-4523-A7B7-43124F63A5EE}" dt="2023-08-24T22:26:05.144" v="1008" actId="20577"/>
          <ac:spMkLst>
            <pc:docMk/>
            <pc:sldMk cId="2053114435" sldId="356"/>
            <ac:spMk id="7" creationId="{E7AF7155-F2BE-338B-3F4F-39BFDD19711C}"/>
          </ac:spMkLst>
        </pc:spChg>
        <pc:spChg chg="add mod">
          <ac:chgData name="Manunpat Sirijaturaporn" userId="633ecdec-5049-410c-ad29-147f1d103789" providerId="ADAL" clId="{E440F5D0-A93C-4523-A7B7-43124F63A5EE}" dt="2023-08-25T16:51:43.758" v="1592" actId="1076"/>
          <ac:spMkLst>
            <pc:docMk/>
            <pc:sldMk cId="2053114435" sldId="356"/>
            <ac:spMk id="8" creationId="{D1D7258B-0260-4789-0405-F20D542F6470}"/>
          </ac:spMkLst>
        </pc:spChg>
        <pc:graphicFrameChg chg="del">
          <ac:chgData name="Manunpat Sirijaturaporn" userId="633ecdec-5049-410c-ad29-147f1d103789" providerId="ADAL" clId="{E440F5D0-A93C-4523-A7B7-43124F63A5EE}" dt="2023-08-24T22:26:00.190" v="999" actId="478"/>
          <ac:graphicFrameMkLst>
            <pc:docMk/>
            <pc:sldMk cId="2053114435" sldId="356"/>
            <ac:graphicFrameMk id="6" creationId="{7E2FAD30-A789-7440-47BC-07BB75D58674}"/>
          </ac:graphicFrameMkLst>
        </pc:graphicFrameChg>
        <pc:graphicFrameChg chg="add mod modGraphic">
          <ac:chgData name="Manunpat Sirijaturaporn" userId="633ecdec-5049-410c-ad29-147f1d103789" providerId="ADAL" clId="{E440F5D0-A93C-4523-A7B7-43124F63A5EE}" dt="2023-08-25T20:12:28.590" v="3218"/>
          <ac:graphicFrameMkLst>
            <pc:docMk/>
            <pc:sldMk cId="2053114435" sldId="356"/>
            <ac:graphicFrameMk id="6" creationId="{92FC73D9-8AC1-F43B-A9B4-96FBE708FD4E}"/>
          </ac:graphicFrameMkLst>
        </pc:graphicFrameChg>
      </pc:sldChg>
      <pc:sldChg chg="addSp delSp modSp add mod modShow modNotesTx">
        <pc:chgData name="Manunpat Sirijaturaporn" userId="633ecdec-5049-410c-ad29-147f1d103789" providerId="ADAL" clId="{E440F5D0-A93C-4523-A7B7-43124F63A5EE}" dt="2023-08-29T08:42:41.551" v="20085" actId="20577"/>
        <pc:sldMkLst>
          <pc:docMk/>
          <pc:sldMk cId="1411870889" sldId="357"/>
        </pc:sldMkLst>
        <pc:spChg chg="add del mod">
          <ac:chgData name="Manunpat Sirijaturaporn" userId="633ecdec-5049-410c-ad29-147f1d103789" providerId="ADAL" clId="{E440F5D0-A93C-4523-A7B7-43124F63A5EE}" dt="2023-08-25T17:04:19.013" v="1904" actId="478"/>
          <ac:spMkLst>
            <pc:docMk/>
            <pc:sldMk cId="1411870889" sldId="357"/>
            <ac:spMk id="6" creationId="{376B0553-0D4E-BEB5-93E7-6CB291790483}"/>
          </ac:spMkLst>
        </pc:spChg>
        <pc:spChg chg="mod">
          <ac:chgData name="Manunpat Sirijaturaporn" userId="633ecdec-5049-410c-ad29-147f1d103789" providerId="ADAL" clId="{E440F5D0-A93C-4523-A7B7-43124F63A5EE}" dt="2023-08-25T17:04:27.825" v="1920" actId="20577"/>
          <ac:spMkLst>
            <pc:docMk/>
            <pc:sldMk cId="1411870889" sldId="357"/>
            <ac:spMk id="7" creationId="{E7AF7155-F2BE-338B-3F4F-39BFDD19711C}"/>
          </ac:spMkLst>
        </pc:spChg>
        <pc:spChg chg="add mod">
          <ac:chgData name="Manunpat Sirijaturaporn" userId="633ecdec-5049-410c-ad29-147f1d103789" providerId="ADAL" clId="{E440F5D0-A93C-4523-A7B7-43124F63A5EE}" dt="2023-08-25T17:06:39.717" v="1960" actId="14100"/>
          <ac:spMkLst>
            <pc:docMk/>
            <pc:sldMk cId="1411870889" sldId="357"/>
            <ac:spMk id="8" creationId="{364C4AD2-4EEF-5EB7-AA3F-A286F78F0994}"/>
          </ac:spMkLst>
        </pc:spChg>
        <pc:picChg chg="add del mod">
          <ac:chgData name="Manunpat Sirijaturaporn" userId="633ecdec-5049-410c-ad29-147f1d103789" providerId="ADAL" clId="{E440F5D0-A93C-4523-A7B7-43124F63A5EE}" dt="2023-08-25T17:27:54.378" v="2145" actId="478"/>
          <ac:picMkLst>
            <pc:docMk/>
            <pc:sldMk cId="1411870889" sldId="357"/>
            <ac:picMk id="10" creationId="{4461DB89-9424-4C2D-7E49-FEC150784D28}"/>
          </ac:picMkLst>
        </pc:picChg>
        <pc:picChg chg="add del mod">
          <ac:chgData name="Manunpat Sirijaturaporn" userId="633ecdec-5049-410c-ad29-147f1d103789" providerId="ADAL" clId="{E440F5D0-A93C-4523-A7B7-43124F63A5EE}" dt="2023-08-25T17:32:29.555" v="2149" actId="478"/>
          <ac:picMkLst>
            <pc:docMk/>
            <pc:sldMk cId="1411870889" sldId="357"/>
            <ac:picMk id="12" creationId="{22B8E1FA-5C97-8D9D-8361-CB0D8ED9B895}"/>
          </ac:picMkLst>
        </pc:picChg>
        <pc:picChg chg="add del mod">
          <ac:chgData name="Manunpat Sirijaturaporn" userId="633ecdec-5049-410c-ad29-147f1d103789" providerId="ADAL" clId="{E440F5D0-A93C-4523-A7B7-43124F63A5EE}" dt="2023-08-25T17:33:39.621" v="2155" actId="478"/>
          <ac:picMkLst>
            <pc:docMk/>
            <pc:sldMk cId="1411870889" sldId="357"/>
            <ac:picMk id="14" creationId="{37F876DC-B2DB-5419-8FCD-8A17FFA32E7F}"/>
          </ac:picMkLst>
        </pc:picChg>
        <pc:picChg chg="add del mod">
          <ac:chgData name="Manunpat Sirijaturaporn" userId="633ecdec-5049-410c-ad29-147f1d103789" providerId="ADAL" clId="{E440F5D0-A93C-4523-A7B7-43124F63A5EE}" dt="2023-08-25T17:33:38.441" v="2154" actId="478"/>
          <ac:picMkLst>
            <pc:docMk/>
            <pc:sldMk cId="1411870889" sldId="357"/>
            <ac:picMk id="16" creationId="{D51C7A82-4B6D-0986-6148-DCD2067C9FBF}"/>
          </ac:picMkLst>
        </pc:picChg>
        <pc:picChg chg="add mod">
          <ac:chgData name="Manunpat Sirijaturaporn" userId="633ecdec-5049-410c-ad29-147f1d103789" providerId="ADAL" clId="{E440F5D0-A93C-4523-A7B7-43124F63A5EE}" dt="2023-08-25T17:36:01.940" v="2159" actId="1076"/>
          <ac:picMkLst>
            <pc:docMk/>
            <pc:sldMk cId="1411870889" sldId="357"/>
            <ac:picMk id="18" creationId="{2DA22292-C57C-0E58-E589-42BEEFD9C8CA}"/>
          </ac:picMkLst>
        </pc:picChg>
      </pc:sldChg>
      <pc:sldChg chg="addSp modSp add mod modAnim modNotesTx">
        <pc:chgData name="Manunpat Sirijaturaporn" userId="633ecdec-5049-410c-ad29-147f1d103789" providerId="ADAL" clId="{E440F5D0-A93C-4523-A7B7-43124F63A5EE}" dt="2023-08-29T20:12:32.510" v="21364" actId="20577"/>
        <pc:sldMkLst>
          <pc:docMk/>
          <pc:sldMk cId="149569458" sldId="358"/>
        </pc:sldMkLst>
        <pc:spChg chg="mod">
          <ac:chgData name="Manunpat Sirijaturaporn" userId="633ecdec-5049-410c-ad29-147f1d103789" providerId="ADAL" clId="{E440F5D0-A93C-4523-A7B7-43124F63A5EE}" dt="2023-08-25T17:04:57.220" v="1942" actId="20577"/>
          <ac:spMkLst>
            <pc:docMk/>
            <pc:sldMk cId="149569458" sldId="358"/>
            <ac:spMk id="7" creationId="{E7AF7155-F2BE-338B-3F4F-39BFDD19711C}"/>
          </ac:spMkLst>
        </pc:spChg>
        <pc:picChg chg="add mod">
          <ac:chgData name="Manunpat Sirijaturaporn" userId="633ecdec-5049-410c-ad29-147f1d103789" providerId="ADAL" clId="{E440F5D0-A93C-4523-A7B7-43124F63A5EE}" dt="2023-08-25T17:46:21.358" v="2221" actId="1076"/>
          <ac:picMkLst>
            <pc:docMk/>
            <pc:sldMk cId="149569458" sldId="358"/>
            <ac:picMk id="8" creationId="{88687B28-CC34-ACF5-F967-5B7E4F6767A3}"/>
          </ac:picMkLst>
        </pc:picChg>
        <pc:picChg chg="add mod">
          <ac:chgData name="Manunpat Sirijaturaporn" userId="633ecdec-5049-410c-ad29-147f1d103789" providerId="ADAL" clId="{E440F5D0-A93C-4523-A7B7-43124F63A5EE}" dt="2023-08-25T17:48:25.703" v="2230" actId="1076"/>
          <ac:picMkLst>
            <pc:docMk/>
            <pc:sldMk cId="149569458" sldId="358"/>
            <ac:picMk id="10" creationId="{606AF190-C061-0046-F62B-E5B0C2E9AE3B}"/>
          </ac:picMkLst>
        </pc:picChg>
      </pc:sldChg>
      <pc:sldChg chg="addSp modSp add mod modNotesTx">
        <pc:chgData name="Manunpat Sirijaturaporn" userId="633ecdec-5049-410c-ad29-147f1d103789" providerId="ADAL" clId="{E440F5D0-A93C-4523-A7B7-43124F63A5EE}" dt="2023-08-28T19:52:02.782" v="19112" actId="20577"/>
        <pc:sldMkLst>
          <pc:docMk/>
          <pc:sldMk cId="3372523755" sldId="359"/>
        </pc:sldMkLst>
        <pc:spChg chg="mod">
          <ac:chgData name="Manunpat Sirijaturaporn" userId="633ecdec-5049-410c-ad29-147f1d103789" providerId="ADAL" clId="{E440F5D0-A93C-4523-A7B7-43124F63A5EE}" dt="2023-08-25T17:20:42.614" v="2126" actId="20577"/>
          <ac:spMkLst>
            <pc:docMk/>
            <pc:sldMk cId="3372523755" sldId="359"/>
            <ac:spMk id="8" creationId="{364C4AD2-4EEF-5EB7-AA3F-A286F78F0994}"/>
          </ac:spMkLst>
        </pc:spChg>
        <pc:picChg chg="add mod ord">
          <ac:chgData name="Manunpat Sirijaturaporn" userId="633ecdec-5049-410c-ad29-147f1d103789" providerId="ADAL" clId="{E440F5D0-A93C-4523-A7B7-43124F63A5EE}" dt="2023-08-25T17:40:58.419" v="2190" actId="1038"/>
          <ac:picMkLst>
            <pc:docMk/>
            <pc:sldMk cId="3372523755" sldId="359"/>
            <ac:picMk id="9" creationId="{11ED96D7-5F6F-0802-81FF-7A34775712A1}"/>
          </ac:picMkLst>
        </pc:picChg>
      </pc:sldChg>
      <pc:sldChg chg="add mod ord modShow">
        <pc:chgData name="Manunpat Sirijaturaporn" userId="633ecdec-5049-410c-ad29-147f1d103789" providerId="ADAL" clId="{E440F5D0-A93C-4523-A7B7-43124F63A5EE}" dt="2023-08-26T14:42:13.838" v="6479"/>
        <pc:sldMkLst>
          <pc:docMk/>
          <pc:sldMk cId="3265955652" sldId="360"/>
        </pc:sldMkLst>
      </pc:sldChg>
      <pc:sldChg chg="addSp delSp modSp add mod ord modNotesTx">
        <pc:chgData name="Manunpat Sirijaturaporn" userId="633ecdec-5049-410c-ad29-147f1d103789" providerId="ADAL" clId="{E440F5D0-A93C-4523-A7B7-43124F63A5EE}" dt="2023-08-29T08:18:06.882" v="20066" actId="20577"/>
        <pc:sldMkLst>
          <pc:docMk/>
          <pc:sldMk cId="3837753301" sldId="361"/>
        </pc:sldMkLst>
        <pc:spChg chg="mod">
          <ac:chgData name="Manunpat Sirijaturaporn" userId="633ecdec-5049-410c-ad29-147f1d103789" providerId="ADAL" clId="{E440F5D0-A93C-4523-A7B7-43124F63A5EE}" dt="2023-08-25T17:51:28.650" v="2322" actId="20577"/>
          <ac:spMkLst>
            <pc:docMk/>
            <pc:sldMk cId="3837753301" sldId="361"/>
            <ac:spMk id="4" creationId="{6C2061A3-ABEA-8F7A-8AF2-2199C55F71F7}"/>
          </ac:spMkLst>
        </pc:spChg>
        <pc:spChg chg="add mod">
          <ac:chgData name="Manunpat Sirijaturaporn" userId="633ecdec-5049-410c-ad29-147f1d103789" providerId="ADAL" clId="{E440F5D0-A93C-4523-A7B7-43124F63A5EE}" dt="2023-08-26T00:43:27.578" v="5307" actId="1582"/>
          <ac:spMkLst>
            <pc:docMk/>
            <pc:sldMk cId="3837753301" sldId="361"/>
            <ac:spMk id="6" creationId="{D9912F3E-6643-D22A-84BB-73CF15A49557}"/>
          </ac:spMkLst>
        </pc:spChg>
        <pc:spChg chg="mod">
          <ac:chgData name="Manunpat Sirijaturaporn" userId="633ecdec-5049-410c-ad29-147f1d103789" providerId="ADAL" clId="{E440F5D0-A93C-4523-A7B7-43124F63A5EE}" dt="2023-08-25T17:52:00.594" v="2339" actId="20577"/>
          <ac:spMkLst>
            <pc:docMk/>
            <pc:sldMk cId="3837753301" sldId="361"/>
            <ac:spMk id="7" creationId="{E7AF7155-F2BE-338B-3F4F-39BFDD19711C}"/>
          </ac:spMkLst>
        </pc:spChg>
        <pc:spChg chg="add mod">
          <ac:chgData name="Manunpat Sirijaturaporn" userId="633ecdec-5049-410c-ad29-147f1d103789" providerId="ADAL" clId="{E440F5D0-A93C-4523-A7B7-43124F63A5EE}" dt="2023-08-26T00:43:34.923" v="5308" actId="1582"/>
          <ac:spMkLst>
            <pc:docMk/>
            <pc:sldMk cId="3837753301" sldId="361"/>
            <ac:spMk id="11" creationId="{2C078F59-E383-8F02-520D-E30AFA548B28}"/>
          </ac:spMkLst>
        </pc:spChg>
        <pc:spChg chg="add mod">
          <ac:chgData name="Manunpat Sirijaturaporn" userId="633ecdec-5049-410c-ad29-147f1d103789" providerId="ADAL" clId="{E440F5D0-A93C-4523-A7B7-43124F63A5EE}" dt="2023-08-26T00:43:45.665" v="5309" actId="1582"/>
          <ac:spMkLst>
            <pc:docMk/>
            <pc:sldMk cId="3837753301" sldId="361"/>
            <ac:spMk id="12" creationId="{D3E6AD55-7068-1AA6-C80F-7D4EF2C81DFE}"/>
          </ac:spMkLst>
        </pc:spChg>
        <pc:spChg chg="add mod">
          <ac:chgData name="Manunpat Sirijaturaporn" userId="633ecdec-5049-410c-ad29-147f1d103789" providerId="ADAL" clId="{E440F5D0-A93C-4523-A7B7-43124F63A5EE}" dt="2023-08-26T00:43:45.665" v="5309" actId="1582"/>
          <ac:spMkLst>
            <pc:docMk/>
            <pc:sldMk cId="3837753301" sldId="361"/>
            <ac:spMk id="14" creationId="{47EF6727-C988-1F3A-0833-9F808DAC4DF0}"/>
          </ac:spMkLst>
        </pc:spChg>
        <pc:spChg chg="add mod">
          <ac:chgData name="Manunpat Sirijaturaporn" userId="633ecdec-5049-410c-ad29-147f1d103789" providerId="ADAL" clId="{E440F5D0-A93C-4523-A7B7-43124F63A5EE}" dt="2023-08-26T00:43:45.665" v="5309" actId="1582"/>
          <ac:spMkLst>
            <pc:docMk/>
            <pc:sldMk cId="3837753301" sldId="361"/>
            <ac:spMk id="16" creationId="{5A834B82-CDB9-0D7A-8136-06EB52982065}"/>
          </ac:spMkLst>
        </pc:spChg>
        <pc:spChg chg="add mod">
          <ac:chgData name="Manunpat Sirijaturaporn" userId="633ecdec-5049-410c-ad29-147f1d103789" providerId="ADAL" clId="{E440F5D0-A93C-4523-A7B7-43124F63A5EE}" dt="2023-08-26T00:43:45.665" v="5309" actId="1582"/>
          <ac:spMkLst>
            <pc:docMk/>
            <pc:sldMk cId="3837753301" sldId="361"/>
            <ac:spMk id="20" creationId="{BE27473B-3319-9784-50C5-19BF0787CEC2}"/>
          </ac:spMkLst>
        </pc:spChg>
        <pc:spChg chg="add del mod">
          <ac:chgData name="Manunpat Sirijaturaporn" userId="633ecdec-5049-410c-ad29-147f1d103789" providerId="ADAL" clId="{E440F5D0-A93C-4523-A7B7-43124F63A5EE}" dt="2023-08-26T00:21:30.860" v="4984" actId="478"/>
          <ac:spMkLst>
            <pc:docMk/>
            <pc:sldMk cId="3837753301" sldId="361"/>
            <ac:spMk id="25" creationId="{2259B5E6-DF02-952E-2D45-BDC3A927F29B}"/>
          </ac:spMkLst>
        </pc:spChg>
        <pc:spChg chg="add mod ord">
          <ac:chgData name="Manunpat Sirijaturaporn" userId="633ecdec-5049-410c-ad29-147f1d103789" providerId="ADAL" clId="{E440F5D0-A93C-4523-A7B7-43124F63A5EE}" dt="2023-08-26T00:42:19.066" v="5305" actId="14100"/>
          <ac:spMkLst>
            <pc:docMk/>
            <pc:sldMk cId="3837753301" sldId="361"/>
            <ac:spMk id="28" creationId="{7F616EC8-0376-80F0-FCCE-144B28E1A798}"/>
          </ac:spMkLst>
        </pc:spChg>
        <pc:spChg chg="add mod">
          <ac:chgData name="Manunpat Sirijaturaporn" userId="633ecdec-5049-410c-ad29-147f1d103789" providerId="ADAL" clId="{E440F5D0-A93C-4523-A7B7-43124F63A5EE}" dt="2023-08-26T00:40:56.459" v="5293" actId="114"/>
          <ac:spMkLst>
            <pc:docMk/>
            <pc:sldMk cId="3837753301" sldId="361"/>
            <ac:spMk id="31" creationId="{262A3FFF-DC8A-2F4E-83B3-FEFBD0B8C36A}"/>
          </ac:spMkLst>
        </pc:spChg>
        <pc:spChg chg="add del mod">
          <ac:chgData name="Manunpat Sirijaturaporn" userId="633ecdec-5049-410c-ad29-147f1d103789" providerId="ADAL" clId="{E440F5D0-A93C-4523-A7B7-43124F63A5EE}" dt="2023-08-26T00:38:28.925" v="5261" actId="478"/>
          <ac:spMkLst>
            <pc:docMk/>
            <pc:sldMk cId="3837753301" sldId="361"/>
            <ac:spMk id="38" creationId="{5DE32ABB-515F-BA43-E7E9-7EFDDE8800FC}"/>
          </ac:spMkLst>
        </pc:spChg>
        <pc:spChg chg="add mod">
          <ac:chgData name="Manunpat Sirijaturaporn" userId="633ecdec-5049-410c-ad29-147f1d103789" providerId="ADAL" clId="{E440F5D0-A93C-4523-A7B7-43124F63A5EE}" dt="2023-08-26T00:41:00.401" v="5295" actId="113"/>
          <ac:spMkLst>
            <pc:docMk/>
            <pc:sldMk cId="3837753301" sldId="361"/>
            <ac:spMk id="39" creationId="{04950962-9356-38F4-3760-37B0DD1FAB2D}"/>
          </ac:spMkLst>
        </pc:spChg>
        <pc:picChg chg="add mod">
          <ac:chgData name="Manunpat Sirijaturaporn" userId="633ecdec-5049-410c-ad29-147f1d103789" providerId="ADAL" clId="{E440F5D0-A93C-4523-A7B7-43124F63A5EE}" dt="2023-08-26T00:27:45.009" v="5160" actId="1038"/>
          <ac:picMkLst>
            <pc:docMk/>
            <pc:sldMk cId="3837753301" sldId="361"/>
            <ac:picMk id="18" creationId="{BB614ABE-9A10-D6B4-7E3E-7DB0158658C9}"/>
          </ac:picMkLst>
        </pc:picChg>
        <pc:picChg chg="add mod">
          <ac:chgData name="Manunpat Sirijaturaporn" userId="633ecdec-5049-410c-ad29-147f1d103789" providerId="ADAL" clId="{E440F5D0-A93C-4523-A7B7-43124F63A5EE}" dt="2023-08-26T00:25:01.830" v="5090" actId="1076"/>
          <ac:picMkLst>
            <pc:docMk/>
            <pc:sldMk cId="3837753301" sldId="361"/>
            <ac:picMk id="22" creationId="{1448A26F-BBD2-3EA9-2D34-B34BA2926BE4}"/>
          </ac:picMkLst>
        </pc:picChg>
        <pc:picChg chg="add mod">
          <ac:chgData name="Manunpat Sirijaturaporn" userId="633ecdec-5049-410c-ad29-147f1d103789" providerId="ADAL" clId="{E440F5D0-A93C-4523-A7B7-43124F63A5EE}" dt="2023-08-26T00:26:22.564" v="5109" actId="14100"/>
          <ac:picMkLst>
            <pc:docMk/>
            <pc:sldMk cId="3837753301" sldId="361"/>
            <ac:picMk id="27" creationId="{1C599BC9-54E8-E0A4-F649-3F6DD779BC61}"/>
          </ac:picMkLst>
        </pc:picChg>
        <pc:picChg chg="add mod">
          <ac:chgData name="Manunpat Sirijaturaporn" userId="633ecdec-5049-410c-ad29-147f1d103789" providerId="ADAL" clId="{E440F5D0-A93C-4523-A7B7-43124F63A5EE}" dt="2023-08-26T00:26:51.613" v="5126" actId="14100"/>
          <ac:picMkLst>
            <pc:docMk/>
            <pc:sldMk cId="3837753301" sldId="361"/>
            <ac:picMk id="30" creationId="{02793E4E-0549-920D-34AF-0A562DC05722}"/>
          </ac:picMkLst>
        </pc:picChg>
        <pc:picChg chg="add mod">
          <ac:chgData name="Manunpat Sirijaturaporn" userId="633ecdec-5049-410c-ad29-147f1d103789" providerId="ADAL" clId="{E440F5D0-A93C-4523-A7B7-43124F63A5EE}" dt="2023-08-26T00:36:33.092" v="5239" actId="1076"/>
          <ac:picMkLst>
            <pc:docMk/>
            <pc:sldMk cId="3837753301" sldId="361"/>
            <ac:picMk id="33" creationId="{95B410B0-B457-DC5D-8AA3-DF3073451B90}"/>
          </ac:picMkLst>
        </pc:picChg>
        <pc:picChg chg="add mod">
          <ac:chgData name="Manunpat Sirijaturaporn" userId="633ecdec-5049-410c-ad29-147f1d103789" providerId="ADAL" clId="{E440F5D0-A93C-4523-A7B7-43124F63A5EE}" dt="2023-08-26T00:41:58.027" v="5302" actId="1076"/>
          <ac:picMkLst>
            <pc:docMk/>
            <pc:sldMk cId="3837753301" sldId="361"/>
            <ac:picMk id="41" creationId="{FF001A82-876B-3659-A980-18044CB93E1C}"/>
          </ac:picMkLst>
        </pc:picChg>
        <pc:cxnChg chg="add mod ord">
          <ac:chgData name="Manunpat Sirijaturaporn" userId="633ecdec-5049-410c-ad29-147f1d103789" providerId="ADAL" clId="{E440F5D0-A93C-4523-A7B7-43124F63A5EE}" dt="2023-08-26T00:29:19.775" v="5204" actId="1037"/>
          <ac:cxnSpMkLst>
            <pc:docMk/>
            <pc:sldMk cId="3837753301" sldId="361"/>
            <ac:cxnSpMk id="8" creationId="{D2B676C5-01B8-BC22-D388-A70EC3907409}"/>
          </ac:cxnSpMkLst>
        </pc:cxnChg>
        <pc:cxnChg chg="add mod ord">
          <ac:chgData name="Manunpat Sirijaturaporn" userId="633ecdec-5049-410c-ad29-147f1d103789" providerId="ADAL" clId="{E440F5D0-A93C-4523-A7B7-43124F63A5EE}" dt="2023-08-26T00:25:51.867" v="5104" actId="1036"/>
          <ac:cxnSpMkLst>
            <pc:docMk/>
            <pc:sldMk cId="3837753301" sldId="361"/>
            <ac:cxnSpMk id="13" creationId="{AA83AF48-DEFA-31B8-2BB5-890FD5438E5B}"/>
          </ac:cxnSpMkLst>
        </pc:cxnChg>
        <pc:cxnChg chg="add mod ord">
          <ac:chgData name="Manunpat Sirijaturaporn" userId="633ecdec-5049-410c-ad29-147f1d103789" providerId="ADAL" clId="{E440F5D0-A93C-4523-A7B7-43124F63A5EE}" dt="2023-08-26T00:28:08.159" v="5165" actId="166"/>
          <ac:cxnSpMkLst>
            <pc:docMk/>
            <pc:sldMk cId="3837753301" sldId="361"/>
            <ac:cxnSpMk id="15" creationId="{CB222D0D-46BA-0569-AC14-A6789DB8BAD4}"/>
          </ac:cxnSpMkLst>
        </pc:cxnChg>
        <pc:cxnChg chg="add mod ord">
          <ac:chgData name="Manunpat Sirijaturaporn" userId="633ecdec-5049-410c-ad29-147f1d103789" providerId="ADAL" clId="{E440F5D0-A93C-4523-A7B7-43124F63A5EE}" dt="2023-08-26T00:25:43.035" v="5096" actId="1076"/>
          <ac:cxnSpMkLst>
            <pc:docMk/>
            <pc:sldMk cId="3837753301" sldId="361"/>
            <ac:cxnSpMk id="19" creationId="{EF499FE6-0AC6-057E-EA8D-28963B409351}"/>
          </ac:cxnSpMkLst>
        </pc:cxnChg>
        <pc:cxnChg chg="add mod">
          <ac:chgData name="Manunpat Sirijaturaporn" userId="633ecdec-5049-410c-ad29-147f1d103789" providerId="ADAL" clId="{E440F5D0-A93C-4523-A7B7-43124F63A5EE}" dt="2023-08-26T00:28:49.621" v="5190" actId="1036"/>
          <ac:cxnSpMkLst>
            <pc:docMk/>
            <pc:sldMk cId="3837753301" sldId="361"/>
            <ac:cxnSpMk id="23" creationId="{AC53D226-40EA-C7EE-E20F-66A36B996105}"/>
          </ac:cxnSpMkLst>
        </pc:cxnChg>
        <pc:cxnChg chg="add mod">
          <ac:chgData name="Manunpat Sirijaturaporn" userId="633ecdec-5049-410c-ad29-147f1d103789" providerId="ADAL" clId="{E440F5D0-A93C-4523-A7B7-43124F63A5EE}" dt="2023-08-26T00:24:24.164" v="5054" actId="1076"/>
          <ac:cxnSpMkLst>
            <pc:docMk/>
            <pc:sldMk cId="3837753301" sldId="361"/>
            <ac:cxnSpMk id="24" creationId="{329C3284-63EB-D3A1-7E1A-1377D65DC8CF}"/>
          </ac:cxnSpMkLst>
        </pc:cxnChg>
        <pc:cxnChg chg="add mod ord">
          <ac:chgData name="Manunpat Sirijaturaporn" userId="633ecdec-5049-410c-ad29-147f1d103789" providerId="ADAL" clId="{E440F5D0-A93C-4523-A7B7-43124F63A5EE}" dt="2023-08-26T00:41:45.574" v="5301" actId="166"/>
          <ac:cxnSpMkLst>
            <pc:docMk/>
            <pc:sldMk cId="3837753301" sldId="361"/>
            <ac:cxnSpMk id="34" creationId="{CC72F640-8F3B-4872-E9A1-F389C17C6159}"/>
          </ac:cxnSpMkLst>
        </pc:cxnChg>
        <pc:cxnChg chg="add mod ord">
          <ac:chgData name="Manunpat Sirijaturaporn" userId="633ecdec-5049-410c-ad29-147f1d103789" providerId="ADAL" clId="{E440F5D0-A93C-4523-A7B7-43124F63A5EE}" dt="2023-08-26T00:42:25.611" v="5306" actId="14100"/>
          <ac:cxnSpMkLst>
            <pc:docMk/>
            <pc:sldMk cId="3837753301" sldId="361"/>
            <ac:cxnSpMk id="36" creationId="{94364781-A660-972D-3D30-19671BE659ED}"/>
          </ac:cxnSpMkLst>
        </pc:cxnChg>
      </pc:sldChg>
      <pc:sldChg chg="addSp delSp modSp add del mod ord delAnim modAnim">
        <pc:chgData name="Manunpat Sirijaturaporn" userId="633ecdec-5049-410c-ad29-147f1d103789" providerId="ADAL" clId="{E440F5D0-A93C-4523-A7B7-43124F63A5EE}" dt="2023-08-26T13:47:58.074" v="6161" actId="2696"/>
        <pc:sldMkLst>
          <pc:docMk/>
          <pc:sldMk cId="1097843633" sldId="362"/>
        </pc:sldMkLst>
        <pc:spChg chg="mod">
          <ac:chgData name="Manunpat Sirijaturaporn" userId="633ecdec-5049-410c-ad29-147f1d103789" providerId="ADAL" clId="{E440F5D0-A93C-4523-A7B7-43124F63A5EE}" dt="2023-08-25T19:24:00.349" v="2736" actId="20577"/>
          <ac:spMkLst>
            <pc:docMk/>
            <pc:sldMk cId="1097843633" sldId="362"/>
            <ac:spMk id="4" creationId="{6C2061A3-ABEA-8F7A-8AF2-2199C55F71F7}"/>
          </ac:spMkLst>
        </pc:spChg>
        <pc:spChg chg="add mod">
          <ac:chgData name="Manunpat Sirijaturaporn" userId="633ecdec-5049-410c-ad29-147f1d103789" providerId="ADAL" clId="{E440F5D0-A93C-4523-A7B7-43124F63A5EE}" dt="2023-08-26T00:47:32.901" v="5408" actId="14100"/>
          <ac:spMkLst>
            <pc:docMk/>
            <pc:sldMk cId="1097843633" sldId="362"/>
            <ac:spMk id="6" creationId="{612EB91A-B94F-AE55-7B7B-8B283DA8E54E}"/>
          </ac:spMkLst>
        </pc:spChg>
        <pc:spChg chg="mod">
          <ac:chgData name="Manunpat Sirijaturaporn" userId="633ecdec-5049-410c-ad29-147f1d103789" providerId="ADAL" clId="{E440F5D0-A93C-4523-A7B7-43124F63A5EE}" dt="2023-08-26T00:45:04.571" v="5318" actId="20577"/>
          <ac:spMkLst>
            <pc:docMk/>
            <pc:sldMk cId="1097843633" sldId="362"/>
            <ac:spMk id="7" creationId="{E7AF7155-F2BE-338B-3F4F-39BFDD19711C}"/>
          </ac:spMkLst>
        </pc:spChg>
        <pc:spChg chg="add mod ord">
          <ac:chgData name="Manunpat Sirijaturaporn" userId="633ecdec-5049-410c-ad29-147f1d103789" providerId="ADAL" clId="{E440F5D0-A93C-4523-A7B7-43124F63A5EE}" dt="2023-08-26T13:23:52.721" v="5861" actId="1076"/>
          <ac:spMkLst>
            <pc:docMk/>
            <pc:sldMk cId="1097843633" sldId="362"/>
            <ac:spMk id="8" creationId="{9706AAEE-4FB7-D5D9-9240-50614E47C412}"/>
          </ac:spMkLst>
        </pc:spChg>
        <pc:spChg chg="add mod">
          <ac:chgData name="Manunpat Sirijaturaporn" userId="633ecdec-5049-410c-ad29-147f1d103789" providerId="ADAL" clId="{E440F5D0-A93C-4523-A7B7-43124F63A5EE}" dt="2023-08-26T13:18:31.091" v="5770"/>
          <ac:spMkLst>
            <pc:docMk/>
            <pc:sldMk cId="1097843633" sldId="362"/>
            <ac:spMk id="13" creationId="{ABFDCEE7-5B72-DE93-C824-48B9BD3A56E9}"/>
          </ac:spMkLst>
        </pc:spChg>
        <pc:spChg chg="add mod ord">
          <ac:chgData name="Manunpat Sirijaturaporn" userId="633ecdec-5049-410c-ad29-147f1d103789" providerId="ADAL" clId="{E440F5D0-A93C-4523-A7B7-43124F63A5EE}" dt="2023-08-26T13:24:32.099" v="5869" actId="1076"/>
          <ac:spMkLst>
            <pc:docMk/>
            <pc:sldMk cId="1097843633" sldId="362"/>
            <ac:spMk id="22" creationId="{34CFA7B2-071C-53FD-8D5B-7223984BCA1A}"/>
          </ac:spMkLst>
        </pc:spChg>
        <pc:picChg chg="add del mod">
          <ac:chgData name="Manunpat Sirijaturaporn" userId="633ecdec-5049-410c-ad29-147f1d103789" providerId="ADAL" clId="{E440F5D0-A93C-4523-A7B7-43124F63A5EE}" dt="2023-08-26T13:04:08.696" v="5545" actId="478"/>
          <ac:picMkLst>
            <pc:docMk/>
            <pc:sldMk cId="1097843633" sldId="362"/>
            <ac:picMk id="10" creationId="{6A07D1C9-548C-42EF-0FEB-E144DDE65252}"/>
          </ac:picMkLst>
        </pc:picChg>
        <pc:picChg chg="add mod">
          <ac:chgData name="Manunpat Sirijaturaporn" userId="633ecdec-5049-410c-ad29-147f1d103789" providerId="ADAL" clId="{E440F5D0-A93C-4523-A7B7-43124F63A5EE}" dt="2023-08-26T13:14:50.765" v="5741" actId="14100"/>
          <ac:picMkLst>
            <pc:docMk/>
            <pc:sldMk cId="1097843633" sldId="362"/>
            <ac:picMk id="12" creationId="{AAED46C0-63D2-5BD7-EEDC-5FA7C8B12724}"/>
          </ac:picMkLst>
        </pc:picChg>
        <pc:picChg chg="add mod">
          <ac:chgData name="Manunpat Sirijaturaporn" userId="633ecdec-5049-410c-ad29-147f1d103789" providerId="ADAL" clId="{E440F5D0-A93C-4523-A7B7-43124F63A5EE}" dt="2023-08-26T13:14:55.336" v="5742" actId="1076"/>
          <ac:picMkLst>
            <pc:docMk/>
            <pc:sldMk cId="1097843633" sldId="362"/>
            <ac:picMk id="15" creationId="{017AC989-F929-F0A5-9DF6-3A3ABEBD6B8F}"/>
          </ac:picMkLst>
        </pc:picChg>
        <pc:picChg chg="add del mod">
          <ac:chgData name="Manunpat Sirijaturaporn" userId="633ecdec-5049-410c-ad29-147f1d103789" providerId="ADAL" clId="{E440F5D0-A93C-4523-A7B7-43124F63A5EE}" dt="2023-08-26T13:13:26.443" v="5638" actId="478"/>
          <ac:picMkLst>
            <pc:docMk/>
            <pc:sldMk cId="1097843633" sldId="362"/>
            <ac:picMk id="17" creationId="{E182C3EE-E169-0908-596A-6C22C8B8DA0D}"/>
          </ac:picMkLst>
        </pc:picChg>
        <pc:picChg chg="add mod ord">
          <ac:chgData name="Manunpat Sirijaturaporn" userId="633ecdec-5049-410c-ad29-147f1d103789" providerId="ADAL" clId="{E440F5D0-A93C-4523-A7B7-43124F63A5EE}" dt="2023-08-26T13:24:39.878" v="5870" actId="1076"/>
          <ac:picMkLst>
            <pc:docMk/>
            <pc:sldMk cId="1097843633" sldId="362"/>
            <ac:picMk id="19" creationId="{C9EB7C8D-1D55-9089-6F21-64BDD9912D03}"/>
          </ac:picMkLst>
        </pc:picChg>
        <pc:picChg chg="add mod">
          <ac:chgData name="Manunpat Sirijaturaporn" userId="633ecdec-5049-410c-ad29-147f1d103789" providerId="ADAL" clId="{E440F5D0-A93C-4523-A7B7-43124F63A5EE}" dt="2023-08-26T13:35:47.849" v="6004" actId="1035"/>
          <ac:picMkLst>
            <pc:docMk/>
            <pc:sldMk cId="1097843633" sldId="362"/>
            <ac:picMk id="21" creationId="{ACC3CE19-9A1C-D746-135E-B48D26FA4A49}"/>
          </ac:picMkLst>
        </pc:picChg>
        <pc:picChg chg="add del mod">
          <ac:chgData name="Manunpat Sirijaturaporn" userId="633ecdec-5049-410c-ad29-147f1d103789" providerId="ADAL" clId="{E440F5D0-A93C-4523-A7B7-43124F63A5EE}" dt="2023-08-26T13:22:32.676" v="5850" actId="478"/>
          <ac:picMkLst>
            <pc:docMk/>
            <pc:sldMk cId="1097843633" sldId="362"/>
            <ac:picMk id="23" creationId="{B6E76D4B-E22E-ED8C-51FF-8554C89B8B14}"/>
          </ac:picMkLst>
        </pc:picChg>
        <pc:picChg chg="add mod">
          <ac:chgData name="Manunpat Sirijaturaporn" userId="633ecdec-5049-410c-ad29-147f1d103789" providerId="ADAL" clId="{E440F5D0-A93C-4523-A7B7-43124F63A5EE}" dt="2023-08-26T13:24:55.656" v="5875" actId="1076"/>
          <ac:picMkLst>
            <pc:docMk/>
            <pc:sldMk cId="1097843633" sldId="362"/>
            <ac:picMk id="25" creationId="{432C0BBF-3817-A46D-27BD-0A418472EDE7}"/>
          </ac:picMkLst>
        </pc:picChg>
      </pc:sldChg>
      <pc:sldChg chg="addSp delSp modSp add del mod ord modNotesTx">
        <pc:chgData name="Manunpat Sirijaturaporn" userId="633ecdec-5049-410c-ad29-147f1d103789" providerId="ADAL" clId="{E440F5D0-A93C-4523-A7B7-43124F63A5EE}" dt="2023-08-25T19:59:10.222" v="3102" actId="2696"/>
        <pc:sldMkLst>
          <pc:docMk/>
          <pc:sldMk cId="3997050039" sldId="363"/>
        </pc:sldMkLst>
        <pc:spChg chg="mod">
          <ac:chgData name="Manunpat Sirijaturaporn" userId="633ecdec-5049-410c-ad29-147f1d103789" providerId="ADAL" clId="{E440F5D0-A93C-4523-A7B7-43124F63A5EE}" dt="2023-08-25T19:24:31.665" v="2762" actId="20577"/>
          <ac:spMkLst>
            <pc:docMk/>
            <pc:sldMk cId="3997050039" sldId="363"/>
            <ac:spMk id="4" creationId="{6C2061A3-ABEA-8F7A-8AF2-2199C55F71F7}"/>
          </ac:spMkLst>
        </pc:spChg>
        <pc:spChg chg="del mod">
          <ac:chgData name="Manunpat Sirijaturaporn" userId="633ecdec-5049-410c-ad29-147f1d103789" providerId="ADAL" clId="{E440F5D0-A93C-4523-A7B7-43124F63A5EE}" dt="2023-08-25T19:25:09.371" v="2788" actId="478"/>
          <ac:spMkLst>
            <pc:docMk/>
            <pc:sldMk cId="3997050039" sldId="363"/>
            <ac:spMk id="7" creationId="{E7AF7155-F2BE-338B-3F4F-39BFDD19711C}"/>
          </ac:spMkLst>
        </pc:spChg>
        <pc:spChg chg="add del mod">
          <ac:chgData name="Manunpat Sirijaturaporn" userId="633ecdec-5049-410c-ad29-147f1d103789" providerId="ADAL" clId="{E440F5D0-A93C-4523-A7B7-43124F63A5EE}" dt="2023-08-25T19:25:12.816" v="2789" actId="478"/>
          <ac:spMkLst>
            <pc:docMk/>
            <pc:sldMk cId="3997050039" sldId="363"/>
            <ac:spMk id="8" creationId="{CC627FFE-685F-D506-3C01-D4390050C68D}"/>
          </ac:spMkLst>
        </pc:spChg>
        <pc:spChg chg="add mod">
          <ac:chgData name="Manunpat Sirijaturaporn" userId="633ecdec-5049-410c-ad29-147f1d103789" providerId="ADAL" clId="{E440F5D0-A93C-4523-A7B7-43124F63A5EE}" dt="2023-08-25T19:45:10.744" v="2867" actId="20577"/>
          <ac:spMkLst>
            <pc:docMk/>
            <pc:sldMk cId="3997050039" sldId="363"/>
            <ac:spMk id="9" creationId="{03045C6A-6FBA-6E6C-4D86-1C43F33AA36F}"/>
          </ac:spMkLst>
        </pc:spChg>
        <pc:picChg chg="add del mod">
          <ac:chgData name="Manunpat Sirijaturaporn" userId="633ecdec-5049-410c-ad29-147f1d103789" providerId="ADAL" clId="{E440F5D0-A93C-4523-A7B7-43124F63A5EE}" dt="2023-08-25T19:46:14.884" v="2868" actId="478"/>
          <ac:picMkLst>
            <pc:docMk/>
            <pc:sldMk cId="3997050039" sldId="363"/>
            <ac:picMk id="11" creationId="{4C1997DF-58EF-6D86-8C83-F9D24B0C6E8E}"/>
          </ac:picMkLst>
        </pc:picChg>
      </pc:sldChg>
      <pc:sldChg chg="addSp delSp modSp add mod modNotesTx">
        <pc:chgData name="Manunpat Sirijaturaporn" userId="633ecdec-5049-410c-ad29-147f1d103789" providerId="ADAL" clId="{E440F5D0-A93C-4523-A7B7-43124F63A5EE}" dt="2023-08-29T19:22:14.551" v="21355" actId="20577"/>
        <pc:sldMkLst>
          <pc:docMk/>
          <pc:sldMk cId="2449515673" sldId="364"/>
        </pc:sldMkLst>
        <pc:spChg chg="add mod">
          <ac:chgData name="Manunpat Sirijaturaporn" userId="633ecdec-5049-410c-ad29-147f1d103789" providerId="ADAL" clId="{E440F5D0-A93C-4523-A7B7-43124F63A5EE}" dt="2023-08-25T19:47:16.165" v="2871"/>
          <ac:spMkLst>
            <pc:docMk/>
            <pc:sldMk cId="2449515673" sldId="364"/>
            <ac:spMk id="3" creationId="{E140155D-0D7A-13AE-01E8-1651F8D40BE2}"/>
          </ac:spMkLst>
        </pc:spChg>
        <pc:spChg chg="mod">
          <ac:chgData name="Manunpat Sirijaturaporn" userId="633ecdec-5049-410c-ad29-147f1d103789" providerId="ADAL" clId="{E440F5D0-A93C-4523-A7B7-43124F63A5EE}" dt="2023-08-25T19:47:26.730" v="2883" actId="20577"/>
          <ac:spMkLst>
            <pc:docMk/>
            <pc:sldMk cId="2449515673" sldId="364"/>
            <ac:spMk id="1762" creationId="{00000000-0000-0000-0000-000000000000}"/>
          </ac:spMkLst>
        </pc:spChg>
        <pc:spChg chg="del">
          <ac:chgData name="Manunpat Sirijaturaporn" userId="633ecdec-5049-410c-ad29-147f1d103789" providerId="ADAL" clId="{E440F5D0-A93C-4523-A7B7-43124F63A5EE}" dt="2023-08-25T19:47:39.538" v="2884" actId="26606"/>
          <ac:spMkLst>
            <pc:docMk/>
            <pc:sldMk cId="2449515673" sldId="364"/>
            <ac:spMk id="1763" creationId="{00000000-0000-0000-0000-000000000000}"/>
          </ac:spMkLst>
        </pc:spChg>
        <pc:graphicFrameChg chg="add mod modGraphic">
          <ac:chgData name="Manunpat Sirijaturaporn" userId="633ecdec-5049-410c-ad29-147f1d103789" providerId="ADAL" clId="{E440F5D0-A93C-4523-A7B7-43124F63A5EE}" dt="2023-08-26T00:54:14.142" v="5541" actId="255"/>
          <ac:graphicFrameMkLst>
            <pc:docMk/>
            <pc:sldMk cId="2449515673" sldId="364"/>
            <ac:graphicFrameMk id="1976" creationId="{1BAFB877-4923-67AD-B6DB-4C3813521850}"/>
          </ac:graphicFrameMkLst>
        </pc:graphicFrameChg>
        <pc:picChg chg="add mod">
          <ac:chgData name="Manunpat Sirijaturaporn" userId="633ecdec-5049-410c-ad29-147f1d103789" providerId="ADAL" clId="{E440F5D0-A93C-4523-A7B7-43124F63A5EE}" dt="2023-08-25T19:46:52.794" v="2870"/>
          <ac:picMkLst>
            <pc:docMk/>
            <pc:sldMk cId="2449515673" sldId="364"/>
            <ac:picMk id="2" creationId="{497B2EBF-078C-8B26-326F-06C49FD757C3}"/>
          </ac:picMkLst>
        </pc:picChg>
      </pc:sldChg>
      <pc:sldChg chg="addSp delSp modSp add del mod modNotesTx">
        <pc:chgData name="Manunpat Sirijaturaporn" userId="633ecdec-5049-410c-ad29-147f1d103789" providerId="ADAL" clId="{E440F5D0-A93C-4523-A7B7-43124F63A5EE}" dt="2023-08-25T21:14:24.213" v="3917" actId="2696"/>
        <pc:sldMkLst>
          <pc:docMk/>
          <pc:sldMk cId="2460783112" sldId="365"/>
        </pc:sldMkLst>
        <pc:spChg chg="add del mod">
          <ac:chgData name="Manunpat Sirijaturaporn" userId="633ecdec-5049-410c-ad29-147f1d103789" providerId="ADAL" clId="{E440F5D0-A93C-4523-A7B7-43124F63A5EE}" dt="2023-08-25T20:03:35.375" v="3137" actId="478"/>
          <ac:spMkLst>
            <pc:docMk/>
            <pc:sldMk cId="2460783112" sldId="365"/>
            <ac:spMk id="4" creationId="{D3D64F9F-7083-BCBF-95A2-2FF633F60193}"/>
          </ac:spMkLst>
        </pc:spChg>
        <pc:spChg chg="add del mod">
          <ac:chgData name="Manunpat Sirijaturaporn" userId="633ecdec-5049-410c-ad29-147f1d103789" providerId="ADAL" clId="{E440F5D0-A93C-4523-A7B7-43124F63A5EE}" dt="2023-08-25T20:03:29.636" v="3136" actId="478"/>
          <ac:spMkLst>
            <pc:docMk/>
            <pc:sldMk cId="2460783112" sldId="365"/>
            <ac:spMk id="5" creationId="{27B85307-ED8D-5D2B-3070-85E9A9C1FD1F}"/>
          </ac:spMkLst>
        </pc:spChg>
        <pc:spChg chg="add mod">
          <ac:chgData name="Manunpat Sirijaturaporn" userId="633ecdec-5049-410c-ad29-147f1d103789" providerId="ADAL" clId="{E440F5D0-A93C-4523-A7B7-43124F63A5EE}" dt="2023-08-25T21:11:42.592" v="3841" actId="1076"/>
          <ac:spMkLst>
            <pc:docMk/>
            <pc:sldMk cId="2460783112" sldId="365"/>
            <ac:spMk id="6" creationId="{438919F5-B4D0-995E-D90D-01B892FD2A56}"/>
          </ac:spMkLst>
        </pc:spChg>
        <pc:spChg chg="add del mod">
          <ac:chgData name="Manunpat Sirijaturaporn" userId="633ecdec-5049-410c-ad29-147f1d103789" providerId="ADAL" clId="{E440F5D0-A93C-4523-A7B7-43124F63A5EE}" dt="2023-08-25T20:46:52.853" v="3744" actId="478"/>
          <ac:spMkLst>
            <pc:docMk/>
            <pc:sldMk cId="2460783112" sldId="365"/>
            <ac:spMk id="7" creationId="{E96D536D-41FA-A483-FEB6-B921F8268AFA}"/>
          </ac:spMkLst>
        </pc:spChg>
        <pc:spChg chg="mod">
          <ac:chgData name="Manunpat Sirijaturaporn" userId="633ecdec-5049-410c-ad29-147f1d103789" providerId="ADAL" clId="{E440F5D0-A93C-4523-A7B7-43124F63A5EE}" dt="2023-08-25T20:03:19.711" v="3135"/>
          <ac:spMkLst>
            <pc:docMk/>
            <pc:sldMk cId="2460783112" sldId="365"/>
            <ac:spMk id="9" creationId="{3F63A634-0EAA-6A34-4FC3-2A199B81256D}"/>
          </ac:spMkLst>
        </pc:spChg>
        <pc:spChg chg="mod">
          <ac:chgData name="Manunpat Sirijaturaporn" userId="633ecdec-5049-410c-ad29-147f1d103789" providerId="ADAL" clId="{E440F5D0-A93C-4523-A7B7-43124F63A5EE}" dt="2023-08-25T20:03:19.711" v="3135"/>
          <ac:spMkLst>
            <pc:docMk/>
            <pc:sldMk cId="2460783112" sldId="365"/>
            <ac:spMk id="10" creationId="{DAE73C3B-BDF2-3F44-65DF-EA9CBD7D59A5}"/>
          </ac:spMkLst>
        </pc:spChg>
        <pc:spChg chg="mod">
          <ac:chgData name="Manunpat Sirijaturaporn" userId="633ecdec-5049-410c-ad29-147f1d103789" providerId="ADAL" clId="{E440F5D0-A93C-4523-A7B7-43124F63A5EE}" dt="2023-08-25T20:03:19.711" v="3135"/>
          <ac:spMkLst>
            <pc:docMk/>
            <pc:sldMk cId="2460783112" sldId="365"/>
            <ac:spMk id="11" creationId="{F1520AE2-2561-3A3E-6B94-762B2437A30C}"/>
          </ac:spMkLst>
        </pc:spChg>
        <pc:spChg chg="mod">
          <ac:chgData name="Manunpat Sirijaturaporn" userId="633ecdec-5049-410c-ad29-147f1d103789" providerId="ADAL" clId="{E440F5D0-A93C-4523-A7B7-43124F63A5EE}" dt="2023-08-25T20:03:19.711" v="3135"/>
          <ac:spMkLst>
            <pc:docMk/>
            <pc:sldMk cId="2460783112" sldId="365"/>
            <ac:spMk id="12" creationId="{B2E38103-0F60-E867-C3CB-4CF99B59FC1D}"/>
          </ac:spMkLst>
        </pc:spChg>
        <pc:spChg chg="mod">
          <ac:chgData name="Manunpat Sirijaturaporn" userId="633ecdec-5049-410c-ad29-147f1d103789" providerId="ADAL" clId="{E440F5D0-A93C-4523-A7B7-43124F63A5EE}" dt="2023-08-25T20:03:19.711" v="3135"/>
          <ac:spMkLst>
            <pc:docMk/>
            <pc:sldMk cId="2460783112" sldId="365"/>
            <ac:spMk id="13" creationId="{263C15AA-EE77-5474-1D55-17681F948330}"/>
          </ac:spMkLst>
        </pc:spChg>
        <pc:spChg chg="mod">
          <ac:chgData name="Manunpat Sirijaturaporn" userId="633ecdec-5049-410c-ad29-147f1d103789" providerId="ADAL" clId="{E440F5D0-A93C-4523-A7B7-43124F63A5EE}" dt="2023-08-25T20:03:19.711" v="3135"/>
          <ac:spMkLst>
            <pc:docMk/>
            <pc:sldMk cId="2460783112" sldId="365"/>
            <ac:spMk id="14" creationId="{C9F3BE16-FA3C-87EE-D510-DAAEE0B1DEB3}"/>
          </ac:spMkLst>
        </pc:spChg>
        <pc:spChg chg="mod">
          <ac:chgData name="Manunpat Sirijaturaporn" userId="633ecdec-5049-410c-ad29-147f1d103789" providerId="ADAL" clId="{E440F5D0-A93C-4523-A7B7-43124F63A5EE}" dt="2023-08-25T20:03:19.711" v="3135"/>
          <ac:spMkLst>
            <pc:docMk/>
            <pc:sldMk cId="2460783112" sldId="365"/>
            <ac:spMk id="15" creationId="{0C55741C-574F-77F7-0ECC-ACF8439DE01F}"/>
          </ac:spMkLst>
        </pc:spChg>
        <pc:spChg chg="mod">
          <ac:chgData name="Manunpat Sirijaturaporn" userId="633ecdec-5049-410c-ad29-147f1d103789" providerId="ADAL" clId="{E440F5D0-A93C-4523-A7B7-43124F63A5EE}" dt="2023-08-25T20:03:19.711" v="3135"/>
          <ac:spMkLst>
            <pc:docMk/>
            <pc:sldMk cId="2460783112" sldId="365"/>
            <ac:spMk id="16" creationId="{7282FED7-1F2D-9FFA-8596-5892857A12CA}"/>
          </ac:spMkLst>
        </pc:spChg>
        <pc:spChg chg="mod">
          <ac:chgData name="Manunpat Sirijaturaporn" userId="633ecdec-5049-410c-ad29-147f1d103789" providerId="ADAL" clId="{E440F5D0-A93C-4523-A7B7-43124F63A5EE}" dt="2023-08-25T20:03:19.711" v="3135"/>
          <ac:spMkLst>
            <pc:docMk/>
            <pc:sldMk cId="2460783112" sldId="365"/>
            <ac:spMk id="17" creationId="{9EEDB14B-E0D6-C08C-200F-CF2F460F0106}"/>
          </ac:spMkLst>
        </pc:spChg>
        <pc:spChg chg="mod">
          <ac:chgData name="Manunpat Sirijaturaporn" userId="633ecdec-5049-410c-ad29-147f1d103789" providerId="ADAL" clId="{E440F5D0-A93C-4523-A7B7-43124F63A5EE}" dt="2023-08-25T20:03:19.711" v="3135"/>
          <ac:spMkLst>
            <pc:docMk/>
            <pc:sldMk cId="2460783112" sldId="365"/>
            <ac:spMk id="18" creationId="{8D440FFA-8D2E-A840-F8D6-ED55CE021E66}"/>
          </ac:spMkLst>
        </pc:spChg>
        <pc:spChg chg="mod">
          <ac:chgData name="Manunpat Sirijaturaporn" userId="633ecdec-5049-410c-ad29-147f1d103789" providerId="ADAL" clId="{E440F5D0-A93C-4523-A7B7-43124F63A5EE}" dt="2023-08-25T20:03:19.711" v="3135"/>
          <ac:spMkLst>
            <pc:docMk/>
            <pc:sldMk cId="2460783112" sldId="365"/>
            <ac:spMk id="19" creationId="{FE94C5C6-A9CE-615E-D217-3887DE3F2FB6}"/>
          </ac:spMkLst>
        </pc:spChg>
        <pc:spChg chg="mod">
          <ac:chgData name="Manunpat Sirijaturaporn" userId="633ecdec-5049-410c-ad29-147f1d103789" providerId="ADAL" clId="{E440F5D0-A93C-4523-A7B7-43124F63A5EE}" dt="2023-08-25T20:03:19.711" v="3135"/>
          <ac:spMkLst>
            <pc:docMk/>
            <pc:sldMk cId="2460783112" sldId="365"/>
            <ac:spMk id="20" creationId="{FF884D02-C73A-0BF2-6C92-90A8BECBC4A7}"/>
          </ac:spMkLst>
        </pc:spChg>
        <pc:spChg chg="mod">
          <ac:chgData name="Manunpat Sirijaturaporn" userId="633ecdec-5049-410c-ad29-147f1d103789" providerId="ADAL" clId="{E440F5D0-A93C-4523-A7B7-43124F63A5EE}" dt="2023-08-25T20:03:19.711" v="3135"/>
          <ac:spMkLst>
            <pc:docMk/>
            <pc:sldMk cId="2460783112" sldId="365"/>
            <ac:spMk id="21" creationId="{3B9E3B08-1254-3001-74EB-261A55EA06D2}"/>
          </ac:spMkLst>
        </pc:spChg>
        <pc:spChg chg="mod">
          <ac:chgData name="Manunpat Sirijaturaporn" userId="633ecdec-5049-410c-ad29-147f1d103789" providerId="ADAL" clId="{E440F5D0-A93C-4523-A7B7-43124F63A5EE}" dt="2023-08-25T20:03:19.711" v="3135"/>
          <ac:spMkLst>
            <pc:docMk/>
            <pc:sldMk cId="2460783112" sldId="365"/>
            <ac:spMk id="22" creationId="{DDD4E960-8F25-3301-A936-298D9BBAE93E}"/>
          </ac:spMkLst>
        </pc:spChg>
        <pc:spChg chg="mod">
          <ac:chgData name="Manunpat Sirijaturaporn" userId="633ecdec-5049-410c-ad29-147f1d103789" providerId="ADAL" clId="{E440F5D0-A93C-4523-A7B7-43124F63A5EE}" dt="2023-08-25T20:03:19.711" v="3135"/>
          <ac:spMkLst>
            <pc:docMk/>
            <pc:sldMk cId="2460783112" sldId="365"/>
            <ac:spMk id="23" creationId="{A8038F50-2085-C2AC-F4D3-E9CA2BD88B13}"/>
          </ac:spMkLst>
        </pc:spChg>
        <pc:spChg chg="mod">
          <ac:chgData name="Manunpat Sirijaturaporn" userId="633ecdec-5049-410c-ad29-147f1d103789" providerId="ADAL" clId="{E440F5D0-A93C-4523-A7B7-43124F63A5EE}" dt="2023-08-25T20:03:19.711" v="3135"/>
          <ac:spMkLst>
            <pc:docMk/>
            <pc:sldMk cId="2460783112" sldId="365"/>
            <ac:spMk id="24" creationId="{E766A327-AE40-FB4A-DFDA-DA6E368E6809}"/>
          </ac:spMkLst>
        </pc:spChg>
        <pc:spChg chg="mod">
          <ac:chgData name="Manunpat Sirijaturaporn" userId="633ecdec-5049-410c-ad29-147f1d103789" providerId="ADAL" clId="{E440F5D0-A93C-4523-A7B7-43124F63A5EE}" dt="2023-08-25T20:03:19.711" v="3135"/>
          <ac:spMkLst>
            <pc:docMk/>
            <pc:sldMk cId="2460783112" sldId="365"/>
            <ac:spMk id="25" creationId="{30B13828-E4A1-ACEA-B626-3F9F82E85FCB}"/>
          </ac:spMkLst>
        </pc:spChg>
        <pc:spChg chg="mod">
          <ac:chgData name="Manunpat Sirijaturaporn" userId="633ecdec-5049-410c-ad29-147f1d103789" providerId="ADAL" clId="{E440F5D0-A93C-4523-A7B7-43124F63A5EE}" dt="2023-08-25T20:03:19.711" v="3135"/>
          <ac:spMkLst>
            <pc:docMk/>
            <pc:sldMk cId="2460783112" sldId="365"/>
            <ac:spMk id="26" creationId="{38B55DF6-85AC-C80D-8F16-40CF9CC09CA4}"/>
          </ac:spMkLst>
        </pc:spChg>
        <pc:spChg chg="mod">
          <ac:chgData name="Manunpat Sirijaturaporn" userId="633ecdec-5049-410c-ad29-147f1d103789" providerId="ADAL" clId="{E440F5D0-A93C-4523-A7B7-43124F63A5EE}" dt="2023-08-25T20:03:19.711" v="3135"/>
          <ac:spMkLst>
            <pc:docMk/>
            <pc:sldMk cId="2460783112" sldId="365"/>
            <ac:spMk id="28" creationId="{32D34F34-0169-FB25-9EED-C70110EC1144}"/>
          </ac:spMkLst>
        </pc:spChg>
        <pc:spChg chg="mod">
          <ac:chgData name="Manunpat Sirijaturaporn" userId="633ecdec-5049-410c-ad29-147f1d103789" providerId="ADAL" clId="{E440F5D0-A93C-4523-A7B7-43124F63A5EE}" dt="2023-08-25T20:03:19.711" v="3135"/>
          <ac:spMkLst>
            <pc:docMk/>
            <pc:sldMk cId="2460783112" sldId="365"/>
            <ac:spMk id="29" creationId="{54E96B47-19EC-4931-8895-8DC2801D63D9}"/>
          </ac:spMkLst>
        </pc:spChg>
        <pc:spChg chg="mod">
          <ac:chgData name="Manunpat Sirijaturaporn" userId="633ecdec-5049-410c-ad29-147f1d103789" providerId="ADAL" clId="{E440F5D0-A93C-4523-A7B7-43124F63A5EE}" dt="2023-08-25T20:03:19.711" v="3135"/>
          <ac:spMkLst>
            <pc:docMk/>
            <pc:sldMk cId="2460783112" sldId="365"/>
            <ac:spMk id="30" creationId="{B1468243-2666-59D9-13EF-41C83A91FD37}"/>
          </ac:spMkLst>
        </pc:spChg>
        <pc:spChg chg="mod">
          <ac:chgData name="Manunpat Sirijaturaporn" userId="633ecdec-5049-410c-ad29-147f1d103789" providerId="ADAL" clId="{E440F5D0-A93C-4523-A7B7-43124F63A5EE}" dt="2023-08-25T20:03:19.711" v="3135"/>
          <ac:spMkLst>
            <pc:docMk/>
            <pc:sldMk cId="2460783112" sldId="365"/>
            <ac:spMk id="31" creationId="{C8324109-3D04-45A8-DA54-D58F44FE5CCD}"/>
          </ac:spMkLst>
        </pc:spChg>
        <pc:spChg chg="mod">
          <ac:chgData name="Manunpat Sirijaturaporn" userId="633ecdec-5049-410c-ad29-147f1d103789" providerId="ADAL" clId="{E440F5D0-A93C-4523-A7B7-43124F63A5EE}" dt="2023-08-25T20:03:19.711" v="3135"/>
          <ac:spMkLst>
            <pc:docMk/>
            <pc:sldMk cId="2460783112" sldId="365"/>
            <ac:spMk id="32" creationId="{D4E0C8FE-8B06-F669-B9A1-AE482429D022}"/>
          </ac:spMkLst>
        </pc:spChg>
        <pc:spChg chg="add del mod">
          <ac:chgData name="Manunpat Sirijaturaporn" userId="633ecdec-5049-410c-ad29-147f1d103789" providerId="ADAL" clId="{E440F5D0-A93C-4523-A7B7-43124F63A5EE}" dt="2023-08-25T20:03:37.886" v="3139" actId="478"/>
          <ac:spMkLst>
            <pc:docMk/>
            <pc:sldMk cId="2460783112" sldId="365"/>
            <ac:spMk id="34" creationId="{B04E1233-A424-738E-CFAC-75282CF2C24C}"/>
          </ac:spMkLst>
        </pc:spChg>
        <pc:spChg chg="add del mod">
          <ac:chgData name="Manunpat Sirijaturaporn" userId="633ecdec-5049-410c-ad29-147f1d103789" providerId="ADAL" clId="{E440F5D0-A93C-4523-A7B7-43124F63A5EE}" dt="2023-08-25T20:54:44.059" v="3800" actId="478"/>
          <ac:spMkLst>
            <pc:docMk/>
            <pc:sldMk cId="2460783112" sldId="365"/>
            <ac:spMk id="37" creationId="{E563ACF2-32BC-8A8B-8FA9-22773177D406}"/>
          </ac:spMkLst>
        </pc:spChg>
        <pc:spChg chg="add mod">
          <ac:chgData name="Manunpat Sirijaturaporn" userId="633ecdec-5049-410c-ad29-147f1d103789" providerId="ADAL" clId="{E440F5D0-A93C-4523-A7B7-43124F63A5EE}" dt="2023-08-25T20:57:02.929" v="3831" actId="17032"/>
          <ac:spMkLst>
            <pc:docMk/>
            <pc:sldMk cId="2460783112" sldId="365"/>
            <ac:spMk id="38" creationId="{08358E05-D50C-2507-659F-6ED640AB85D4}"/>
          </ac:spMkLst>
        </pc:spChg>
        <pc:spChg chg="add mod">
          <ac:chgData name="Manunpat Sirijaturaporn" userId="633ecdec-5049-410c-ad29-147f1d103789" providerId="ADAL" clId="{E440F5D0-A93C-4523-A7B7-43124F63A5EE}" dt="2023-08-25T20:57:08.226" v="3832" actId="17032"/>
          <ac:spMkLst>
            <pc:docMk/>
            <pc:sldMk cId="2460783112" sldId="365"/>
            <ac:spMk id="39" creationId="{B607AC28-49FE-2915-F483-B2B2CB07D53D}"/>
          </ac:spMkLst>
        </pc:spChg>
        <pc:spChg chg="add mod">
          <ac:chgData name="Manunpat Sirijaturaporn" userId="633ecdec-5049-410c-ad29-147f1d103789" providerId="ADAL" clId="{E440F5D0-A93C-4523-A7B7-43124F63A5EE}" dt="2023-08-25T20:57:12.255" v="3833" actId="17032"/>
          <ac:spMkLst>
            <pc:docMk/>
            <pc:sldMk cId="2460783112" sldId="365"/>
            <ac:spMk id="40" creationId="{7670090A-7EFF-83E5-C6DF-C8E66657427B}"/>
          </ac:spMkLst>
        </pc:spChg>
        <pc:spChg chg="add mod">
          <ac:chgData name="Manunpat Sirijaturaporn" userId="633ecdec-5049-410c-ad29-147f1d103789" providerId="ADAL" clId="{E440F5D0-A93C-4523-A7B7-43124F63A5EE}" dt="2023-08-25T20:57:17.176" v="3834" actId="17032"/>
          <ac:spMkLst>
            <pc:docMk/>
            <pc:sldMk cId="2460783112" sldId="365"/>
            <ac:spMk id="41" creationId="{CC7B03B1-E988-7910-933B-DAC876E9165B}"/>
          </ac:spMkLst>
        </pc:spChg>
        <pc:spChg chg="mod">
          <ac:chgData name="Manunpat Sirijaturaporn" userId="633ecdec-5049-410c-ad29-147f1d103789" providerId="ADAL" clId="{E440F5D0-A93C-4523-A7B7-43124F63A5EE}" dt="2023-08-25T19:59:03.983" v="3101" actId="20577"/>
          <ac:spMkLst>
            <pc:docMk/>
            <pc:sldMk cId="2460783112" sldId="365"/>
            <ac:spMk id="1762" creationId="{00000000-0000-0000-0000-000000000000}"/>
          </ac:spMkLst>
        </pc:spChg>
        <pc:grpChg chg="add del mod">
          <ac:chgData name="Manunpat Sirijaturaporn" userId="633ecdec-5049-410c-ad29-147f1d103789" providerId="ADAL" clId="{E440F5D0-A93C-4523-A7B7-43124F63A5EE}" dt="2023-08-25T20:44:32.094" v="3700" actId="478"/>
          <ac:grpSpMkLst>
            <pc:docMk/>
            <pc:sldMk cId="2460783112" sldId="365"/>
            <ac:grpSpMk id="8" creationId="{54823AD6-B1E8-0D44-1AF0-332A33E80669}"/>
          </ac:grpSpMkLst>
        </pc:grpChg>
        <pc:grpChg chg="add del mod">
          <ac:chgData name="Manunpat Sirijaturaporn" userId="633ecdec-5049-410c-ad29-147f1d103789" providerId="ADAL" clId="{E440F5D0-A93C-4523-A7B7-43124F63A5EE}" dt="2023-08-25T20:46:54.445" v="3745" actId="478"/>
          <ac:grpSpMkLst>
            <pc:docMk/>
            <pc:sldMk cId="2460783112" sldId="365"/>
            <ac:grpSpMk id="27" creationId="{BC588565-8405-8866-50EC-E324DAEEF910}"/>
          </ac:grpSpMkLst>
        </pc:grpChg>
        <pc:grpChg chg="del">
          <ac:chgData name="Manunpat Sirijaturaporn" userId="633ecdec-5049-410c-ad29-147f1d103789" providerId="ADAL" clId="{E440F5D0-A93C-4523-A7B7-43124F63A5EE}" dt="2023-08-25T19:58:53.199" v="3071" actId="478"/>
          <ac:grpSpMkLst>
            <pc:docMk/>
            <pc:sldMk cId="2460783112" sldId="365"/>
            <ac:grpSpMk id="1764" creationId="{00000000-0000-0000-0000-000000000000}"/>
          </ac:grpSpMkLst>
        </pc:grpChg>
        <pc:graphicFrameChg chg="del mod">
          <ac:chgData name="Manunpat Sirijaturaporn" userId="633ecdec-5049-410c-ad29-147f1d103789" providerId="ADAL" clId="{E440F5D0-A93C-4523-A7B7-43124F63A5EE}" dt="2023-08-25T19:58:50.926" v="3070" actId="478"/>
          <ac:graphicFrameMkLst>
            <pc:docMk/>
            <pc:sldMk cId="2460783112" sldId="365"/>
            <ac:graphicFrameMk id="1976" creationId="{1BAFB877-4923-67AD-B6DB-4C3813521850}"/>
          </ac:graphicFrameMkLst>
        </pc:graphicFrameChg>
        <pc:picChg chg="add mod">
          <ac:chgData name="Manunpat Sirijaturaporn" userId="633ecdec-5049-410c-ad29-147f1d103789" providerId="ADAL" clId="{E440F5D0-A93C-4523-A7B7-43124F63A5EE}" dt="2023-08-25T21:11:42.592" v="3841" actId="1076"/>
          <ac:picMkLst>
            <pc:docMk/>
            <pc:sldMk cId="2460783112" sldId="365"/>
            <ac:picMk id="36" creationId="{5FD68114-AA77-795D-07C4-22A7AACDC2C2}"/>
          </ac:picMkLst>
        </pc:picChg>
      </pc:sldChg>
      <pc:sldChg chg="addSp delSp modSp add mod modNotesTx">
        <pc:chgData name="Manunpat Sirijaturaporn" userId="633ecdec-5049-410c-ad29-147f1d103789" providerId="ADAL" clId="{E440F5D0-A93C-4523-A7B7-43124F63A5EE}" dt="2023-08-29T21:58:08.015" v="21871" actId="20577"/>
        <pc:sldMkLst>
          <pc:docMk/>
          <pc:sldMk cId="3829526045" sldId="366"/>
        </pc:sldMkLst>
        <pc:spChg chg="mod">
          <ac:chgData name="Manunpat Sirijaturaporn" userId="633ecdec-5049-410c-ad29-147f1d103789" providerId="ADAL" clId="{E440F5D0-A93C-4523-A7B7-43124F63A5EE}" dt="2023-08-25T21:10:59.813" v="3836"/>
          <ac:spMkLst>
            <pc:docMk/>
            <pc:sldMk cId="3829526045" sldId="366"/>
            <ac:spMk id="4" creationId="{6C2061A3-ABEA-8F7A-8AF2-2199C55F71F7}"/>
          </ac:spMkLst>
        </pc:spChg>
        <pc:spChg chg="del">
          <ac:chgData name="Manunpat Sirijaturaporn" userId="633ecdec-5049-410c-ad29-147f1d103789" providerId="ADAL" clId="{E440F5D0-A93C-4523-A7B7-43124F63A5EE}" dt="2023-08-25T21:11:18.584" v="3837" actId="478"/>
          <ac:spMkLst>
            <pc:docMk/>
            <pc:sldMk cId="3829526045" sldId="366"/>
            <ac:spMk id="7" creationId="{E7AF7155-F2BE-338B-3F4F-39BFDD19711C}"/>
          </ac:spMkLst>
        </pc:spChg>
        <pc:spChg chg="add del mod">
          <ac:chgData name="Manunpat Sirijaturaporn" userId="633ecdec-5049-410c-ad29-147f1d103789" providerId="ADAL" clId="{E440F5D0-A93C-4523-A7B7-43124F63A5EE}" dt="2023-08-25T21:11:22.049" v="3838" actId="478"/>
          <ac:spMkLst>
            <pc:docMk/>
            <pc:sldMk cId="3829526045" sldId="366"/>
            <ac:spMk id="8" creationId="{4A7C72AD-97A2-2A93-C4B7-096041DEC87F}"/>
          </ac:spMkLst>
        </pc:spChg>
        <pc:spChg chg="add mod">
          <ac:chgData name="Manunpat Sirijaturaporn" userId="633ecdec-5049-410c-ad29-147f1d103789" providerId="ADAL" clId="{E440F5D0-A93C-4523-A7B7-43124F63A5EE}" dt="2023-08-25T21:11:33.151" v="3840" actId="1076"/>
          <ac:spMkLst>
            <pc:docMk/>
            <pc:sldMk cId="3829526045" sldId="366"/>
            <ac:spMk id="9" creationId="{29B0602A-9E70-ACB7-90E2-FD9C50E51899}"/>
          </ac:spMkLst>
        </pc:spChg>
        <pc:spChg chg="add del mod">
          <ac:chgData name="Manunpat Sirijaturaporn" userId="633ecdec-5049-410c-ad29-147f1d103789" providerId="ADAL" clId="{E440F5D0-A93C-4523-A7B7-43124F63A5EE}" dt="2023-08-25T21:37:36.755" v="3988" actId="478"/>
          <ac:spMkLst>
            <pc:docMk/>
            <pc:sldMk cId="3829526045" sldId="366"/>
            <ac:spMk id="10" creationId="{5A5BC40A-38E4-2096-AA0A-2A3B71102D1D}"/>
          </ac:spMkLst>
        </pc:spChg>
        <pc:spChg chg="add del mod">
          <ac:chgData name="Manunpat Sirijaturaporn" userId="633ecdec-5049-410c-ad29-147f1d103789" providerId="ADAL" clId="{E440F5D0-A93C-4523-A7B7-43124F63A5EE}" dt="2023-08-25T21:38:31.610" v="4000" actId="478"/>
          <ac:spMkLst>
            <pc:docMk/>
            <pc:sldMk cId="3829526045" sldId="366"/>
            <ac:spMk id="12" creationId="{ABDC3FFF-3822-C705-79A2-0739053C9B6D}"/>
          </ac:spMkLst>
        </pc:spChg>
        <pc:spChg chg="add del mod">
          <ac:chgData name="Manunpat Sirijaturaporn" userId="633ecdec-5049-410c-ad29-147f1d103789" providerId="ADAL" clId="{E440F5D0-A93C-4523-A7B7-43124F63A5EE}" dt="2023-08-25T21:38:52.823" v="4009" actId="478"/>
          <ac:spMkLst>
            <pc:docMk/>
            <pc:sldMk cId="3829526045" sldId="366"/>
            <ac:spMk id="13" creationId="{31D58409-53A5-71A8-112D-E6B5A0F05B17}"/>
          </ac:spMkLst>
        </pc:spChg>
        <pc:spChg chg="add del mod">
          <ac:chgData name="Manunpat Sirijaturaporn" userId="633ecdec-5049-410c-ad29-147f1d103789" providerId="ADAL" clId="{E440F5D0-A93C-4523-A7B7-43124F63A5EE}" dt="2023-08-25T21:39:33.841" v="4020" actId="478"/>
          <ac:spMkLst>
            <pc:docMk/>
            <pc:sldMk cId="3829526045" sldId="366"/>
            <ac:spMk id="14" creationId="{4687DFD7-C043-CE7A-6797-EDAEE154896C}"/>
          </ac:spMkLst>
        </pc:spChg>
        <pc:spChg chg="add del mod">
          <ac:chgData name="Manunpat Sirijaturaporn" userId="633ecdec-5049-410c-ad29-147f1d103789" providerId="ADAL" clId="{E440F5D0-A93C-4523-A7B7-43124F63A5EE}" dt="2023-08-25T21:39:43.363" v="4027" actId="478"/>
          <ac:spMkLst>
            <pc:docMk/>
            <pc:sldMk cId="3829526045" sldId="366"/>
            <ac:spMk id="15" creationId="{794870FA-3338-BA7C-4C03-C09EBD3B63CB}"/>
          </ac:spMkLst>
        </pc:spChg>
        <pc:spChg chg="add del mod">
          <ac:chgData name="Manunpat Sirijaturaporn" userId="633ecdec-5049-410c-ad29-147f1d103789" providerId="ADAL" clId="{E440F5D0-A93C-4523-A7B7-43124F63A5EE}" dt="2023-08-25T21:41:29.648" v="4059" actId="478"/>
          <ac:spMkLst>
            <pc:docMk/>
            <pc:sldMk cId="3829526045" sldId="366"/>
            <ac:spMk id="18" creationId="{A5F5A97D-5C5D-429F-D97D-ECCC7361889F}"/>
          </ac:spMkLst>
        </pc:spChg>
        <pc:spChg chg="add del mod">
          <ac:chgData name="Manunpat Sirijaturaporn" userId="633ecdec-5049-410c-ad29-147f1d103789" providerId="ADAL" clId="{E440F5D0-A93C-4523-A7B7-43124F63A5EE}" dt="2023-08-25T21:42:24.422" v="4072" actId="478"/>
          <ac:spMkLst>
            <pc:docMk/>
            <pc:sldMk cId="3829526045" sldId="366"/>
            <ac:spMk id="19" creationId="{5271C189-8A33-EFBB-2F88-62833AAB0E90}"/>
          </ac:spMkLst>
        </pc:spChg>
        <pc:graphicFrameChg chg="add mod modGraphic">
          <ac:chgData name="Manunpat Sirijaturaporn" userId="633ecdec-5049-410c-ad29-147f1d103789" providerId="ADAL" clId="{E440F5D0-A93C-4523-A7B7-43124F63A5EE}" dt="2023-08-29T21:51:09.250" v="21677" actId="20577"/>
          <ac:graphicFrameMkLst>
            <pc:docMk/>
            <pc:sldMk cId="3829526045" sldId="366"/>
            <ac:graphicFrameMk id="20" creationId="{E7AD1463-5256-5509-D135-E2B316EBFE9E}"/>
          </ac:graphicFrameMkLst>
        </pc:graphicFrameChg>
        <pc:picChg chg="add mod">
          <ac:chgData name="Manunpat Sirijaturaporn" userId="633ecdec-5049-410c-ad29-147f1d103789" providerId="ADAL" clId="{E440F5D0-A93C-4523-A7B7-43124F63A5EE}" dt="2023-08-28T16:16:46.751" v="19026" actId="1076"/>
          <ac:picMkLst>
            <pc:docMk/>
            <pc:sldMk cId="3829526045" sldId="366"/>
            <ac:picMk id="11" creationId="{7AA2780B-B2F3-F690-53B2-B7B61CA8B79B}"/>
          </ac:picMkLst>
        </pc:picChg>
        <pc:picChg chg="add mod">
          <ac:chgData name="Manunpat Sirijaturaporn" userId="633ecdec-5049-410c-ad29-147f1d103789" providerId="ADAL" clId="{E440F5D0-A93C-4523-A7B7-43124F63A5EE}" dt="2023-08-28T16:17:10.986" v="19040" actId="1076"/>
          <ac:picMkLst>
            <pc:docMk/>
            <pc:sldMk cId="3829526045" sldId="366"/>
            <ac:picMk id="17" creationId="{8D7A4CB4-4553-97CC-9AB7-DA1997BB32BB}"/>
          </ac:picMkLst>
        </pc:picChg>
      </pc:sldChg>
      <pc:sldChg chg="modSp add del mod">
        <pc:chgData name="Manunpat Sirijaturaporn" userId="633ecdec-5049-410c-ad29-147f1d103789" providerId="ADAL" clId="{E440F5D0-A93C-4523-A7B7-43124F63A5EE}" dt="2023-08-26T00:48:17.323" v="5425" actId="2696"/>
        <pc:sldMkLst>
          <pc:docMk/>
          <pc:sldMk cId="2165026835" sldId="367"/>
        </pc:sldMkLst>
        <pc:spChg chg="mod">
          <ac:chgData name="Manunpat Sirijaturaporn" userId="633ecdec-5049-410c-ad29-147f1d103789" providerId="ADAL" clId="{E440F5D0-A93C-4523-A7B7-43124F63A5EE}" dt="2023-08-26T00:46:48.067" v="5382" actId="20577"/>
          <ac:spMkLst>
            <pc:docMk/>
            <pc:sldMk cId="2165026835" sldId="367"/>
            <ac:spMk id="7" creationId="{E7AF7155-F2BE-338B-3F4F-39BFDD19711C}"/>
          </ac:spMkLst>
        </pc:spChg>
      </pc:sldChg>
      <pc:sldChg chg="add del">
        <pc:chgData name="Manunpat Sirijaturaporn" userId="633ecdec-5049-410c-ad29-147f1d103789" providerId="ADAL" clId="{E440F5D0-A93C-4523-A7B7-43124F63A5EE}" dt="2023-08-25T21:48:48.212" v="4197" actId="2696"/>
        <pc:sldMkLst>
          <pc:docMk/>
          <pc:sldMk cId="3666484593" sldId="367"/>
        </pc:sldMkLst>
      </pc:sldChg>
      <pc:sldChg chg="addSp delSp modSp add mod ord delAnim modAnim modShow modNotesTx">
        <pc:chgData name="Manunpat Sirijaturaporn" userId="633ecdec-5049-410c-ad29-147f1d103789" providerId="ADAL" clId="{E440F5D0-A93C-4523-A7B7-43124F63A5EE}" dt="2023-08-27T10:16:49.140" v="7431" actId="729"/>
        <pc:sldMkLst>
          <pc:docMk/>
          <pc:sldMk cId="2404669284" sldId="368"/>
        </pc:sldMkLst>
        <pc:spChg chg="mod">
          <ac:chgData name="Manunpat Sirijaturaporn" userId="633ecdec-5049-410c-ad29-147f1d103789" providerId="ADAL" clId="{E440F5D0-A93C-4523-A7B7-43124F63A5EE}" dt="2023-08-26T00:49:08.049" v="5472" actId="404"/>
          <ac:spMkLst>
            <pc:docMk/>
            <pc:sldMk cId="2404669284" sldId="368"/>
            <ac:spMk id="7" creationId="{E7AF7155-F2BE-338B-3F4F-39BFDD19711C}"/>
          </ac:spMkLst>
        </pc:spChg>
        <pc:spChg chg="del mod ord">
          <ac:chgData name="Manunpat Sirijaturaporn" userId="633ecdec-5049-410c-ad29-147f1d103789" providerId="ADAL" clId="{E440F5D0-A93C-4523-A7B7-43124F63A5EE}" dt="2023-08-27T10:10:30.903" v="7310" actId="478"/>
          <ac:spMkLst>
            <pc:docMk/>
            <pc:sldMk cId="2404669284" sldId="368"/>
            <ac:spMk id="8" creationId="{9706AAEE-4FB7-D5D9-9240-50614E47C412}"/>
          </ac:spMkLst>
        </pc:spChg>
        <pc:spChg chg="add mod">
          <ac:chgData name="Manunpat Sirijaturaporn" userId="633ecdec-5049-410c-ad29-147f1d103789" providerId="ADAL" clId="{E440F5D0-A93C-4523-A7B7-43124F63A5EE}" dt="2023-08-27T10:16:07.094" v="7428" actId="1035"/>
          <ac:spMkLst>
            <pc:docMk/>
            <pc:sldMk cId="2404669284" sldId="368"/>
            <ac:spMk id="12" creationId="{96C6D7D9-889F-DBC9-FEA2-7E96BABF0121}"/>
          </ac:spMkLst>
        </pc:spChg>
        <pc:spChg chg="add del mod">
          <ac:chgData name="Manunpat Sirijaturaporn" userId="633ecdec-5049-410c-ad29-147f1d103789" providerId="ADAL" clId="{E440F5D0-A93C-4523-A7B7-43124F63A5EE}" dt="2023-08-27T10:10:23.371" v="7309" actId="478"/>
          <ac:spMkLst>
            <pc:docMk/>
            <pc:sldMk cId="2404669284" sldId="368"/>
            <ac:spMk id="21" creationId="{6BC6890E-5E42-C33F-38A7-ADFA07A9A570}"/>
          </ac:spMkLst>
        </pc:spChg>
        <pc:picChg chg="add del mod">
          <ac:chgData name="Manunpat Sirijaturaporn" userId="633ecdec-5049-410c-ad29-147f1d103789" providerId="ADAL" clId="{E440F5D0-A93C-4523-A7B7-43124F63A5EE}" dt="2023-08-27T10:11:44.334" v="7316" actId="478"/>
          <ac:picMkLst>
            <pc:docMk/>
            <pc:sldMk cId="2404669284" sldId="368"/>
            <ac:picMk id="10" creationId="{70461CB3-5B37-227F-92B7-5C02D71F7AF7}"/>
          </ac:picMkLst>
        </pc:picChg>
        <pc:picChg chg="add mod">
          <ac:chgData name="Manunpat Sirijaturaporn" userId="633ecdec-5049-410c-ad29-147f1d103789" providerId="ADAL" clId="{E440F5D0-A93C-4523-A7B7-43124F63A5EE}" dt="2023-08-27T10:16:01.039" v="7417" actId="1035"/>
          <ac:picMkLst>
            <pc:docMk/>
            <pc:sldMk cId="2404669284" sldId="368"/>
            <ac:picMk id="11" creationId="{326BA903-E674-31E9-55F2-94F2EF9A203F}"/>
          </ac:picMkLst>
        </pc:picChg>
        <pc:picChg chg="add del mod">
          <ac:chgData name="Manunpat Sirijaturaporn" userId="633ecdec-5049-410c-ad29-147f1d103789" providerId="ADAL" clId="{E440F5D0-A93C-4523-A7B7-43124F63A5EE}" dt="2023-08-26T13:34:21.840" v="5887" actId="478"/>
          <ac:picMkLst>
            <pc:docMk/>
            <pc:sldMk cId="2404669284" sldId="368"/>
            <ac:picMk id="11" creationId="{841F6CCF-DAC5-E9D2-918F-28F5E6DA11A5}"/>
          </ac:picMkLst>
        </pc:picChg>
        <pc:picChg chg="add del mod">
          <ac:chgData name="Manunpat Sirijaturaporn" userId="633ecdec-5049-410c-ad29-147f1d103789" providerId="ADAL" clId="{E440F5D0-A93C-4523-A7B7-43124F63A5EE}" dt="2023-08-27T10:11:44.334" v="7316" actId="478"/>
          <ac:picMkLst>
            <pc:docMk/>
            <pc:sldMk cId="2404669284" sldId="368"/>
            <ac:picMk id="13" creationId="{BF9D00FB-1557-7970-8285-B89F36F16683}"/>
          </ac:picMkLst>
        </pc:picChg>
        <pc:picChg chg="add del mod">
          <ac:chgData name="Manunpat Sirijaturaporn" userId="633ecdec-5049-410c-ad29-147f1d103789" providerId="ADAL" clId="{E440F5D0-A93C-4523-A7B7-43124F63A5EE}" dt="2023-08-27T10:11:37.330" v="7315" actId="478"/>
          <ac:picMkLst>
            <pc:docMk/>
            <pc:sldMk cId="2404669284" sldId="368"/>
            <ac:picMk id="14" creationId="{9A54BF65-AD80-465B-26CC-E979B4152B5F}"/>
          </ac:picMkLst>
        </pc:picChg>
        <pc:picChg chg="add del mod">
          <ac:chgData name="Manunpat Sirijaturaporn" userId="633ecdec-5049-410c-ad29-147f1d103789" providerId="ADAL" clId="{E440F5D0-A93C-4523-A7B7-43124F63A5EE}" dt="2023-08-27T10:10:23.371" v="7309" actId="478"/>
          <ac:picMkLst>
            <pc:docMk/>
            <pc:sldMk cId="2404669284" sldId="368"/>
            <ac:picMk id="16" creationId="{575B9E2F-F980-FDFF-B39B-1E9BAAA7A76B}"/>
          </ac:picMkLst>
        </pc:picChg>
        <pc:picChg chg="add mod">
          <ac:chgData name="Manunpat Sirijaturaporn" userId="633ecdec-5049-410c-ad29-147f1d103789" providerId="ADAL" clId="{E440F5D0-A93C-4523-A7B7-43124F63A5EE}" dt="2023-08-27T10:16:03.980" v="7424" actId="1035"/>
          <ac:picMkLst>
            <pc:docMk/>
            <pc:sldMk cId="2404669284" sldId="368"/>
            <ac:picMk id="17" creationId="{DA630300-2F8E-5D91-3E5D-C7D86C3463AB}"/>
          </ac:picMkLst>
        </pc:picChg>
        <pc:picChg chg="add del mod">
          <ac:chgData name="Manunpat Sirijaturaporn" userId="633ecdec-5049-410c-ad29-147f1d103789" providerId="ADAL" clId="{E440F5D0-A93C-4523-A7B7-43124F63A5EE}" dt="2023-08-27T10:10:23.371" v="7309" actId="478"/>
          <ac:picMkLst>
            <pc:docMk/>
            <pc:sldMk cId="2404669284" sldId="368"/>
            <ac:picMk id="18" creationId="{129B539D-E704-4EB4-45A3-644FDC1C01EC}"/>
          </ac:picMkLst>
        </pc:picChg>
        <pc:picChg chg="add del mod">
          <ac:chgData name="Manunpat Sirijaturaporn" userId="633ecdec-5049-410c-ad29-147f1d103789" providerId="ADAL" clId="{E440F5D0-A93C-4523-A7B7-43124F63A5EE}" dt="2023-08-27T10:10:23.371" v="7309" actId="478"/>
          <ac:picMkLst>
            <pc:docMk/>
            <pc:sldMk cId="2404669284" sldId="368"/>
            <ac:picMk id="20" creationId="{3E87E8D5-DA56-D5FD-9068-14448510F392}"/>
          </ac:picMkLst>
        </pc:picChg>
      </pc:sldChg>
      <pc:sldChg chg="addSp delSp modSp add mod modAnim modNotesTx">
        <pc:chgData name="Manunpat Sirijaturaporn" userId="633ecdec-5049-410c-ad29-147f1d103789" providerId="ADAL" clId="{E440F5D0-A93C-4523-A7B7-43124F63A5EE}" dt="2023-08-29T09:44:12.439" v="20346"/>
        <pc:sldMkLst>
          <pc:docMk/>
          <pc:sldMk cId="2100053469" sldId="369"/>
        </pc:sldMkLst>
        <pc:spChg chg="mod">
          <ac:chgData name="Manunpat Sirijaturaporn" userId="633ecdec-5049-410c-ad29-147f1d103789" providerId="ADAL" clId="{E440F5D0-A93C-4523-A7B7-43124F63A5EE}" dt="2023-08-29T09:44:12.439" v="20346"/>
          <ac:spMkLst>
            <pc:docMk/>
            <pc:sldMk cId="2100053469" sldId="369"/>
            <ac:spMk id="4" creationId="{6C2061A3-ABEA-8F7A-8AF2-2199C55F71F7}"/>
          </ac:spMkLst>
        </pc:spChg>
        <pc:spChg chg="mod">
          <ac:chgData name="Manunpat Sirijaturaporn" userId="633ecdec-5049-410c-ad29-147f1d103789" providerId="ADAL" clId="{E440F5D0-A93C-4523-A7B7-43124F63A5EE}" dt="2023-08-26T00:49:42.358" v="5499" actId="20577"/>
          <ac:spMkLst>
            <pc:docMk/>
            <pc:sldMk cId="2100053469" sldId="369"/>
            <ac:spMk id="6" creationId="{612EB91A-B94F-AE55-7B7B-8B283DA8E54E}"/>
          </ac:spMkLst>
        </pc:spChg>
        <pc:spChg chg="mod">
          <ac:chgData name="Manunpat Sirijaturaporn" userId="633ecdec-5049-410c-ad29-147f1d103789" providerId="ADAL" clId="{E440F5D0-A93C-4523-A7B7-43124F63A5EE}" dt="2023-08-26T00:49:34.325" v="5486" actId="20577"/>
          <ac:spMkLst>
            <pc:docMk/>
            <pc:sldMk cId="2100053469" sldId="369"/>
            <ac:spMk id="7" creationId="{E7AF7155-F2BE-338B-3F4F-39BFDD19711C}"/>
          </ac:spMkLst>
        </pc:spChg>
        <pc:spChg chg="del">
          <ac:chgData name="Manunpat Sirijaturaporn" userId="633ecdec-5049-410c-ad29-147f1d103789" providerId="ADAL" clId="{E440F5D0-A93C-4523-A7B7-43124F63A5EE}" dt="2023-08-26T00:49:45.163" v="5500" actId="478"/>
          <ac:spMkLst>
            <pc:docMk/>
            <pc:sldMk cId="2100053469" sldId="369"/>
            <ac:spMk id="8" creationId="{9706AAEE-4FB7-D5D9-9240-50614E47C412}"/>
          </ac:spMkLst>
        </pc:spChg>
        <pc:spChg chg="add mod">
          <ac:chgData name="Manunpat Sirijaturaporn" userId="633ecdec-5049-410c-ad29-147f1d103789" providerId="ADAL" clId="{E440F5D0-A93C-4523-A7B7-43124F63A5EE}" dt="2023-08-26T13:54:27.058" v="6199" actId="20577"/>
          <ac:spMkLst>
            <pc:docMk/>
            <pc:sldMk cId="2100053469" sldId="369"/>
            <ac:spMk id="10" creationId="{743449DD-C561-CCAF-927A-FBC3098971DE}"/>
          </ac:spMkLst>
        </pc:spChg>
        <pc:picChg chg="add mod">
          <ac:chgData name="Manunpat Sirijaturaporn" userId="633ecdec-5049-410c-ad29-147f1d103789" providerId="ADAL" clId="{E440F5D0-A93C-4523-A7B7-43124F63A5EE}" dt="2023-08-26T13:53:17.567" v="6180" actId="1076"/>
          <ac:picMkLst>
            <pc:docMk/>
            <pc:sldMk cId="2100053469" sldId="369"/>
            <ac:picMk id="9" creationId="{C5F7B945-FBAA-B050-5D21-C42B7FCF3EB4}"/>
          </ac:picMkLst>
        </pc:picChg>
        <pc:picChg chg="add mod">
          <ac:chgData name="Manunpat Sirijaturaporn" userId="633ecdec-5049-410c-ad29-147f1d103789" providerId="ADAL" clId="{E440F5D0-A93C-4523-A7B7-43124F63A5EE}" dt="2023-08-26T13:54:36.617" v="6200"/>
          <ac:picMkLst>
            <pc:docMk/>
            <pc:sldMk cId="2100053469" sldId="369"/>
            <ac:picMk id="11" creationId="{B7F8B929-6F91-9FA9-5BA2-8DF6B9DEAF5A}"/>
          </ac:picMkLst>
        </pc:picChg>
      </pc:sldChg>
      <pc:sldChg chg="addSp modSp add mod modAnim modNotesTx">
        <pc:chgData name="Manunpat Sirijaturaporn" userId="633ecdec-5049-410c-ad29-147f1d103789" providerId="ADAL" clId="{E440F5D0-A93C-4523-A7B7-43124F63A5EE}" dt="2023-08-29T18:54:15.011" v="21299" actId="20577"/>
        <pc:sldMkLst>
          <pc:docMk/>
          <pc:sldMk cId="2823978965" sldId="370"/>
        </pc:sldMkLst>
        <pc:spChg chg="mod">
          <ac:chgData name="Manunpat Sirijaturaporn" userId="633ecdec-5049-410c-ad29-147f1d103789" providerId="ADAL" clId="{E440F5D0-A93C-4523-A7B7-43124F63A5EE}" dt="2023-08-29T09:44:22.498" v="20368" actId="20577"/>
          <ac:spMkLst>
            <pc:docMk/>
            <pc:sldMk cId="2823978965" sldId="370"/>
            <ac:spMk id="4" creationId="{6C2061A3-ABEA-8F7A-8AF2-2199C55F71F7}"/>
          </ac:spMkLst>
        </pc:spChg>
        <pc:spChg chg="mod">
          <ac:chgData name="Manunpat Sirijaturaporn" userId="633ecdec-5049-410c-ad29-147f1d103789" providerId="ADAL" clId="{E440F5D0-A93C-4523-A7B7-43124F63A5EE}" dt="2023-08-26T00:49:58.925" v="5506" actId="20577"/>
          <ac:spMkLst>
            <pc:docMk/>
            <pc:sldMk cId="2823978965" sldId="370"/>
            <ac:spMk id="7" creationId="{E7AF7155-F2BE-338B-3F4F-39BFDD19711C}"/>
          </ac:spMkLst>
        </pc:spChg>
        <pc:spChg chg="add mod">
          <ac:chgData name="Manunpat Sirijaturaporn" userId="633ecdec-5049-410c-ad29-147f1d103789" providerId="ADAL" clId="{E440F5D0-A93C-4523-A7B7-43124F63A5EE}" dt="2023-08-26T14:00:13.930" v="6295" actId="1076"/>
          <ac:spMkLst>
            <pc:docMk/>
            <pc:sldMk cId="2823978965" sldId="370"/>
            <ac:spMk id="10" creationId="{B575E34A-EED0-0D76-645F-F4702C2B2B11}"/>
          </ac:spMkLst>
        </pc:spChg>
        <pc:spChg chg="add mod">
          <ac:chgData name="Manunpat Sirijaturaporn" userId="633ecdec-5049-410c-ad29-147f1d103789" providerId="ADAL" clId="{E440F5D0-A93C-4523-A7B7-43124F63A5EE}" dt="2023-08-26T14:03:44.145" v="6385" actId="20577"/>
          <ac:spMkLst>
            <pc:docMk/>
            <pc:sldMk cId="2823978965" sldId="370"/>
            <ac:spMk id="13" creationId="{ADC26521-5039-E7C2-0201-BC71AC1120E5}"/>
          </ac:spMkLst>
        </pc:spChg>
        <pc:spChg chg="add mod">
          <ac:chgData name="Manunpat Sirijaturaporn" userId="633ecdec-5049-410c-ad29-147f1d103789" providerId="ADAL" clId="{E440F5D0-A93C-4523-A7B7-43124F63A5EE}" dt="2023-08-26T14:06:29.137" v="6422" actId="20577"/>
          <ac:spMkLst>
            <pc:docMk/>
            <pc:sldMk cId="2823978965" sldId="370"/>
            <ac:spMk id="16" creationId="{8A2830FB-6C9F-39C1-5500-FF1D5AE4D344}"/>
          </ac:spMkLst>
        </pc:spChg>
        <pc:picChg chg="ord">
          <ac:chgData name="Manunpat Sirijaturaporn" userId="633ecdec-5049-410c-ad29-147f1d103789" providerId="ADAL" clId="{E440F5D0-A93C-4523-A7B7-43124F63A5EE}" dt="2023-08-26T14:05:48.652" v="6403" actId="166"/>
          <ac:picMkLst>
            <pc:docMk/>
            <pc:sldMk cId="2823978965" sldId="370"/>
            <ac:picMk id="2" creationId="{91B834B2-EC46-CB53-CDB7-36A048E43BCC}"/>
          </ac:picMkLst>
        </pc:picChg>
        <pc:picChg chg="add mod">
          <ac:chgData name="Manunpat Sirijaturaporn" userId="633ecdec-5049-410c-ad29-147f1d103789" providerId="ADAL" clId="{E440F5D0-A93C-4523-A7B7-43124F63A5EE}" dt="2023-08-26T14:00:13.930" v="6295" actId="1076"/>
          <ac:picMkLst>
            <pc:docMk/>
            <pc:sldMk cId="2823978965" sldId="370"/>
            <ac:picMk id="9" creationId="{C0461EEA-8E8F-35A2-BFAE-5E2B72B099C2}"/>
          </ac:picMkLst>
        </pc:picChg>
        <pc:picChg chg="add mod ord">
          <ac:chgData name="Manunpat Sirijaturaporn" userId="633ecdec-5049-410c-ad29-147f1d103789" providerId="ADAL" clId="{E440F5D0-A93C-4523-A7B7-43124F63A5EE}" dt="2023-08-26T14:03:03.360" v="6346" actId="1076"/>
          <ac:picMkLst>
            <pc:docMk/>
            <pc:sldMk cId="2823978965" sldId="370"/>
            <ac:picMk id="12" creationId="{8948585D-92FB-F341-95CC-8B584E143300}"/>
          </ac:picMkLst>
        </pc:picChg>
        <pc:picChg chg="add mod">
          <ac:chgData name="Manunpat Sirijaturaporn" userId="633ecdec-5049-410c-ad29-147f1d103789" providerId="ADAL" clId="{E440F5D0-A93C-4523-A7B7-43124F63A5EE}" dt="2023-08-26T14:05:45.265" v="6402" actId="1076"/>
          <ac:picMkLst>
            <pc:docMk/>
            <pc:sldMk cId="2823978965" sldId="370"/>
            <ac:picMk id="15" creationId="{7A8075D2-BAE5-1336-2BA1-3630F942A369}"/>
          </ac:picMkLst>
        </pc:picChg>
      </pc:sldChg>
      <pc:sldChg chg="addSp delSp modSp add mod delAnim modAnim modNotesTx">
        <pc:chgData name="Manunpat Sirijaturaporn" userId="633ecdec-5049-410c-ad29-147f1d103789" providerId="ADAL" clId="{E440F5D0-A93C-4523-A7B7-43124F63A5EE}" dt="2023-08-29T10:34:26.144" v="20871" actId="20577"/>
        <pc:sldMkLst>
          <pc:docMk/>
          <pc:sldMk cId="2447189234" sldId="371"/>
        </pc:sldMkLst>
        <pc:spChg chg="mod">
          <ac:chgData name="Manunpat Sirijaturaporn" userId="633ecdec-5049-410c-ad29-147f1d103789" providerId="ADAL" clId="{E440F5D0-A93C-4523-A7B7-43124F63A5EE}" dt="2023-08-29T09:43:32.530" v="20318" actId="20577"/>
          <ac:spMkLst>
            <pc:docMk/>
            <pc:sldMk cId="2447189234" sldId="371"/>
            <ac:spMk id="4" creationId="{6C2061A3-ABEA-8F7A-8AF2-2199C55F71F7}"/>
          </ac:spMkLst>
        </pc:spChg>
        <pc:spChg chg="del">
          <ac:chgData name="Manunpat Sirijaturaporn" userId="633ecdec-5049-410c-ad29-147f1d103789" providerId="ADAL" clId="{E440F5D0-A93C-4523-A7B7-43124F63A5EE}" dt="2023-08-27T09:58:18.634" v="6484" actId="478"/>
          <ac:spMkLst>
            <pc:docMk/>
            <pc:sldMk cId="2447189234" sldId="371"/>
            <ac:spMk id="8" creationId="{9706AAEE-4FB7-D5D9-9240-50614E47C412}"/>
          </ac:spMkLst>
        </pc:spChg>
        <pc:spChg chg="mod ord">
          <ac:chgData name="Manunpat Sirijaturaporn" userId="633ecdec-5049-410c-ad29-147f1d103789" providerId="ADAL" clId="{E440F5D0-A93C-4523-A7B7-43124F63A5EE}" dt="2023-08-27T10:08:13.902" v="7302" actId="1038"/>
          <ac:spMkLst>
            <pc:docMk/>
            <pc:sldMk cId="2447189234" sldId="371"/>
            <ac:spMk id="13" creationId="{ABFDCEE7-5B72-DE93-C824-48B9BD3A56E9}"/>
          </ac:spMkLst>
        </pc:spChg>
        <pc:spChg chg="add del mod">
          <ac:chgData name="Manunpat Sirijaturaporn" userId="633ecdec-5049-410c-ad29-147f1d103789" providerId="ADAL" clId="{E440F5D0-A93C-4523-A7B7-43124F63A5EE}" dt="2023-08-27T10:04:08.232" v="6912" actId="478"/>
          <ac:spMkLst>
            <pc:docMk/>
            <pc:sldMk cId="2447189234" sldId="371"/>
            <ac:spMk id="14" creationId="{4C36A8EB-0500-CD52-4E74-EAB15A350E6F}"/>
          </ac:spMkLst>
        </pc:spChg>
        <pc:spChg chg="add mod">
          <ac:chgData name="Manunpat Sirijaturaporn" userId="633ecdec-5049-410c-ad29-147f1d103789" providerId="ADAL" clId="{E440F5D0-A93C-4523-A7B7-43124F63A5EE}" dt="2023-08-29T10:10:12.825" v="20719"/>
          <ac:spMkLst>
            <pc:docMk/>
            <pc:sldMk cId="2447189234" sldId="371"/>
            <ac:spMk id="14" creationId="{C00EAAF2-0BD6-36D4-9AA4-080C838D2C84}"/>
          </ac:spMkLst>
        </pc:spChg>
        <pc:spChg chg="add mod">
          <ac:chgData name="Manunpat Sirijaturaporn" userId="633ecdec-5049-410c-ad29-147f1d103789" providerId="ADAL" clId="{E440F5D0-A93C-4523-A7B7-43124F63A5EE}" dt="2023-08-29T10:10:12.825" v="20719"/>
          <ac:spMkLst>
            <pc:docMk/>
            <pc:sldMk cId="2447189234" sldId="371"/>
            <ac:spMk id="16" creationId="{53E2F18B-ACE7-AFCD-ACCE-06CC7A277BD7}"/>
          </ac:spMkLst>
        </pc:spChg>
        <pc:spChg chg="add del mod">
          <ac:chgData name="Manunpat Sirijaturaporn" userId="633ecdec-5049-410c-ad29-147f1d103789" providerId="ADAL" clId="{E440F5D0-A93C-4523-A7B7-43124F63A5EE}" dt="2023-08-27T10:04:08.232" v="6912" actId="478"/>
          <ac:spMkLst>
            <pc:docMk/>
            <pc:sldMk cId="2447189234" sldId="371"/>
            <ac:spMk id="16" creationId="{A790403A-920E-4A24-028D-23A65B6AE6FA}"/>
          </ac:spMkLst>
        </pc:spChg>
        <pc:spChg chg="add mod ord">
          <ac:chgData name="Manunpat Sirijaturaporn" userId="633ecdec-5049-410c-ad29-147f1d103789" providerId="ADAL" clId="{E440F5D0-A93C-4523-A7B7-43124F63A5EE}" dt="2023-08-27T10:07:51.834" v="7280" actId="167"/>
          <ac:spMkLst>
            <pc:docMk/>
            <pc:sldMk cId="2447189234" sldId="371"/>
            <ac:spMk id="20" creationId="{FA80D2CE-815B-BF37-A195-E32420A3C7F3}"/>
          </ac:spMkLst>
        </pc:spChg>
        <pc:spChg chg="del mod">
          <ac:chgData name="Manunpat Sirijaturaporn" userId="633ecdec-5049-410c-ad29-147f1d103789" providerId="ADAL" clId="{E440F5D0-A93C-4523-A7B7-43124F63A5EE}" dt="2023-08-27T09:58:09.621" v="6483" actId="478"/>
          <ac:spMkLst>
            <pc:docMk/>
            <pc:sldMk cId="2447189234" sldId="371"/>
            <ac:spMk id="22" creationId="{34CFA7B2-071C-53FD-8D5B-7223984BCA1A}"/>
          </ac:spMkLst>
        </pc:spChg>
        <pc:spChg chg="add del mod">
          <ac:chgData name="Manunpat Sirijaturaporn" userId="633ecdec-5049-410c-ad29-147f1d103789" providerId="ADAL" clId="{E440F5D0-A93C-4523-A7B7-43124F63A5EE}" dt="2023-08-29T10:00:00.545" v="20698" actId="478"/>
          <ac:spMkLst>
            <pc:docMk/>
            <pc:sldMk cId="2447189234" sldId="371"/>
            <ac:spMk id="24" creationId="{8B1A4677-BE9D-AB95-DA5D-A69C3E87FA67}"/>
          </ac:spMkLst>
        </pc:spChg>
        <pc:spChg chg="add del mod">
          <ac:chgData name="Manunpat Sirijaturaporn" userId="633ecdec-5049-410c-ad29-147f1d103789" providerId="ADAL" clId="{E440F5D0-A93C-4523-A7B7-43124F63A5EE}" dt="2023-08-29T09:59:55.911" v="20697" actId="478"/>
          <ac:spMkLst>
            <pc:docMk/>
            <pc:sldMk cId="2447189234" sldId="371"/>
            <ac:spMk id="26" creationId="{A7A9DCAA-2431-E836-D521-E0454C8F2D1D}"/>
          </ac:spMkLst>
        </pc:spChg>
        <pc:picChg chg="add mod">
          <ac:chgData name="Manunpat Sirijaturaporn" userId="633ecdec-5049-410c-ad29-147f1d103789" providerId="ADAL" clId="{E440F5D0-A93C-4523-A7B7-43124F63A5EE}" dt="2023-08-29T10:09:24.835" v="20715" actId="1037"/>
          <ac:picMkLst>
            <pc:docMk/>
            <pc:sldMk cId="2447189234" sldId="371"/>
            <ac:picMk id="9" creationId="{8DE65255-5A50-DE71-FEDD-DFF28853379E}"/>
          </ac:picMkLst>
        </pc:picChg>
        <pc:picChg chg="add mod">
          <ac:chgData name="Manunpat Sirijaturaporn" userId="633ecdec-5049-410c-ad29-147f1d103789" providerId="ADAL" clId="{E440F5D0-A93C-4523-A7B7-43124F63A5EE}" dt="2023-08-27T09:58:58.440" v="6592" actId="1076"/>
          <ac:picMkLst>
            <pc:docMk/>
            <pc:sldMk cId="2447189234" sldId="371"/>
            <ac:picMk id="10" creationId="{0CC77ECB-352D-F9F2-C472-C086E99AAD58}"/>
          </ac:picMkLst>
        </pc:picChg>
        <pc:picChg chg="add mod">
          <ac:chgData name="Manunpat Sirijaturaporn" userId="633ecdec-5049-410c-ad29-147f1d103789" providerId="ADAL" clId="{E440F5D0-A93C-4523-A7B7-43124F63A5EE}" dt="2023-08-29T10:09:59.024" v="20718"/>
          <ac:picMkLst>
            <pc:docMk/>
            <pc:sldMk cId="2447189234" sldId="371"/>
            <ac:picMk id="11" creationId="{719A90FE-57F9-DA34-C230-2F3A82109F23}"/>
          </ac:picMkLst>
        </pc:picChg>
        <pc:picChg chg="add del mod">
          <ac:chgData name="Manunpat Sirijaturaporn" userId="633ecdec-5049-410c-ad29-147f1d103789" providerId="ADAL" clId="{E440F5D0-A93C-4523-A7B7-43124F63A5EE}" dt="2023-08-27T10:04:16.977" v="6913" actId="478"/>
          <ac:picMkLst>
            <pc:docMk/>
            <pc:sldMk cId="2447189234" sldId="371"/>
            <ac:picMk id="11" creationId="{837E4ABE-AA73-077C-CDF2-B7C36CD3A770}"/>
          </ac:picMkLst>
        </pc:picChg>
        <pc:picChg chg="del mod ord">
          <ac:chgData name="Manunpat Sirijaturaporn" userId="633ecdec-5049-410c-ad29-147f1d103789" providerId="ADAL" clId="{E440F5D0-A93C-4523-A7B7-43124F63A5EE}" dt="2023-08-29T10:09:11.490" v="20700" actId="478"/>
          <ac:picMkLst>
            <pc:docMk/>
            <pc:sldMk cId="2447189234" sldId="371"/>
            <ac:picMk id="12" creationId="{AAED46C0-63D2-5BD7-EEDC-5FA7C8B12724}"/>
          </ac:picMkLst>
        </pc:picChg>
        <pc:picChg chg="mod">
          <ac:chgData name="Manunpat Sirijaturaporn" userId="633ecdec-5049-410c-ad29-147f1d103789" providerId="ADAL" clId="{E440F5D0-A93C-4523-A7B7-43124F63A5EE}" dt="2023-08-27T10:08:13.902" v="7302" actId="1038"/>
          <ac:picMkLst>
            <pc:docMk/>
            <pc:sldMk cId="2447189234" sldId="371"/>
            <ac:picMk id="15" creationId="{017AC989-F929-F0A5-9DF6-3A3ABEBD6B8F}"/>
          </ac:picMkLst>
        </pc:picChg>
        <pc:picChg chg="add mod">
          <ac:chgData name="Manunpat Sirijaturaporn" userId="633ecdec-5049-410c-ad29-147f1d103789" providerId="ADAL" clId="{E440F5D0-A93C-4523-A7B7-43124F63A5EE}" dt="2023-08-29T10:10:12.825" v="20719"/>
          <ac:picMkLst>
            <pc:docMk/>
            <pc:sldMk cId="2447189234" sldId="371"/>
            <ac:picMk id="17" creationId="{5B9B13E2-EA7C-5641-D64C-287F78215237}"/>
          </ac:picMkLst>
        </pc:picChg>
        <pc:picChg chg="add del mod">
          <ac:chgData name="Manunpat Sirijaturaporn" userId="633ecdec-5049-410c-ad29-147f1d103789" providerId="ADAL" clId="{E440F5D0-A93C-4523-A7B7-43124F63A5EE}" dt="2023-08-27T10:04:08.232" v="6912" actId="478"/>
          <ac:picMkLst>
            <pc:docMk/>
            <pc:sldMk cId="2447189234" sldId="371"/>
            <ac:picMk id="17" creationId="{9C013AE2-21C5-D2B2-F611-1B6E6036CF54}"/>
          </ac:picMkLst>
        </pc:picChg>
        <pc:picChg chg="add del mod">
          <ac:chgData name="Manunpat Sirijaturaporn" userId="633ecdec-5049-410c-ad29-147f1d103789" providerId="ADAL" clId="{E440F5D0-A93C-4523-A7B7-43124F63A5EE}" dt="2023-08-27T10:04:08.232" v="6912" actId="478"/>
          <ac:picMkLst>
            <pc:docMk/>
            <pc:sldMk cId="2447189234" sldId="371"/>
            <ac:picMk id="18" creationId="{8FA03C77-B72E-3376-AEA8-D9ACC414EBB1}"/>
          </ac:picMkLst>
        </pc:picChg>
        <pc:picChg chg="add mod">
          <ac:chgData name="Manunpat Sirijaturaporn" userId="633ecdec-5049-410c-ad29-147f1d103789" providerId="ADAL" clId="{E440F5D0-A93C-4523-A7B7-43124F63A5EE}" dt="2023-08-29T10:10:12.825" v="20719"/>
          <ac:picMkLst>
            <pc:docMk/>
            <pc:sldMk cId="2447189234" sldId="371"/>
            <ac:picMk id="18" creationId="{F3A4169E-B2CB-5567-BEEE-050D2DFCF0EA}"/>
          </ac:picMkLst>
        </pc:picChg>
        <pc:picChg chg="del mod">
          <ac:chgData name="Manunpat Sirijaturaporn" userId="633ecdec-5049-410c-ad29-147f1d103789" providerId="ADAL" clId="{E440F5D0-A93C-4523-A7B7-43124F63A5EE}" dt="2023-08-27T09:58:09.621" v="6483" actId="478"/>
          <ac:picMkLst>
            <pc:docMk/>
            <pc:sldMk cId="2447189234" sldId="371"/>
            <ac:picMk id="19" creationId="{C9EB7C8D-1D55-9089-6F21-64BDD9912D03}"/>
          </ac:picMkLst>
        </pc:picChg>
        <pc:picChg chg="del">
          <ac:chgData name="Manunpat Sirijaturaporn" userId="633ecdec-5049-410c-ad29-147f1d103789" providerId="ADAL" clId="{E440F5D0-A93C-4523-A7B7-43124F63A5EE}" dt="2023-08-27T09:58:20.282" v="6485" actId="478"/>
          <ac:picMkLst>
            <pc:docMk/>
            <pc:sldMk cId="2447189234" sldId="371"/>
            <ac:picMk id="21" creationId="{ACC3CE19-9A1C-D746-135E-B48D26FA4A49}"/>
          </ac:picMkLst>
        </pc:picChg>
        <pc:picChg chg="add del mod">
          <ac:chgData name="Manunpat Sirijaturaporn" userId="633ecdec-5049-410c-ad29-147f1d103789" providerId="ADAL" clId="{E440F5D0-A93C-4523-A7B7-43124F63A5EE}" dt="2023-08-29T10:00:01.954" v="20699" actId="478"/>
          <ac:picMkLst>
            <pc:docMk/>
            <pc:sldMk cId="2447189234" sldId="371"/>
            <ac:picMk id="23" creationId="{CA1E1B53-C663-42D0-ED74-2CF2EEE646BB}"/>
          </ac:picMkLst>
        </pc:picChg>
        <pc:picChg chg="del mod">
          <ac:chgData name="Manunpat Sirijaturaporn" userId="633ecdec-5049-410c-ad29-147f1d103789" providerId="ADAL" clId="{E440F5D0-A93C-4523-A7B7-43124F63A5EE}" dt="2023-08-27T09:58:09.621" v="6483" actId="478"/>
          <ac:picMkLst>
            <pc:docMk/>
            <pc:sldMk cId="2447189234" sldId="371"/>
            <ac:picMk id="25" creationId="{432C0BBF-3817-A46D-27BD-0A418472EDE7}"/>
          </ac:picMkLst>
        </pc:picChg>
        <pc:picChg chg="add del mod">
          <ac:chgData name="Manunpat Sirijaturaporn" userId="633ecdec-5049-410c-ad29-147f1d103789" providerId="ADAL" clId="{E440F5D0-A93C-4523-A7B7-43124F63A5EE}" dt="2023-08-29T09:59:55.911" v="20697" actId="478"/>
          <ac:picMkLst>
            <pc:docMk/>
            <pc:sldMk cId="2447189234" sldId="371"/>
            <ac:picMk id="27" creationId="{F2F0270C-6A19-AF2D-E3D5-3C71C5EC9359}"/>
          </ac:picMkLst>
        </pc:picChg>
        <pc:picChg chg="add del mod">
          <ac:chgData name="Manunpat Sirijaturaporn" userId="633ecdec-5049-410c-ad29-147f1d103789" providerId="ADAL" clId="{E440F5D0-A93C-4523-A7B7-43124F63A5EE}" dt="2023-08-29T09:59:55.911" v="20697" actId="478"/>
          <ac:picMkLst>
            <pc:docMk/>
            <pc:sldMk cId="2447189234" sldId="371"/>
            <ac:picMk id="28" creationId="{A84CC129-4B07-7867-E890-E39AE398FE09}"/>
          </ac:picMkLst>
        </pc:picChg>
      </pc:sldChg>
      <pc:sldChg chg="modSp add mod modAnim modNotesTx">
        <pc:chgData name="Manunpat Sirijaturaporn" userId="633ecdec-5049-410c-ad29-147f1d103789" providerId="ADAL" clId="{E440F5D0-A93C-4523-A7B7-43124F63A5EE}" dt="2023-08-29T13:50:28.284" v="21271" actId="20577"/>
        <pc:sldMkLst>
          <pc:docMk/>
          <pc:sldMk cId="1772938606" sldId="372"/>
        </pc:sldMkLst>
        <pc:spChg chg="mod">
          <ac:chgData name="Manunpat Sirijaturaporn" userId="633ecdec-5049-410c-ad29-147f1d103789" providerId="ADAL" clId="{E440F5D0-A93C-4523-A7B7-43124F63A5EE}" dt="2023-08-29T09:43:59.077" v="20344" actId="20577"/>
          <ac:spMkLst>
            <pc:docMk/>
            <pc:sldMk cId="1772938606" sldId="372"/>
            <ac:spMk id="4" creationId="{6C2061A3-ABEA-8F7A-8AF2-2199C55F71F7}"/>
          </ac:spMkLst>
        </pc:spChg>
        <pc:spChg chg="mod">
          <ac:chgData name="Manunpat Sirijaturaporn" userId="633ecdec-5049-410c-ad29-147f1d103789" providerId="ADAL" clId="{E440F5D0-A93C-4523-A7B7-43124F63A5EE}" dt="2023-08-27T10:11:17.406" v="7313" actId="1076"/>
          <ac:spMkLst>
            <pc:docMk/>
            <pc:sldMk cId="1772938606" sldId="372"/>
            <ac:spMk id="8" creationId="{9706AAEE-4FB7-D5D9-9240-50614E47C412}"/>
          </ac:spMkLst>
        </pc:spChg>
        <pc:spChg chg="mod">
          <ac:chgData name="Manunpat Sirijaturaporn" userId="633ecdec-5049-410c-ad29-147f1d103789" providerId="ADAL" clId="{E440F5D0-A93C-4523-A7B7-43124F63A5EE}" dt="2023-08-29T13:43:50.382" v="21245" actId="20577"/>
          <ac:spMkLst>
            <pc:docMk/>
            <pc:sldMk cId="1772938606" sldId="372"/>
            <ac:spMk id="21" creationId="{6BC6890E-5E42-C33F-38A7-ADFA07A9A570}"/>
          </ac:spMkLst>
        </pc:spChg>
      </pc:sldChg>
      <pc:sldChg chg="modSp add del mod">
        <pc:chgData name="Manunpat Sirijaturaporn" userId="633ecdec-5049-410c-ad29-147f1d103789" providerId="ADAL" clId="{E440F5D0-A93C-4523-A7B7-43124F63A5EE}" dt="2023-08-27T10:02:24.258" v="6910" actId="2696"/>
        <pc:sldMkLst>
          <pc:docMk/>
          <pc:sldMk cId="1962172830" sldId="372"/>
        </pc:sldMkLst>
        <pc:spChg chg="mod">
          <ac:chgData name="Manunpat Sirijaturaporn" userId="633ecdec-5049-410c-ad29-147f1d103789" providerId="ADAL" clId="{E440F5D0-A93C-4523-A7B7-43124F63A5EE}" dt="2023-08-27T10:00:34.036" v="6763" actId="1038"/>
          <ac:spMkLst>
            <pc:docMk/>
            <pc:sldMk cId="1962172830" sldId="372"/>
            <ac:spMk id="22" creationId="{34CFA7B2-071C-53FD-8D5B-7223984BCA1A}"/>
          </ac:spMkLst>
        </pc:spChg>
        <pc:picChg chg="mod">
          <ac:chgData name="Manunpat Sirijaturaporn" userId="633ecdec-5049-410c-ad29-147f1d103789" providerId="ADAL" clId="{E440F5D0-A93C-4523-A7B7-43124F63A5EE}" dt="2023-08-27T10:00:34.036" v="6763" actId="1038"/>
          <ac:picMkLst>
            <pc:docMk/>
            <pc:sldMk cId="1962172830" sldId="372"/>
            <ac:picMk id="19" creationId="{C9EB7C8D-1D55-9089-6F21-64BDD9912D03}"/>
          </ac:picMkLst>
        </pc:picChg>
        <pc:picChg chg="mod">
          <ac:chgData name="Manunpat Sirijaturaporn" userId="633ecdec-5049-410c-ad29-147f1d103789" providerId="ADAL" clId="{E440F5D0-A93C-4523-A7B7-43124F63A5EE}" dt="2023-08-27T10:00:34.036" v="6763" actId="1038"/>
          <ac:picMkLst>
            <pc:docMk/>
            <pc:sldMk cId="1962172830" sldId="372"/>
            <ac:picMk id="25" creationId="{432C0BBF-3817-A46D-27BD-0A418472EDE7}"/>
          </ac:picMkLst>
        </pc:picChg>
      </pc:sldChg>
      <pc:sldChg chg="delSp add del mod delAnim">
        <pc:chgData name="Manunpat Sirijaturaporn" userId="633ecdec-5049-410c-ad29-147f1d103789" providerId="ADAL" clId="{E440F5D0-A93C-4523-A7B7-43124F63A5EE}" dt="2023-08-27T10:09:23.713" v="7307" actId="2696"/>
        <pc:sldMkLst>
          <pc:docMk/>
          <pc:sldMk cId="2666586909" sldId="372"/>
        </pc:sldMkLst>
        <pc:spChg chg="del">
          <ac:chgData name="Manunpat Sirijaturaporn" userId="633ecdec-5049-410c-ad29-147f1d103789" providerId="ADAL" clId="{E440F5D0-A93C-4523-A7B7-43124F63A5EE}" dt="2023-08-27T10:09:16.516" v="7305" actId="478"/>
          <ac:spMkLst>
            <pc:docMk/>
            <pc:sldMk cId="2666586909" sldId="372"/>
            <ac:spMk id="14" creationId="{4C36A8EB-0500-CD52-4E74-EAB15A350E6F}"/>
          </ac:spMkLst>
        </pc:spChg>
        <pc:spChg chg="del">
          <ac:chgData name="Manunpat Sirijaturaporn" userId="633ecdec-5049-410c-ad29-147f1d103789" providerId="ADAL" clId="{E440F5D0-A93C-4523-A7B7-43124F63A5EE}" dt="2023-08-27T10:09:16.516" v="7305" actId="478"/>
          <ac:spMkLst>
            <pc:docMk/>
            <pc:sldMk cId="2666586909" sldId="372"/>
            <ac:spMk id="16" creationId="{A790403A-920E-4A24-028D-23A65B6AE6FA}"/>
          </ac:spMkLst>
        </pc:spChg>
        <pc:picChg chg="del">
          <ac:chgData name="Manunpat Sirijaturaporn" userId="633ecdec-5049-410c-ad29-147f1d103789" providerId="ADAL" clId="{E440F5D0-A93C-4523-A7B7-43124F63A5EE}" dt="2023-08-27T10:09:18.438" v="7306" actId="478"/>
          <ac:picMkLst>
            <pc:docMk/>
            <pc:sldMk cId="2666586909" sldId="372"/>
            <ac:picMk id="11" creationId="{837E4ABE-AA73-077C-CDF2-B7C36CD3A770}"/>
          </ac:picMkLst>
        </pc:picChg>
        <pc:picChg chg="del">
          <ac:chgData name="Manunpat Sirijaturaporn" userId="633ecdec-5049-410c-ad29-147f1d103789" providerId="ADAL" clId="{E440F5D0-A93C-4523-A7B7-43124F63A5EE}" dt="2023-08-27T10:09:16.516" v="7305" actId="478"/>
          <ac:picMkLst>
            <pc:docMk/>
            <pc:sldMk cId="2666586909" sldId="372"/>
            <ac:picMk id="17" creationId="{9C013AE2-21C5-D2B2-F611-1B6E6036CF54}"/>
          </ac:picMkLst>
        </pc:picChg>
        <pc:picChg chg="del">
          <ac:chgData name="Manunpat Sirijaturaporn" userId="633ecdec-5049-410c-ad29-147f1d103789" providerId="ADAL" clId="{E440F5D0-A93C-4523-A7B7-43124F63A5EE}" dt="2023-08-27T10:09:16.516" v="7305" actId="478"/>
          <ac:picMkLst>
            <pc:docMk/>
            <pc:sldMk cId="2666586909" sldId="372"/>
            <ac:picMk id="18" creationId="{8FA03C77-B72E-3376-AEA8-D9ACC414EBB1}"/>
          </ac:picMkLst>
        </pc:picChg>
      </pc:sldChg>
      <pc:sldChg chg="add del">
        <pc:chgData name="Manunpat Sirijaturaporn" userId="633ecdec-5049-410c-ad29-147f1d103789" providerId="ADAL" clId="{E440F5D0-A93C-4523-A7B7-43124F63A5EE}" dt="2023-08-29T10:10:30.659" v="20720" actId="2696"/>
        <pc:sldMkLst>
          <pc:docMk/>
          <pc:sldMk cId="313756681" sldId="373"/>
        </pc:sldMkLst>
      </pc:sldChg>
      <pc:sldMasterChg chg="delSldLayout">
        <pc:chgData name="Manunpat Sirijaturaporn" userId="633ecdec-5049-410c-ad29-147f1d103789" providerId="ADAL" clId="{E440F5D0-A93C-4523-A7B7-43124F63A5EE}" dt="2023-08-26T14:07:16.309" v="6425" actId="2696"/>
        <pc:sldMasterMkLst>
          <pc:docMk/>
          <pc:sldMasterMk cId="2960689352" sldId="2147483648"/>
        </pc:sldMasterMkLst>
        <pc:sldLayoutChg chg="del">
          <pc:chgData name="Manunpat Sirijaturaporn" userId="633ecdec-5049-410c-ad29-147f1d103789" providerId="ADAL" clId="{E440F5D0-A93C-4523-A7B7-43124F63A5EE}" dt="2023-08-25T21:58:41.933" v="4329" actId="2696"/>
          <pc:sldLayoutMkLst>
            <pc:docMk/>
            <pc:sldMasterMk cId="2960689352" sldId="2147483648"/>
            <pc:sldLayoutMk cId="481170716" sldId="2147483662"/>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3510943086" sldId="2147483664"/>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2658958921" sldId="2147483667"/>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3432380172" sldId="2147483668"/>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3500501629" sldId="2147483669"/>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4168274451" sldId="2147483670"/>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175827144" sldId="2147483672"/>
          </pc:sldLayoutMkLst>
        </pc:sldLayoutChg>
        <pc:sldLayoutChg chg="del">
          <pc:chgData name="Manunpat Sirijaturaporn" userId="633ecdec-5049-410c-ad29-147f1d103789" providerId="ADAL" clId="{E440F5D0-A93C-4523-A7B7-43124F63A5EE}" dt="2023-08-25T21:58:41.933" v="4329" actId="2696"/>
          <pc:sldLayoutMkLst>
            <pc:docMk/>
            <pc:sldMasterMk cId="2960689352" sldId="2147483648"/>
            <pc:sldLayoutMk cId="467791721" sldId="2147483673"/>
          </pc:sldLayoutMkLst>
        </pc:sldLayoutChg>
        <pc:sldLayoutChg chg="del">
          <pc:chgData name="Manunpat Sirijaturaporn" userId="633ecdec-5049-410c-ad29-147f1d103789" providerId="ADAL" clId="{E440F5D0-A93C-4523-A7B7-43124F63A5EE}" dt="2023-08-25T21:58:41.933" v="4329" actId="2696"/>
          <pc:sldLayoutMkLst>
            <pc:docMk/>
            <pc:sldMasterMk cId="2960689352" sldId="2147483648"/>
            <pc:sldLayoutMk cId="814905433" sldId="2147483674"/>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1128285638" sldId="2147483675"/>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3399036490" sldId="2147483676"/>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1325871538" sldId="2147483677"/>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1492749798" sldId="2147483678"/>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1983992144" sldId="2147483679"/>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203554569" sldId="2147483680"/>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1734464036" sldId="2147483681"/>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2429770526" sldId="2147483683"/>
          </pc:sldLayoutMkLst>
        </pc:sldLayoutChg>
        <pc:sldLayoutChg chg="del">
          <pc:chgData name="Manunpat Sirijaturaporn" userId="633ecdec-5049-410c-ad29-147f1d103789" providerId="ADAL" clId="{E440F5D0-A93C-4523-A7B7-43124F63A5EE}" dt="2023-08-25T21:55:45.566" v="4313" actId="2696"/>
          <pc:sldLayoutMkLst>
            <pc:docMk/>
            <pc:sldMasterMk cId="2960689352" sldId="2147483648"/>
            <pc:sldLayoutMk cId="4233226539" sldId="2147483684"/>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2895285630" sldId="2147483685"/>
          </pc:sldLayoutMkLst>
        </pc:sldLayoutChg>
        <pc:sldLayoutChg chg="del">
          <pc:chgData name="Manunpat Sirijaturaporn" userId="633ecdec-5049-410c-ad29-147f1d103789" providerId="ADAL" clId="{E440F5D0-A93C-4523-A7B7-43124F63A5EE}" dt="2023-08-26T14:07:16.309" v="6425" actId="2696"/>
          <pc:sldLayoutMkLst>
            <pc:docMk/>
            <pc:sldMasterMk cId="2960689352" sldId="2147483648"/>
            <pc:sldLayoutMk cId="824115443" sldId="2147483686"/>
          </pc:sldLayoutMkLst>
        </pc:sldLayoutChg>
      </pc:sldMasterChg>
    </pc:docChg>
  </pc:docChgLst>
  <pc:docChgLst>
    <pc:chgData name="Manunpat Sirijaturaporn" userId="633ecdec-5049-410c-ad29-147f1d103789" providerId="ADAL" clId="{061F914A-DC9B-48BC-A6D9-B7B9110E36AA}"/>
    <pc:docChg chg="custSel addSld modSld">
      <pc:chgData name="Manunpat Sirijaturaporn" userId="633ecdec-5049-410c-ad29-147f1d103789" providerId="ADAL" clId="{061F914A-DC9B-48BC-A6D9-B7B9110E36AA}" dt="2023-08-23T00:14:15.431" v="16" actId="108"/>
      <pc:docMkLst>
        <pc:docMk/>
      </pc:docMkLst>
      <pc:sldChg chg="modSp">
        <pc:chgData name="Manunpat Sirijaturaporn" userId="633ecdec-5049-410c-ad29-147f1d103789" providerId="ADAL" clId="{061F914A-DC9B-48BC-A6D9-B7B9110E36AA}" dt="2023-08-23T00:13:31.592" v="12" actId="108"/>
        <pc:sldMkLst>
          <pc:docMk/>
          <pc:sldMk cId="3629309606" sldId="256"/>
        </pc:sldMkLst>
        <pc:spChg chg="mod">
          <ac:chgData name="Manunpat Sirijaturaporn" userId="633ecdec-5049-410c-ad29-147f1d103789" providerId="ADAL" clId="{061F914A-DC9B-48BC-A6D9-B7B9110E36AA}" dt="2023-08-23T00:13:31.592" v="12" actId="108"/>
          <ac:spMkLst>
            <pc:docMk/>
            <pc:sldMk cId="3629309606" sldId="256"/>
            <ac:spMk id="14" creationId="{97068B41-F4F5-07C7-E7AB-61CDC3914278}"/>
          </ac:spMkLst>
        </pc:spChg>
      </pc:sldChg>
      <pc:sldChg chg="modSp mod">
        <pc:chgData name="Manunpat Sirijaturaporn" userId="633ecdec-5049-410c-ad29-147f1d103789" providerId="ADAL" clId="{061F914A-DC9B-48BC-A6D9-B7B9110E36AA}" dt="2023-08-23T00:14:15.431" v="16" actId="108"/>
        <pc:sldMkLst>
          <pc:docMk/>
          <pc:sldMk cId="2035304403" sldId="312"/>
        </pc:sldMkLst>
        <pc:spChg chg="mod">
          <ac:chgData name="Manunpat Sirijaturaporn" userId="633ecdec-5049-410c-ad29-147f1d103789" providerId="ADAL" clId="{061F914A-DC9B-48BC-A6D9-B7B9110E36AA}" dt="2023-08-23T00:14:15.431" v="16" actId="108"/>
          <ac:spMkLst>
            <pc:docMk/>
            <pc:sldMk cId="2035304403" sldId="312"/>
            <ac:spMk id="1403" creationId="{00000000-0000-0000-0000-000000000000}"/>
          </ac:spMkLst>
        </pc:spChg>
      </pc:sldChg>
      <pc:sldChg chg="delSp mod">
        <pc:chgData name="Manunpat Sirijaturaporn" userId="633ecdec-5049-410c-ad29-147f1d103789" providerId="ADAL" clId="{061F914A-DC9B-48BC-A6D9-B7B9110E36AA}" dt="2023-08-22T23:56:39.578" v="7" actId="478"/>
        <pc:sldMkLst>
          <pc:docMk/>
          <pc:sldMk cId="0" sldId="315"/>
        </pc:sldMkLst>
        <pc:spChg chg="del">
          <ac:chgData name="Manunpat Sirijaturaporn" userId="633ecdec-5049-410c-ad29-147f1d103789" providerId="ADAL" clId="{061F914A-DC9B-48BC-A6D9-B7B9110E36AA}" dt="2023-08-22T23:56:37.901" v="6" actId="478"/>
          <ac:spMkLst>
            <pc:docMk/>
            <pc:sldMk cId="0" sldId="315"/>
            <ac:spMk id="1748" creationId="{00000000-0000-0000-0000-000000000000}"/>
          </ac:spMkLst>
        </pc:spChg>
        <pc:spChg chg="del">
          <ac:chgData name="Manunpat Sirijaturaporn" userId="633ecdec-5049-410c-ad29-147f1d103789" providerId="ADAL" clId="{061F914A-DC9B-48BC-A6D9-B7B9110E36AA}" dt="2023-08-22T23:56:36.430" v="5" actId="478"/>
          <ac:spMkLst>
            <pc:docMk/>
            <pc:sldMk cId="0" sldId="315"/>
            <ac:spMk id="1749" creationId="{00000000-0000-0000-0000-000000000000}"/>
          </ac:spMkLst>
        </pc:spChg>
        <pc:spChg chg="del">
          <ac:chgData name="Manunpat Sirijaturaporn" userId="633ecdec-5049-410c-ad29-147f1d103789" providerId="ADAL" clId="{061F914A-DC9B-48BC-A6D9-B7B9110E36AA}" dt="2023-08-22T23:56:39.578" v="7" actId="478"/>
          <ac:spMkLst>
            <pc:docMk/>
            <pc:sldMk cId="0" sldId="315"/>
            <ac:spMk id="1750" creationId="{00000000-0000-0000-0000-000000000000}"/>
          </ac:spMkLst>
        </pc:spChg>
      </pc:sldChg>
      <pc:sldChg chg="delSp modSp add mod modClrScheme chgLayout">
        <pc:chgData name="Manunpat Sirijaturaporn" userId="633ecdec-5049-410c-ad29-147f1d103789" providerId="ADAL" clId="{061F914A-DC9B-48BC-A6D9-B7B9110E36AA}" dt="2023-08-22T23:57:04.078" v="8" actId="108"/>
        <pc:sldMkLst>
          <pc:docMk/>
          <pc:sldMk cId="1901439650" sldId="339"/>
        </pc:sldMkLst>
        <pc:spChg chg="mod ord">
          <ac:chgData name="Manunpat Sirijaturaporn" userId="633ecdec-5049-410c-ad29-147f1d103789" providerId="ADAL" clId="{061F914A-DC9B-48BC-A6D9-B7B9110E36AA}" dt="2023-08-22T23:57:04.078" v="8" actId="108"/>
          <ac:spMkLst>
            <pc:docMk/>
            <pc:sldMk cId="1901439650" sldId="339"/>
            <ac:spMk id="1667" creationId="{00000000-0000-0000-0000-000000000000}"/>
          </ac:spMkLst>
        </pc:spChg>
        <pc:spChg chg="mod ord">
          <ac:chgData name="Manunpat Sirijaturaporn" userId="633ecdec-5049-410c-ad29-147f1d103789" providerId="ADAL" clId="{061F914A-DC9B-48BC-A6D9-B7B9110E36AA}" dt="2023-08-22T23:56:17.160" v="1" actId="700"/>
          <ac:spMkLst>
            <pc:docMk/>
            <pc:sldMk cId="1901439650" sldId="339"/>
            <ac:spMk id="1668" creationId="{00000000-0000-0000-0000-000000000000}"/>
          </ac:spMkLst>
        </pc:spChg>
        <pc:spChg chg="mod ord">
          <ac:chgData name="Manunpat Sirijaturaporn" userId="633ecdec-5049-410c-ad29-147f1d103789" providerId="ADAL" clId="{061F914A-DC9B-48BC-A6D9-B7B9110E36AA}" dt="2023-08-22T23:56:17.160" v="1" actId="700"/>
          <ac:spMkLst>
            <pc:docMk/>
            <pc:sldMk cId="1901439650" sldId="339"/>
            <ac:spMk id="1669" creationId="{00000000-0000-0000-0000-000000000000}"/>
          </ac:spMkLst>
        </pc:spChg>
        <pc:spChg chg="del">
          <ac:chgData name="Manunpat Sirijaturaporn" userId="633ecdec-5049-410c-ad29-147f1d103789" providerId="ADAL" clId="{061F914A-DC9B-48BC-A6D9-B7B9110E36AA}" dt="2023-08-22T23:56:31.267" v="3" actId="478"/>
          <ac:spMkLst>
            <pc:docMk/>
            <pc:sldMk cId="1901439650" sldId="339"/>
            <ac:spMk id="1748" creationId="{00000000-0000-0000-0000-000000000000}"/>
          </ac:spMkLst>
        </pc:spChg>
        <pc:spChg chg="del">
          <ac:chgData name="Manunpat Sirijaturaporn" userId="633ecdec-5049-410c-ad29-147f1d103789" providerId="ADAL" clId="{061F914A-DC9B-48BC-A6D9-B7B9110E36AA}" dt="2023-08-22T23:56:29.136" v="2" actId="478"/>
          <ac:spMkLst>
            <pc:docMk/>
            <pc:sldMk cId="1901439650" sldId="339"/>
            <ac:spMk id="1749" creationId="{00000000-0000-0000-0000-000000000000}"/>
          </ac:spMkLst>
        </pc:spChg>
        <pc:spChg chg="del">
          <ac:chgData name="Manunpat Sirijaturaporn" userId="633ecdec-5049-410c-ad29-147f1d103789" providerId="ADAL" clId="{061F914A-DC9B-48BC-A6D9-B7B9110E36AA}" dt="2023-08-22T23:56:33.097" v="4" actId="478"/>
          <ac:spMkLst>
            <pc:docMk/>
            <pc:sldMk cId="1901439650" sldId="339"/>
            <ac:spMk id="1750"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32619-8DB0-4DDC-9C9F-37B6BFDE8C70}"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3695266C-E138-4FFB-B8AC-ABEA70A0C3DD}">
      <dgm:prSet custT="1"/>
      <dgm:spPr/>
      <dgm:t>
        <a:bodyPr/>
        <a:lstStyle/>
        <a:p>
          <a:r>
            <a:rPr lang="en-GB" sz="1500" b="0" i="0" dirty="0"/>
            <a:t>Average deaths per flood event inversely relate to GDP, indicating milder floods in wealthier regions. Loss severity drops in all scenarios</a:t>
          </a:r>
          <a:endParaRPr lang="en-US" sz="1500" dirty="0"/>
        </a:p>
      </dgm:t>
    </dgm:pt>
    <dgm:pt modelId="{C2FE8426-A2E4-43E2-AA7F-F9C9C011EEAD}" type="parTrans" cxnId="{E3BFE54A-169C-4911-90C3-69441F8E1E97}">
      <dgm:prSet/>
      <dgm:spPr/>
      <dgm:t>
        <a:bodyPr/>
        <a:lstStyle/>
        <a:p>
          <a:endParaRPr lang="en-US"/>
        </a:p>
      </dgm:t>
    </dgm:pt>
    <dgm:pt modelId="{1392F7DF-A37E-41C5-AC8B-8D61722E28AD}" type="sibTrans" cxnId="{E3BFE54A-169C-4911-90C3-69441F8E1E97}">
      <dgm:prSet/>
      <dgm:spPr/>
      <dgm:t>
        <a:bodyPr/>
        <a:lstStyle/>
        <a:p>
          <a:r>
            <a:rPr lang="en-GB" b="0" i="0" dirty="0"/>
            <a:t>Flood frequency correlates positively with CO2 emissions. Projections show declining trends except SSP5-8.5, while SSP1-1.9 sees the most reduction</a:t>
          </a:r>
          <a:endParaRPr lang="en-US" dirty="0"/>
        </a:p>
      </dgm:t>
    </dgm:pt>
    <dgm:pt modelId="{8DC192FF-0DCF-45A4-83E9-998706207060}">
      <dgm:prSet custT="1"/>
      <dgm:spPr/>
      <dgm:t>
        <a:bodyPr/>
        <a:lstStyle/>
        <a:p>
          <a:r>
            <a:rPr lang="en-GB" sz="2000" dirty="0"/>
            <a:t>Annual deaths drop across scenarios except                         SSP5-8.5</a:t>
          </a:r>
          <a:endParaRPr lang="en-US" sz="2000" dirty="0"/>
        </a:p>
      </dgm:t>
    </dgm:pt>
    <dgm:pt modelId="{1DA99F03-DCBD-4D8B-AB9B-A91B786CF2C8}" type="parTrans" cxnId="{5AB03062-3F50-4549-8EC1-985F6D156115}">
      <dgm:prSet/>
      <dgm:spPr/>
      <dgm:t>
        <a:bodyPr/>
        <a:lstStyle/>
        <a:p>
          <a:endParaRPr lang="en-US"/>
        </a:p>
      </dgm:t>
    </dgm:pt>
    <dgm:pt modelId="{A4133B4F-B003-4F6D-9BD0-2F540C8C3550}" type="sibTrans" cxnId="{5AB03062-3F50-4549-8EC1-985F6D156115}">
      <dgm:prSet/>
      <dgm:spPr/>
      <dgm:t>
        <a:bodyPr/>
        <a:lstStyle/>
        <a:p>
          <a:r>
            <a:rPr lang="en-GB" dirty="0"/>
            <a:t>Globally, frequency and severity match the regional view with a narrow Confidence interval (±30%)</a:t>
          </a:r>
          <a:endParaRPr lang="en-US" dirty="0"/>
        </a:p>
      </dgm:t>
    </dgm:pt>
    <dgm:pt modelId="{30196F21-007A-4C74-8F3B-D3AA57B154F9}" type="pres">
      <dgm:prSet presAssocID="{FAA32619-8DB0-4DDC-9C9F-37B6BFDE8C70}" presName="Name0" presStyleCnt="0">
        <dgm:presLayoutVars>
          <dgm:chMax/>
          <dgm:chPref/>
          <dgm:dir/>
          <dgm:animLvl val="lvl"/>
        </dgm:presLayoutVars>
      </dgm:prSet>
      <dgm:spPr/>
    </dgm:pt>
    <dgm:pt modelId="{A05E029D-296A-4913-8CDE-DBA941E926F1}" type="pres">
      <dgm:prSet presAssocID="{3695266C-E138-4FFB-B8AC-ABEA70A0C3DD}" presName="composite" presStyleCnt="0"/>
      <dgm:spPr/>
    </dgm:pt>
    <dgm:pt modelId="{2BD900B5-6CC3-42D8-B5CE-F8A015473D32}" type="pres">
      <dgm:prSet presAssocID="{3695266C-E138-4FFB-B8AC-ABEA70A0C3DD}" presName="Parent1" presStyleLbl="node1" presStyleIdx="0" presStyleCnt="4">
        <dgm:presLayoutVars>
          <dgm:chMax val="1"/>
          <dgm:chPref val="1"/>
          <dgm:bulletEnabled val="1"/>
        </dgm:presLayoutVars>
      </dgm:prSet>
      <dgm:spPr/>
    </dgm:pt>
    <dgm:pt modelId="{A4A1EF29-01AE-4B10-BC96-575B18BF6E83}" type="pres">
      <dgm:prSet presAssocID="{3695266C-E138-4FFB-B8AC-ABEA70A0C3DD}" presName="Childtext1" presStyleLbl="revTx" presStyleIdx="0" presStyleCnt="2">
        <dgm:presLayoutVars>
          <dgm:chMax val="0"/>
          <dgm:chPref val="0"/>
          <dgm:bulletEnabled val="1"/>
        </dgm:presLayoutVars>
      </dgm:prSet>
      <dgm:spPr/>
    </dgm:pt>
    <dgm:pt modelId="{866720D2-CE05-4B44-B873-FD03B5A9B633}" type="pres">
      <dgm:prSet presAssocID="{3695266C-E138-4FFB-B8AC-ABEA70A0C3DD}" presName="BalanceSpacing" presStyleCnt="0"/>
      <dgm:spPr/>
    </dgm:pt>
    <dgm:pt modelId="{0D32C100-13B3-4E26-869F-49795289F183}" type="pres">
      <dgm:prSet presAssocID="{3695266C-E138-4FFB-B8AC-ABEA70A0C3DD}" presName="BalanceSpacing1" presStyleCnt="0"/>
      <dgm:spPr/>
    </dgm:pt>
    <dgm:pt modelId="{536CA6CD-AED3-49B6-AE1C-1460B9E64182}" type="pres">
      <dgm:prSet presAssocID="{1392F7DF-A37E-41C5-AC8B-8D61722E28AD}" presName="Accent1Text" presStyleLbl="node1" presStyleIdx="1" presStyleCnt="4"/>
      <dgm:spPr/>
    </dgm:pt>
    <dgm:pt modelId="{14B1B5BF-A244-40C2-8E15-DF8F1F5D477F}" type="pres">
      <dgm:prSet presAssocID="{1392F7DF-A37E-41C5-AC8B-8D61722E28AD}" presName="spaceBetweenRectangles" presStyleCnt="0"/>
      <dgm:spPr/>
    </dgm:pt>
    <dgm:pt modelId="{2DF3BB8B-1DC8-4DBF-A4C7-0B781C2B893D}" type="pres">
      <dgm:prSet presAssocID="{8DC192FF-0DCF-45A4-83E9-998706207060}" presName="composite" presStyleCnt="0"/>
      <dgm:spPr/>
    </dgm:pt>
    <dgm:pt modelId="{35C4853A-E8FC-4E6C-B23B-58D8DBFAFF10}" type="pres">
      <dgm:prSet presAssocID="{8DC192FF-0DCF-45A4-83E9-998706207060}" presName="Parent1" presStyleLbl="node1" presStyleIdx="2" presStyleCnt="4">
        <dgm:presLayoutVars>
          <dgm:chMax val="1"/>
          <dgm:chPref val="1"/>
          <dgm:bulletEnabled val="1"/>
        </dgm:presLayoutVars>
      </dgm:prSet>
      <dgm:spPr/>
    </dgm:pt>
    <dgm:pt modelId="{7C151606-0AFB-49A0-B4C2-CA831DB8805E}" type="pres">
      <dgm:prSet presAssocID="{8DC192FF-0DCF-45A4-83E9-998706207060}" presName="Childtext1" presStyleLbl="revTx" presStyleIdx="1" presStyleCnt="2">
        <dgm:presLayoutVars>
          <dgm:chMax val="0"/>
          <dgm:chPref val="0"/>
          <dgm:bulletEnabled val="1"/>
        </dgm:presLayoutVars>
      </dgm:prSet>
      <dgm:spPr/>
    </dgm:pt>
    <dgm:pt modelId="{900B07CE-9163-44AB-BC5D-B4D863E27F7B}" type="pres">
      <dgm:prSet presAssocID="{8DC192FF-0DCF-45A4-83E9-998706207060}" presName="BalanceSpacing" presStyleCnt="0"/>
      <dgm:spPr/>
    </dgm:pt>
    <dgm:pt modelId="{F711C7ED-EECD-404A-A34C-64D7E7F15B6C}" type="pres">
      <dgm:prSet presAssocID="{8DC192FF-0DCF-45A4-83E9-998706207060}" presName="BalanceSpacing1" presStyleCnt="0"/>
      <dgm:spPr/>
    </dgm:pt>
    <dgm:pt modelId="{B3092376-6D95-42C1-BECB-154F3C767396}" type="pres">
      <dgm:prSet presAssocID="{A4133B4F-B003-4F6D-9BD0-2F540C8C3550}" presName="Accent1Text" presStyleLbl="node1" presStyleIdx="3" presStyleCnt="4"/>
      <dgm:spPr/>
    </dgm:pt>
  </dgm:ptLst>
  <dgm:cxnLst>
    <dgm:cxn modelId="{32394827-D48F-4EE2-9A63-1BD50E0E67E2}" type="presOf" srcId="{A4133B4F-B003-4F6D-9BD0-2F540C8C3550}" destId="{B3092376-6D95-42C1-BECB-154F3C767396}" srcOrd="0" destOrd="0" presId="urn:microsoft.com/office/officeart/2008/layout/AlternatingHexagons"/>
    <dgm:cxn modelId="{DC3AD631-5C90-43BA-B12A-BC840D9D9B8F}" type="presOf" srcId="{FAA32619-8DB0-4DDC-9C9F-37B6BFDE8C70}" destId="{30196F21-007A-4C74-8F3B-D3AA57B154F9}" srcOrd="0" destOrd="0" presId="urn:microsoft.com/office/officeart/2008/layout/AlternatingHexagons"/>
    <dgm:cxn modelId="{5AB03062-3F50-4549-8EC1-985F6D156115}" srcId="{FAA32619-8DB0-4DDC-9C9F-37B6BFDE8C70}" destId="{8DC192FF-0DCF-45A4-83E9-998706207060}" srcOrd="1" destOrd="0" parTransId="{1DA99F03-DCBD-4D8B-AB9B-A91B786CF2C8}" sibTransId="{A4133B4F-B003-4F6D-9BD0-2F540C8C3550}"/>
    <dgm:cxn modelId="{E3BFE54A-169C-4911-90C3-69441F8E1E97}" srcId="{FAA32619-8DB0-4DDC-9C9F-37B6BFDE8C70}" destId="{3695266C-E138-4FFB-B8AC-ABEA70A0C3DD}" srcOrd="0" destOrd="0" parTransId="{C2FE8426-A2E4-43E2-AA7F-F9C9C011EEAD}" sibTransId="{1392F7DF-A37E-41C5-AC8B-8D61722E28AD}"/>
    <dgm:cxn modelId="{DAF8C3A3-C231-48DA-AC26-A824BE36E230}" type="presOf" srcId="{3695266C-E138-4FFB-B8AC-ABEA70A0C3DD}" destId="{2BD900B5-6CC3-42D8-B5CE-F8A015473D32}" srcOrd="0" destOrd="0" presId="urn:microsoft.com/office/officeart/2008/layout/AlternatingHexagons"/>
    <dgm:cxn modelId="{F040ECB0-79DF-4077-BFF1-02F37D5A7705}" type="presOf" srcId="{1392F7DF-A37E-41C5-AC8B-8D61722E28AD}" destId="{536CA6CD-AED3-49B6-AE1C-1460B9E64182}" srcOrd="0" destOrd="0" presId="urn:microsoft.com/office/officeart/2008/layout/AlternatingHexagons"/>
    <dgm:cxn modelId="{1026DEC1-2A86-4AAB-BFDA-2A61F5486006}" type="presOf" srcId="{8DC192FF-0DCF-45A4-83E9-998706207060}" destId="{35C4853A-E8FC-4E6C-B23B-58D8DBFAFF10}" srcOrd="0" destOrd="0" presId="urn:microsoft.com/office/officeart/2008/layout/AlternatingHexagons"/>
    <dgm:cxn modelId="{EE7D7B06-5CEE-443D-9B14-4801BF368730}" type="presParOf" srcId="{30196F21-007A-4C74-8F3B-D3AA57B154F9}" destId="{A05E029D-296A-4913-8CDE-DBA941E926F1}" srcOrd="0" destOrd="0" presId="urn:microsoft.com/office/officeart/2008/layout/AlternatingHexagons"/>
    <dgm:cxn modelId="{331604D8-FC97-43E4-9F9D-2699AC902A8A}" type="presParOf" srcId="{A05E029D-296A-4913-8CDE-DBA941E926F1}" destId="{2BD900B5-6CC3-42D8-B5CE-F8A015473D32}" srcOrd="0" destOrd="0" presId="urn:microsoft.com/office/officeart/2008/layout/AlternatingHexagons"/>
    <dgm:cxn modelId="{56399970-1CC5-4B1C-B8DC-50253CC0A895}" type="presParOf" srcId="{A05E029D-296A-4913-8CDE-DBA941E926F1}" destId="{A4A1EF29-01AE-4B10-BC96-575B18BF6E83}" srcOrd="1" destOrd="0" presId="urn:microsoft.com/office/officeart/2008/layout/AlternatingHexagons"/>
    <dgm:cxn modelId="{F2D402DF-82BE-459F-B08F-5DA2E70CD27D}" type="presParOf" srcId="{A05E029D-296A-4913-8CDE-DBA941E926F1}" destId="{866720D2-CE05-4B44-B873-FD03B5A9B633}" srcOrd="2" destOrd="0" presId="urn:microsoft.com/office/officeart/2008/layout/AlternatingHexagons"/>
    <dgm:cxn modelId="{69E1D0F4-4294-4955-AB91-BBD3A8E00A88}" type="presParOf" srcId="{A05E029D-296A-4913-8CDE-DBA941E926F1}" destId="{0D32C100-13B3-4E26-869F-49795289F183}" srcOrd="3" destOrd="0" presId="urn:microsoft.com/office/officeart/2008/layout/AlternatingHexagons"/>
    <dgm:cxn modelId="{76D2F65F-761E-42C7-9144-B72EA9CB8D9D}" type="presParOf" srcId="{A05E029D-296A-4913-8CDE-DBA941E926F1}" destId="{536CA6CD-AED3-49B6-AE1C-1460B9E64182}" srcOrd="4" destOrd="0" presId="urn:microsoft.com/office/officeart/2008/layout/AlternatingHexagons"/>
    <dgm:cxn modelId="{08EC8B6B-08AA-4244-A356-079FFB9F899E}" type="presParOf" srcId="{30196F21-007A-4C74-8F3B-D3AA57B154F9}" destId="{14B1B5BF-A244-40C2-8E15-DF8F1F5D477F}" srcOrd="1" destOrd="0" presId="urn:microsoft.com/office/officeart/2008/layout/AlternatingHexagons"/>
    <dgm:cxn modelId="{22755ED8-3B54-4E7A-BBE4-78FBF1ECEDD1}" type="presParOf" srcId="{30196F21-007A-4C74-8F3B-D3AA57B154F9}" destId="{2DF3BB8B-1DC8-4DBF-A4C7-0B781C2B893D}" srcOrd="2" destOrd="0" presId="urn:microsoft.com/office/officeart/2008/layout/AlternatingHexagons"/>
    <dgm:cxn modelId="{314A5F22-1EED-4FE2-88F7-1E41B8AE7240}" type="presParOf" srcId="{2DF3BB8B-1DC8-4DBF-A4C7-0B781C2B893D}" destId="{35C4853A-E8FC-4E6C-B23B-58D8DBFAFF10}" srcOrd="0" destOrd="0" presId="urn:microsoft.com/office/officeart/2008/layout/AlternatingHexagons"/>
    <dgm:cxn modelId="{EE0D3950-4325-4126-AEAE-1692C688BB4A}" type="presParOf" srcId="{2DF3BB8B-1DC8-4DBF-A4C7-0B781C2B893D}" destId="{7C151606-0AFB-49A0-B4C2-CA831DB8805E}" srcOrd="1" destOrd="0" presId="urn:microsoft.com/office/officeart/2008/layout/AlternatingHexagons"/>
    <dgm:cxn modelId="{0AAC91F5-A868-40CD-A06F-55035FD8E330}" type="presParOf" srcId="{2DF3BB8B-1DC8-4DBF-A4C7-0B781C2B893D}" destId="{900B07CE-9163-44AB-BC5D-B4D863E27F7B}" srcOrd="2" destOrd="0" presId="urn:microsoft.com/office/officeart/2008/layout/AlternatingHexagons"/>
    <dgm:cxn modelId="{A8EE73E9-8B3A-4EA0-A7BD-30F9AC6C05D0}" type="presParOf" srcId="{2DF3BB8B-1DC8-4DBF-A4C7-0B781C2B893D}" destId="{F711C7ED-EECD-404A-A34C-64D7E7F15B6C}" srcOrd="3" destOrd="0" presId="urn:microsoft.com/office/officeart/2008/layout/AlternatingHexagons"/>
    <dgm:cxn modelId="{64E86C52-C522-4C64-84B0-40203520814A}" type="presParOf" srcId="{2DF3BB8B-1DC8-4DBF-A4C7-0B781C2B893D}" destId="{B3092376-6D95-42C1-BECB-154F3C767396}"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900B5-6CC3-42D8-B5CE-F8A015473D32}">
      <dsp:nvSpPr>
        <dsp:cNvPr id="0" name=""/>
        <dsp:cNvSpPr/>
      </dsp:nvSpPr>
      <dsp:spPr>
        <a:xfrm rot="5400000">
          <a:off x="4250561" y="186755"/>
          <a:ext cx="2788424" cy="2425929"/>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0" i="0" kern="1200" dirty="0"/>
            <a:t>Average deaths per flood event inversely relate to GDP, indicating milder floods in wealthier regions. Loss severity drops in all scenarios</a:t>
          </a:r>
          <a:endParaRPr lang="en-US" sz="1500" kern="1200" dirty="0"/>
        </a:p>
      </dsp:txBody>
      <dsp:txXfrm rot="-5400000">
        <a:off x="4809849" y="440037"/>
        <a:ext cx="1669847" cy="1919366"/>
      </dsp:txXfrm>
    </dsp:sp>
    <dsp:sp modelId="{A4A1EF29-01AE-4B10-BC96-575B18BF6E83}">
      <dsp:nvSpPr>
        <dsp:cNvPr id="0" name=""/>
        <dsp:cNvSpPr/>
      </dsp:nvSpPr>
      <dsp:spPr>
        <a:xfrm>
          <a:off x="6931353" y="563193"/>
          <a:ext cx="3111882" cy="1673054"/>
        </a:xfrm>
        <a:prstGeom prst="rect">
          <a:avLst/>
        </a:prstGeom>
        <a:noFill/>
        <a:ln>
          <a:noFill/>
        </a:ln>
        <a:effectLst/>
      </dsp:spPr>
      <dsp:style>
        <a:lnRef idx="0">
          <a:scrgbClr r="0" g="0" b="0"/>
        </a:lnRef>
        <a:fillRef idx="0">
          <a:scrgbClr r="0" g="0" b="0"/>
        </a:fillRef>
        <a:effectRef idx="0">
          <a:scrgbClr r="0" g="0" b="0"/>
        </a:effectRef>
        <a:fontRef idx="minor"/>
      </dsp:style>
    </dsp:sp>
    <dsp:sp modelId="{536CA6CD-AED3-49B6-AE1C-1460B9E64182}">
      <dsp:nvSpPr>
        <dsp:cNvPr id="0" name=""/>
        <dsp:cNvSpPr/>
      </dsp:nvSpPr>
      <dsp:spPr>
        <a:xfrm rot="5400000">
          <a:off x="1630557" y="186755"/>
          <a:ext cx="2788424" cy="2425929"/>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GB" sz="1500" b="0" i="0" kern="1200" dirty="0"/>
            <a:t>Flood frequency correlates positively with CO2 emissions. Projections show declining trends except SSP5-8.5, while SSP1-1.9 sees the most reduction</a:t>
          </a:r>
          <a:endParaRPr lang="en-US" sz="1500" kern="1200" dirty="0"/>
        </a:p>
      </dsp:txBody>
      <dsp:txXfrm rot="-5400000">
        <a:off x="2189845" y="440037"/>
        <a:ext cx="1669847" cy="1919366"/>
      </dsp:txXfrm>
    </dsp:sp>
    <dsp:sp modelId="{35C4853A-E8FC-4E6C-B23B-58D8DBFAFF10}">
      <dsp:nvSpPr>
        <dsp:cNvPr id="0" name=""/>
        <dsp:cNvSpPr/>
      </dsp:nvSpPr>
      <dsp:spPr>
        <a:xfrm rot="5400000">
          <a:off x="2935540" y="2553570"/>
          <a:ext cx="2788424" cy="2425929"/>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Annual deaths drop across scenarios except                         SSP5-8.5</a:t>
          </a:r>
          <a:endParaRPr lang="en-US" sz="2000" kern="1200" dirty="0"/>
        </a:p>
      </dsp:txBody>
      <dsp:txXfrm rot="-5400000">
        <a:off x="3494828" y="2806852"/>
        <a:ext cx="1669847" cy="1919366"/>
      </dsp:txXfrm>
    </dsp:sp>
    <dsp:sp modelId="{7C151606-0AFB-49A0-B4C2-CA831DB8805E}">
      <dsp:nvSpPr>
        <dsp:cNvPr id="0" name=""/>
        <dsp:cNvSpPr/>
      </dsp:nvSpPr>
      <dsp:spPr>
        <a:xfrm>
          <a:off x="4906" y="2930008"/>
          <a:ext cx="3011498" cy="1673054"/>
        </a:xfrm>
        <a:prstGeom prst="rect">
          <a:avLst/>
        </a:prstGeom>
        <a:noFill/>
        <a:ln>
          <a:noFill/>
        </a:ln>
        <a:effectLst/>
      </dsp:spPr>
      <dsp:style>
        <a:lnRef idx="0">
          <a:scrgbClr r="0" g="0" b="0"/>
        </a:lnRef>
        <a:fillRef idx="0">
          <a:scrgbClr r="0" g="0" b="0"/>
        </a:fillRef>
        <a:effectRef idx="0">
          <a:scrgbClr r="0" g="0" b="0"/>
        </a:effectRef>
        <a:fontRef idx="minor"/>
      </dsp:style>
    </dsp:sp>
    <dsp:sp modelId="{B3092376-6D95-42C1-BECB-154F3C767396}">
      <dsp:nvSpPr>
        <dsp:cNvPr id="0" name=""/>
        <dsp:cNvSpPr/>
      </dsp:nvSpPr>
      <dsp:spPr>
        <a:xfrm rot="5400000">
          <a:off x="5555544" y="2553570"/>
          <a:ext cx="2788424" cy="2425929"/>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GB" sz="1700" kern="1200" dirty="0"/>
            <a:t>Globally, frequency and severity match the regional view with a narrow Confidence interval (±30%)</a:t>
          </a:r>
          <a:endParaRPr lang="en-US" sz="1700" kern="1200" dirty="0"/>
        </a:p>
      </dsp:txBody>
      <dsp:txXfrm rot="-5400000">
        <a:off x="6114832" y="2806852"/>
        <a:ext cx="1669847" cy="191936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0ACD8-1F72-4DF4-94F8-D673EED10112}" type="datetimeFigureOut">
              <a:rPr lang="en-GB" smtClean="0"/>
              <a:t>29/08/2023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7FC08-38C3-48C5-B619-C9BA6E0FA402}" type="slidenum">
              <a:rPr lang="en-GB" smtClean="0"/>
              <a:t>‹#›</a:t>
            </a:fld>
            <a:endParaRPr lang="en-GB"/>
          </a:p>
        </p:txBody>
      </p:sp>
    </p:spTree>
    <p:extLst>
      <p:ext uri="{BB962C8B-B14F-4D97-AF65-F5344CB8AC3E}">
        <p14:creationId xmlns:p14="http://schemas.microsoft.com/office/powerpoint/2010/main" val="321861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buFontTx/>
              <a:buNone/>
            </a:pPr>
            <a:r>
              <a:rPr lang="en-GB" sz="1000" b="0" i="0" u="none" strike="noStrike" baseline="0" dirty="0">
                <a:latin typeface="CMR12"/>
              </a:rPr>
              <a:t>Good morning,</a:t>
            </a:r>
          </a:p>
          <a:p>
            <a:pPr marL="0" indent="0" algn="l">
              <a:buFontTx/>
              <a:buNone/>
            </a:pPr>
            <a:r>
              <a:rPr lang="en-GB" sz="1000" b="0" i="0" u="none" strike="noStrike" baseline="0" dirty="0">
                <a:latin typeface="CMR12"/>
              </a:rPr>
              <a:t>Before we start, I would like to </a:t>
            </a:r>
            <a:r>
              <a:rPr lang="en-GB" sz="1200" b="0" i="0" dirty="0">
                <a:solidFill>
                  <a:srgbClr val="374151"/>
                </a:solidFill>
                <a:effectLst/>
                <a:latin typeface="Söhne"/>
              </a:rPr>
              <a:t>say thank you to both of you as well as Professor Linda. </a:t>
            </a:r>
            <a:r>
              <a:rPr lang="en-GB" sz="1800" b="0" i="0" dirty="0">
                <a:solidFill>
                  <a:srgbClr val="000000"/>
                </a:solidFill>
                <a:effectLst/>
                <a:latin typeface="Söhne"/>
              </a:rPr>
              <a:t>Your expertise and kind support have been essential to this work. </a:t>
            </a:r>
            <a:r>
              <a:rPr lang="en-GB" sz="2800" b="0" i="0" dirty="0">
                <a:solidFill>
                  <a:srgbClr val="374151"/>
                </a:solidFill>
                <a:effectLst/>
                <a:latin typeface="Söhne"/>
              </a:rPr>
              <a:t>This work wouldn't have been completed without your contributions.</a:t>
            </a:r>
            <a:endParaRPr lang="en-GB" sz="5400" b="0" i="0" dirty="0">
              <a:solidFill>
                <a:srgbClr val="374151"/>
              </a:solidFill>
              <a:effectLst/>
              <a:latin typeface="Söhne"/>
            </a:endParaRPr>
          </a:p>
          <a:p>
            <a:pPr marL="0" indent="0" algn="l">
              <a:buFontTx/>
              <a:buNone/>
            </a:pPr>
            <a:endParaRPr lang="en-GB" sz="4000" b="0" i="0" dirty="0">
              <a:solidFill>
                <a:srgbClr val="000000"/>
              </a:solidFill>
              <a:effectLst/>
              <a:latin typeface="Söhne"/>
            </a:endParaRPr>
          </a:p>
          <a:p>
            <a:r>
              <a:rPr lang="en-GB" sz="2800" b="0" i="0" u="none" strike="noStrike" baseline="0" dirty="0">
                <a:solidFill>
                  <a:srgbClr val="374151"/>
                </a:solidFill>
                <a:effectLst/>
                <a:latin typeface="Söhne"/>
              </a:rPr>
              <a:t>Disasters are knocking louder on our doors than ever before. In just the first half of this year, Europe faced floods and wildfires in many regions. Meanwhile, North America was hit by several tornadoes and thunderstorms. In Asia, many regions were hit by floods and heatwaves. The economic loss is already higher than the average losses of the past decade.</a:t>
            </a:r>
          </a:p>
          <a:p>
            <a:r>
              <a:rPr lang="en-GB" sz="2800" b="0" i="0" u="none" strike="noStrike" baseline="0" dirty="0">
                <a:solidFill>
                  <a:srgbClr val="374151"/>
                </a:solidFill>
                <a:effectLst/>
                <a:latin typeface="Söhne"/>
              </a:rPr>
              <a:t>And I can't help but recall, just a decade ago, my hometown, Thailand was hit by one of the worst floods where the total area under the water was equal to the entire size of Switzerland. </a:t>
            </a:r>
          </a:p>
          <a:p>
            <a:r>
              <a:rPr lang="en-GB" sz="2800" b="0" i="0" u="none" strike="noStrike" baseline="0" dirty="0">
                <a:solidFill>
                  <a:srgbClr val="374151"/>
                </a:solidFill>
                <a:effectLst/>
                <a:latin typeface="Söhne"/>
              </a:rPr>
              <a:t>I mean our world is changing. This is why I am interested in this topic.</a:t>
            </a:r>
          </a:p>
          <a:p>
            <a:endParaRPr lang="en-GB" sz="2800" b="0" i="0" u="none" strike="noStrike" baseline="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374151"/>
                </a:solidFill>
                <a:effectLst/>
                <a:latin typeface="Söhne"/>
              </a:rPr>
              <a:t>Drawing inspiration from </a:t>
            </a:r>
            <a:r>
              <a:rPr lang="en-GB" sz="1800" b="0" i="0" dirty="0">
                <a:solidFill>
                  <a:srgbClr val="222222"/>
                </a:solidFill>
                <a:effectLst/>
                <a:latin typeface="NexusSerifWebPro"/>
              </a:rPr>
              <a:t>Climate-Related Disasters and the Death Toll paper, </a:t>
            </a:r>
            <a:r>
              <a:rPr lang="en-GB" sz="2800" b="0" i="0" dirty="0">
                <a:solidFill>
                  <a:srgbClr val="374151"/>
                </a:solidFill>
                <a:effectLst/>
                <a:latin typeface="Söhne"/>
              </a:rPr>
              <a:t>this thesis explores how carbon emissions and GDP per capita are associated with flood events.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dirty="0">
                <a:solidFill>
                  <a:srgbClr val="374151"/>
                </a:solidFill>
                <a:effectLst/>
                <a:latin typeface="Söhne"/>
              </a:rPr>
              <a:t>Through robust methods like Extreme Value Theory and trusted sources like EM-DAT and IPCC databases, we shed light on these complex connections.</a:t>
            </a:r>
            <a:endParaRPr lang="en-GB" sz="4000" b="0" i="0" dirty="0">
              <a:solidFill>
                <a:srgbClr val="222222"/>
              </a:solidFill>
              <a:effectLst/>
              <a:latin typeface="NexusSerifWebPro"/>
            </a:endParaRPr>
          </a:p>
          <a:p>
            <a:pPr marL="0" indent="0" algn="l">
              <a:buFontTx/>
              <a:buNone/>
            </a:pPr>
            <a:endParaRPr lang="en-GB" sz="1800" b="0" i="0" u="none" strike="noStrike" baseline="0" dirty="0">
              <a:latin typeface="CMR12"/>
            </a:endParaRPr>
          </a:p>
          <a:p>
            <a:pPr marL="0" indent="0" algn="l">
              <a:buFontTx/>
              <a:buNone/>
            </a:pPr>
            <a:r>
              <a:rPr lang="en-GB" sz="2800" b="0" i="0" dirty="0">
                <a:solidFill>
                  <a:srgbClr val="374151"/>
                </a:solidFill>
                <a:effectLst/>
                <a:latin typeface="Söhne"/>
              </a:rPr>
              <a:t>The study reveals interesting findings: flood patterns and severity are influenced by carbon dioxide emissions and economic status. </a:t>
            </a:r>
          </a:p>
          <a:p>
            <a:pPr marL="0" indent="0" algn="l">
              <a:buFontTx/>
              <a:buNone/>
            </a:pPr>
            <a:r>
              <a:rPr lang="en-GB" sz="2800" b="0" i="0" dirty="0">
                <a:solidFill>
                  <a:srgbClr val="374151"/>
                </a:solidFill>
                <a:effectLst/>
                <a:latin typeface="Söhne"/>
              </a:rPr>
              <a:t>Projections open up valuable avenues for risk reduction strategies and research in vulnerable regions.</a:t>
            </a:r>
            <a:endParaRPr lang="en-GB" sz="2800" b="0" i="0" u="none" strike="noStrike" baseline="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u="none" strike="noStrike" baseline="0" dirty="0">
                <a:latin typeface="CMR12"/>
              </a:rPr>
              <a:t>-----------------------------------------------------------------------------------------------------------------------------------------------------------------------------------------------------------</a:t>
            </a:r>
            <a:endParaRPr lang="en-GB" sz="2800" b="0" i="0" u="none" strike="noStrike" baseline="0" dirty="0">
              <a:solidFill>
                <a:srgbClr val="374151"/>
              </a:solidFill>
              <a:effectLst/>
              <a:latin typeface="Söhne"/>
            </a:endParaRPr>
          </a:p>
          <a:p>
            <a:pPr marL="0" indent="0" algn="l">
              <a:buFontTx/>
              <a:buNone/>
            </a:pPr>
            <a:r>
              <a:rPr lang="en-GB" sz="1800" dirty="0"/>
              <a:t>2 mins 30 sec</a:t>
            </a:r>
            <a:endParaRPr lang="en-GB" sz="1800" b="0" i="0" u="none" strike="noStrike" baseline="0" dirty="0">
              <a:solidFill>
                <a:srgbClr val="374151"/>
              </a:solidFill>
              <a:effectLst/>
              <a:latin typeface="Söhne"/>
            </a:endParaRPr>
          </a:p>
          <a:p>
            <a:pPr marL="0" lvl="0" indent="0" algn="l" rtl="0">
              <a:spcBef>
                <a:spcPts val="0"/>
              </a:spcBef>
              <a:spcAft>
                <a:spcPts val="0"/>
              </a:spcAft>
              <a:buNone/>
            </a:pPr>
            <a:endParaRPr lang="en-GB" sz="1800" dirty="0"/>
          </a:p>
        </p:txBody>
      </p:sp>
    </p:spTree>
    <p:extLst>
      <p:ext uri="{BB962C8B-B14F-4D97-AF65-F5344CB8AC3E}">
        <p14:creationId xmlns:p14="http://schemas.microsoft.com/office/powerpoint/2010/main" val="65170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In the exploratory analysis, regarding the first assumption in flood frequency, we start with a correlation plot between historical CO2 emissions per capita and flood count. </a:t>
            </a:r>
          </a:p>
          <a:p>
            <a:pPr algn="l"/>
            <a:endParaRPr lang="en-GB" b="0" i="0" dirty="0">
              <a:solidFill>
                <a:srgbClr val="374151"/>
              </a:solidFill>
              <a:effectLst/>
              <a:latin typeface="Söhne"/>
            </a:endParaRPr>
          </a:p>
          <a:p>
            <a:pPr algn="l"/>
            <a:r>
              <a:rPr lang="en-GB" b="0" i="0" dirty="0">
                <a:solidFill>
                  <a:srgbClr val="374151"/>
                </a:solidFill>
                <a:effectLst/>
                <a:latin typeface="Söhne"/>
              </a:rPr>
              <a:t>All regions show a positive correlation, meaning that higher CO2 emissions are linked to increased flood frequency. </a:t>
            </a:r>
          </a:p>
          <a:p>
            <a:pPr algn="l"/>
            <a:endParaRPr lang="en-GB" b="0" i="0" dirty="0">
              <a:solidFill>
                <a:srgbClr val="374151"/>
              </a:solidFill>
              <a:effectLst/>
              <a:latin typeface="Söhne"/>
            </a:endParaRPr>
          </a:p>
          <a:p>
            <a:pPr algn="l"/>
            <a:r>
              <a:rPr lang="en-GB" b="0" i="0" dirty="0">
                <a:solidFill>
                  <a:srgbClr val="374151"/>
                </a:solidFill>
                <a:effectLst/>
                <a:latin typeface="Söhne"/>
              </a:rPr>
              <a:t>And 4 regions, mainly developing countries, display strong correlations. </a:t>
            </a:r>
          </a:p>
          <a:p>
            <a:pPr algn="l"/>
            <a:endParaRPr lang="en-GB" dirty="0"/>
          </a:p>
          <a:p>
            <a:r>
              <a:rPr lang="en-GB" dirty="0"/>
              <a:t>----------------------------------------------</a:t>
            </a:r>
          </a:p>
          <a:p>
            <a:r>
              <a:rPr lang="en-GB" dirty="0"/>
              <a:t>30 sec </a:t>
            </a:r>
          </a:p>
        </p:txBody>
      </p:sp>
      <p:sp>
        <p:nvSpPr>
          <p:cNvPr id="4" name="Slide Number Placeholder 3"/>
          <p:cNvSpPr>
            <a:spLocks noGrp="1"/>
          </p:cNvSpPr>
          <p:nvPr>
            <p:ph type="sldNum" sz="quarter" idx="5"/>
          </p:nvPr>
        </p:nvSpPr>
        <p:spPr/>
        <p:txBody>
          <a:bodyPr/>
          <a:lstStyle/>
          <a:p>
            <a:fld id="{D957FC08-38C3-48C5-B619-C9BA6E0FA402}" type="slidenum">
              <a:rPr lang="en-GB" smtClean="0"/>
              <a:t>10</a:t>
            </a:fld>
            <a:endParaRPr lang="en-GB"/>
          </a:p>
        </p:txBody>
      </p:sp>
    </p:spTree>
    <p:extLst>
      <p:ext uri="{BB962C8B-B14F-4D97-AF65-F5344CB8AC3E}">
        <p14:creationId xmlns:p14="http://schemas.microsoft.com/office/powerpoint/2010/main" val="2644027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We then </a:t>
            </a:r>
            <a:r>
              <a:rPr lang="en-GB" b="0" i="0" dirty="0" err="1">
                <a:solidFill>
                  <a:srgbClr val="374151"/>
                </a:solidFill>
                <a:effectLst/>
                <a:latin typeface="Söhne"/>
              </a:rPr>
              <a:t>analyze</a:t>
            </a:r>
            <a:r>
              <a:rPr lang="en-GB" b="0" i="0" dirty="0">
                <a:solidFill>
                  <a:srgbClr val="374151"/>
                </a:solidFill>
                <a:effectLst/>
                <a:latin typeface="Söhne"/>
              </a:rPr>
              <a:t> the correlation between historical GDP per capita and the average deaths per event per region.</a:t>
            </a:r>
          </a:p>
          <a:p>
            <a:pPr algn="l"/>
            <a:endParaRPr lang="en-GB" b="0" i="0" dirty="0">
              <a:solidFill>
                <a:srgbClr val="374151"/>
              </a:solidFill>
              <a:effectLst/>
              <a:latin typeface="Söhne"/>
            </a:endParaRPr>
          </a:p>
          <a:p>
            <a:pPr algn="l"/>
            <a:r>
              <a:rPr lang="en-GB" b="0" i="0" dirty="0">
                <a:solidFill>
                  <a:srgbClr val="374151"/>
                </a:solidFill>
                <a:effectLst/>
                <a:latin typeface="Söhne"/>
              </a:rPr>
              <a:t>The chart reveals a negative correlation between GDP per capita and average deaths per flood event for all regions.</a:t>
            </a:r>
          </a:p>
          <a:p>
            <a:pPr algn="l"/>
            <a:r>
              <a:rPr lang="en-GB" b="0" i="0" dirty="0">
                <a:solidFill>
                  <a:srgbClr val="000000"/>
                </a:solidFill>
                <a:effectLst/>
                <a:latin typeface="Söhne"/>
              </a:rPr>
              <a:t>As a country's GDP per capita increases, average deaths decrease. </a:t>
            </a:r>
          </a:p>
          <a:p>
            <a:pPr algn="l"/>
            <a:endParaRPr lang="en-GB" b="0" i="0" dirty="0">
              <a:solidFill>
                <a:srgbClr val="000000"/>
              </a:solidFill>
              <a:effectLst/>
              <a:latin typeface="Söhne"/>
            </a:endParaRPr>
          </a:p>
          <a:p>
            <a:pPr algn="l"/>
            <a:r>
              <a:rPr lang="en-GB" b="0" i="0" dirty="0">
                <a:solidFill>
                  <a:srgbClr val="000000"/>
                </a:solidFill>
                <a:effectLst/>
                <a:latin typeface="Söhne"/>
              </a:rPr>
              <a:t>This highlights economic growth's potential role// in enhancing disaster response //which aligns with our assumption.</a:t>
            </a:r>
          </a:p>
          <a:p>
            <a:endParaRPr lang="en-GB" dirty="0"/>
          </a:p>
          <a:p>
            <a:r>
              <a:rPr lang="en-GB" dirty="0"/>
              <a:t>-----------------------------------------------------</a:t>
            </a:r>
          </a:p>
          <a:p>
            <a:r>
              <a:rPr lang="en-GB" dirty="0"/>
              <a:t>30 sec</a:t>
            </a:r>
          </a:p>
          <a:p>
            <a:endParaRPr lang="en-GB" dirty="0"/>
          </a:p>
          <a:p>
            <a:endParaRPr lang="en-GB" dirty="0"/>
          </a:p>
          <a:p>
            <a:endParaRPr lang="en-GB" dirty="0"/>
          </a:p>
          <a:p>
            <a:endParaRPr lang="en-GB" dirty="0"/>
          </a:p>
          <a:p>
            <a:endParaRPr lang="en-GB" dirty="0"/>
          </a:p>
          <a:p>
            <a:r>
              <a:rPr lang="en-GB" b="0" i="0" dirty="0">
                <a:solidFill>
                  <a:srgbClr val="374151"/>
                </a:solidFill>
                <a:effectLst/>
                <a:latin typeface="Söhne"/>
              </a:rPr>
              <a:t>We use rescaled death numbers, normalizing death tolls to the 2020 population for fair comparisons across years.</a:t>
            </a:r>
            <a:endParaRPr lang="en-GB" dirty="0"/>
          </a:p>
        </p:txBody>
      </p:sp>
      <p:sp>
        <p:nvSpPr>
          <p:cNvPr id="4" name="Slide Number Placeholder 3"/>
          <p:cNvSpPr>
            <a:spLocks noGrp="1"/>
          </p:cNvSpPr>
          <p:nvPr>
            <p:ph type="sldNum" sz="quarter" idx="5"/>
          </p:nvPr>
        </p:nvSpPr>
        <p:spPr/>
        <p:txBody>
          <a:bodyPr/>
          <a:lstStyle/>
          <a:p>
            <a:fld id="{D957FC08-38C3-48C5-B619-C9BA6E0FA402}" type="slidenum">
              <a:rPr lang="en-GB" smtClean="0"/>
              <a:t>11</a:t>
            </a:fld>
            <a:endParaRPr lang="en-GB"/>
          </a:p>
        </p:txBody>
      </p:sp>
    </p:spTree>
    <p:extLst>
      <p:ext uri="{BB962C8B-B14F-4D97-AF65-F5344CB8AC3E}">
        <p14:creationId xmlns:p14="http://schemas.microsoft.com/office/powerpoint/2010/main" val="410790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Now, let's look at the projected data. We plot CO2 emissions per capita for five scenarios, from 2020 to 2100.</a:t>
            </a:r>
          </a:p>
          <a:p>
            <a:endParaRPr lang="en-GB" b="0" i="0" dirty="0">
              <a:solidFill>
                <a:srgbClr val="374151"/>
              </a:solidFill>
              <a:effectLst/>
              <a:latin typeface="Söhne"/>
            </a:endParaRPr>
          </a:p>
          <a:p>
            <a:r>
              <a:rPr lang="en-GB" b="0" i="0" dirty="0">
                <a:solidFill>
                  <a:srgbClr val="374151"/>
                </a:solidFill>
                <a:effectLst/>
                <a:latin typeface="Söhne"/>
              </a:rPr>
              <a:t>We can see: First, a decrease in SSP1 and SSP2, showing reduced CO2 emissions per capita as they shift toward sustainability. However, there are negative values after 2050 in SSP1, leading us to limit analysis to 2050.</a:t>
            </a:r>
          </a:p>
          <a:p>
            <a:pPr marL="0" indent="0" algn="l">
              <a:buFont typeface="Arial" panose="020B0604020202020204" pitchFamily="34" charset="0"/>
              <a:buNone/>
            </a:pPr>
            <a:endParaRPr lang="en-GB" b="0" i="0" dirty="0">
              <a:solidFill>
                <a:srgbClr val="374151"/>
              </a:solidFill>
              <a:effectLst/>
              <a:latin typeface="Söhne"/>
            </a:endParaRPr>
          </a:p>
          <a:p>
            <a:pPr marL="0" indent="0" algn="l">
              <a:buFont typeface="Arial" panose="020B0604020202020204" pitchFamily="34" charset="0"/>
              <a:buNone/>
            </a:pPr>
            <a:r>
              <a:rPr lang="en-GB" b="0" i="0" dirty="0">
                <a:solidFill>
                  <a:srgbClr val="374151"/>
                </a:solidFill>
                <a:effectLst/>
                <a:latin typeface="Söhne"/>
              </a:rPr>
              <a:t>Second, a significant increase in SSP5, indicating a three-time surge. A challenge for climate change mitigation and policy planning.</a:t>
            </a:r>
          </a:p>
          <a:p>
            <a:pPr algn="l">
              <a:buFont typeface="Arial" panose="020B0604020202020204" pitchFamily="34" charset="0"/>
              <a:buNone/>
            </a:pPr>
            <a:r>
              <a:rPr lang="en-GB" b="0" i="0" dirty="0">
                <a:solidFill>
                  <a:srgbClr val="374151"/>
                </a:solidFill>
                <a:effectLst/>
                <a:latin typeface="Söhne"/>
              </a:rPr>
              <a:t>Third, SSP3 displays stable CO2 emissions per capita, representing a consistent trajectory.</a:t>
            </a:r>
          </a:p>
          <a:p>
            <a:pPr algn="l">
              <a:buFont typeface="Arial" panose="020B0604020202020204" pitchFamily="34" charset="0"/>
              <a:buNone/>
            </a:pPr>
            <a:r>
              <a:rPr lang="en-GB" b="0" i="0" dirty="0">
                <a:solidFill>
                  <a:srgbClr val="374151"/>
                </a:solidFill>
                <a:effectLst/>
                <a:latin typeface="Söhne"/>
              </a:rPr>
              <a:t>----------------</a:t>
            </a:r>
          </a:p>
          <a:p>
            <a:pPr algn="l"/>
            <a:r>
              <a:rPr lang="en-GB" b="0" i="0" dirty="0">
                <a:solidFill>
                  <a:srgbClr val="374151"/>
                </a:solidFill>
                <a:effectLst/>
                <a:latin typeface="Söhne"/>
              </a:rPr>
              <a:t>Next, we </a:t>
            </a:r>
            <a:r>
              <a:rPr lang="en-GB" b="0" i="0" dirty="0" err="1">
                <a:solidFill>
                  <a:srgbClr val="374151"/>
                </a:solidFill>
                <a:effectLst/>
                <a:latin typeface="Söhne"/>
              </a:rPr>
              <a:t>analyze</a:t>
            </a:r>
            <a:r>
              <a:rPr lang="en-GB" b="0" i="0" dirty="0">
                <a:solidFill>
                  <a:srgbClr val="374151"/>
                </a:solidFill>
                <a:effectLst/>
                <a:latin typeface="Söhne"/>
              </a:rPr>
              <a:t> projected GDP per capita time series for each region.</a:t>
            </a:r>
          </a:p>
          <a:p>
            <a:pPr algn="l"/>
            <a:endParaRPr lang="en-GB" b="0" i="0" dirty="0">
              <a:solidFill>
                <a:srgbClr val="374151"/>
              </a:solidFill>
              <a:effectLst/>
              <a:latin typeface="Söhne"/>
            </a:endParaRPr>
          </a:p>
          <a:p>
            <a:pPr algn="l"/>
            <a:r>
              <a:rPr lang="en-GB" b="0" i="0" dirty="0">
                <a:solidFill>
                  <a:srgbClr val="374151"/>
                </a:solidFill>
                <a:effectLst/>
                <a:latin typeface="Söhne"/>
              </a:rPr>
              <a:t>We can see: SSP5 is the highest GDP growth across all regions. Reflects a world emphasizing economic development over environmental concerns.</a:t>
            </a:r>
          </a:p>
          <a:p>
            <a:pPr algn="l">
              <a:buFont typeface="Arial" panose="020B0604020202020204" pitchFamily="34" charset="0"/>
              <a:buNone/>
            </a:pPr>
            <a:r>
              <a:rPr lang="en-GB" b="0" i="0" dirty="0">
                <a:solidFill>
                  <a:srgbClr val="374151"/>
                </a:solidFill>
                <a:effectLst/>
                <a:latin typeface="Söhne"/>
              </a:rPr>
              <a:t>SSP1: Despite CO2 reductions, the second-best GDP growth. Balances sustainability and economic growth by fostering green innovation.</a:t>
            </a:r>
          </a:p>
          <a:p>
            <a:pPr algn="l">
              <a:buFont typeface="Arial" panose="020B0604020202020204" pitchFamily="34" charset="0"/>
              <a:buNone/>
            </a:pPr>
            <a:r>
              <a:rPr lang="en-GB" b="0" i="0" dirty="0">
                <a:solidFill>
                  <a:srgbClr val="374151"/>
                </a:solidFill>
                <a:effectLst/>
                <a:latin typeface="Söhne"/>
              </a:rPr>
              <a:t>Then the SSP3: the Lowest GDP growth. Reflects limited international collaboration, slowing down economic advancement and environmental progress.</a:t>
            </a:r>
            <a:endParaRPr lang="en-GB" dirty="0"/>
          </a:p>
          <a:p>
            <a:r>
              <a:rPr lang="en-GB" dirty="0"/>
              <a:t>-------------------------------------------------------</a:t>
            </a:r>
          </a:p>
          <a:p>
            <a:r>
              <a:rPr lang="en-GB" dirty="0"/>
              <a:t>1 min 30 sec</a:t>
            </a:r>
            <a:br>
              <a:rPr lang="en-GB" dirty="0"/>
            </a:br>
            <a:endParaRPr lang="en-GB" b="0" i="0" dirty="0">
              <a:solidFill>
                <a:srgbClr val="374151"/>
              </a:solidFill>
              <a:effectLst/>
              <a:latin typeface="Söhne"/>
            </a:endParaRPr>
          </a:p>
          <a:p>
            <a:pPr algn="l">
              <a:buFont typeface="Arial" panose="020B0604020202020204" pitchFamily="34" charset="0"/>
              <a:buNone/>
            </a:pPr>
            <a:endParaRPr lang="en-GB" b="0" i="0" dirty="0">
              <a:solidFill>
                <a:srgbClr val="374151"/>
              </a:solidFill>
              <a:effectLst/>
              <a:latin typeface="Söhne"/>
            </a:endParaRPr>
          </a:p>
          <a:p>
            <a:pPr algn="l">
              <a:buFont typeface="Arial" panose="020B0604020202020204" pitchFamily="34"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D957FC08-38C3-48C5-B619-C9BA6E0FA402}" type="slidenum">
              <a:rPr lang="en-GB" smtClean="0"/>
              <a:t>12</a:t>
            </a:fld>
            <a:endParaRPr lang="en-GB"/>
          </a:p>
        </p:txBody>
      </p:sp>
    </p:spTree>
    <p:extLst>
      <p:ext uri="{BB962C8B-B14F-4D97-AF65-F5344CB8AC3E}">
        <p14:creationId xmlns:p14="http://schemas.microsoft.com/office/powerpoint/2010/main" val="186099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the third section, we will talk about processes and methods in use</a:t>
            </a:r>
          </a:p>
          <a:p>
            <a:pPr marL="0" lvl="0" indent="0" algn="l" rtl="0">
              <a:spcBef>
                <a:spcPts val="0"/>
              </a:spcBef>
              <a:spcAft>
                <a:spcPts val="0"/>
              </a:spcAft>
              <a:buNone/>
            </a:pPr>
            <a:r>
              <a:rPr lang="en-GB" dirty="0"/>
              <a:t>---------------------------</a:t>
            </a:r>
          </a:p>
          <a:p>
            <a:pPr marL="0" lvl="0" indent="0" algn="l" rtl="0">
              <a:spcBef>
                <a:spcPts val="0"/>
              </a:spcBef>
              <a:spcAft>
                <a:spcPts val="0"/>
              </a:spcAft>
              <a:buNone/>
            </a:pPr>
            <a:r>
              <a:rPr lang="en-GB" dirty="0"/>
              <a:t>2mins</a:t>
            </a:r>
            <a:endParaRPr dirty="0"/>
          </a:p>
        </p:txBody>
      </p:sp>
    </p:spTree>
    <p:extLst>
      <p:ext uri="{BB962C8B-B14F-4D97-AF65-F5344CB8AC3E}">
        <p14:creationId xmlns:p14="http://schemas.microsoft.com/office/powerpoint/2010/main" val="861464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Referring to our assumptions, our focus is on flood frequency and death toll.</a:t>
            </a:r>
          </a:p>
          <a:p>
            <a:endParaRPr lang="en-GB" dirty="0"/>
          </a:p>
          <a:p>
            <a:r>
              <a:rPr lang="en-GB" dirty="0"/>
              <a:t>Poisson distribution is commonly used to model occurrences of rare events. </a:t>
            </a:r>
            <a:endParaRPr lang="en-GB" b="0" i="0" dirty="0">
              <a:solidFill>
                <a:srgbClr val="374151"/>
              </a:solidFill>
              <a:effectLst/>
              <a:latin typeface="Söhne"/>
            </a:endParaRPr>
          </a:p>
          <a:p>
            <a:r>
              <a:rPr lang="en-GB" b="0" i="0" dirty="0">
                <a:solidFill>
                  <a:srgbClr val="374151"/>
                </a:solidFill>
                <a:effectLst/>
                <a:latin typeface="Söhne"/>
              </a:rPr>
              <a:t>Considering our historical non-stationary flood data and its correlation with CO2 emissions per capita, we apply regression to estimate the Poisson distribution's parameter, namely lambda</a:t>
            </a:r>
            <a:r>
              <a:rPr lang="en-GB" dirty="0"/>
              <a:t>. </a:t>
            </a:r>
          </a:p>
          <a:p>
            <a:r>
              <a:rPr lang="en-GB" b="0" i="0" dirty="0">
                <a:solidFill>
                  <a:srgbClr val="374151"/>
                </a:solidFill>
                <a:effectLst/>
                <a:latin typeface="Söhne"/>
              </a:rPr>
              <a:t>The estimated lambda represents the expected flood count per year.</a:t>
            </a:r>
          </a:p>
          <a:p>
            <a:endParaRPr lang="en-GB" dirty="0"/>
          </a:p>
          <a:p>
            <a:r>
              <a:rPr lang="en-GB" b="0" i="0" dirty="0">
                <a:solidFill>
                  <a:srgbClr val="374151"/>
                </a:solidFill>
                <a:effectLst/>
                <a:latin typeface="Söhne"/>
              </a:rPr>
              <a:t>We apply Extreme Value Theory to </a:t>
            </a:r>
            <a:r>
              <a:rPr lang="en-GB" b="0" i="0" dirty="0" err="1">
                <a:solidFill>
                  <a:srgbClr val="374151"/>
                </a:solidFill>
                <a:effectLst/>
                <a:latin typeface="Söhne"/>
              </a:rPr>
              <a:t>analyze</a:t>
            </a:r>
            <a:r>
              <a:rPr lang="en-GB" b="0" i="0" dirty="0">
                <a:solidFill>
                  <a:srgbClr val="374151"/>
                </a:solidFill>
                <a:effectLst/>
                <a:latin typeface="Söhne"/>
              </a:rPr>
              <a:t> death tolls per event //due to the heavy right tail in historical data. This theory is well-matched for big tail distributions.</a:t>
            </a:r>
          </a:p>
          <a:p>
            <a:r>
              <a:rPr lang="en-GB" sz="1800" b="0" i="0" u="none" strike="noStrike" baseline="0" dirty="0">
                <a:latin typeface="CMR12"/>
              </a:rPr>
              <a:t>And Generalized Pareto Distribution is a common method to </a:t>
            </a:r>
            <a:r>
              <a:rPr lang="en-GB" sz="1800" b="0" i="0" u="none" strike="noStrike" baseline="0" dirty="0" err="1">
                <a:latin typeface="CMR12"/>
              </a:rPr>
              <a:t>analyze</a:t>
            </a:r>
            <a:r>
              <a:rPr lang="en-GB" sz="1800" b="0" i="0" u="none" strike="noStrike" baseline="0" dirty="0">
                <a:latin typeface="CMR12"/>
              </a:rPr>
              <a:t> the tail of any distribution. So, it’s suitable for our analysis. </a:t>
            </a:r>
          </a:p>
          <a:p>
            <a:endParaRPr lang="en-GB" sz="1800" b="0" i="0" u="none" strike="noStrike" baseline="0" dirty="0">
              <a:latin typeface="CMR12"/>
            </a:endParaRPr>
          </a:p>
          <a:p>
            <a:r>
              <a:rPr lang="en-GB" sz="1800" b="0" i="0" u="none" strike="noStrike" baseline="0" dirty="0">
                <a:latin typeface="CMR12"/>
              </a:rPr>
              <a:t>Similar to </a:t>
            </a:r>
            <a:r>
              <a:rPr lang="en-GB" sz="2800" b="0" i="0" dirty="0">
                <a:solidFill>
                  <a:srgbClr val="374151"/>
                </a:solidFill>
                <a:effectLst/>
                <a:latin typeface="Söhne"/>
              </a:rPr>
              <a:t>the frequency analysis, historical average deaths per flood event exhibit non-stationarity and correlation with GDP per capita. </a:t>
            </a:r>
          </a:p>
          <a:p>
            <a:r>
              <a:rPr lang="en-GB" sz="2800" b="0" i="0" dirty="0">
                <a:solidFill>
                  <a:srgbClr val="374151"/>
                </a:solidFill>
                <a:effectLst/>
                <a:latin typeface="Söhne"/>
              </a:rPr>
              <a:t>In this case, we use GDP per capita as an explanatory variable to estimate parameters of G Pareto dist.</a:t>
            </a:r>
            <a:r>
              <a:rPr lang="en-GB" sz="2800" b="0" i="0" u="none" strike="noStrike" baseline="0" dirty="0">
                <a:solidFill>
                  <a:srgbClr val="374151"/>
                </a:solidFill>
                <a:effectLst/>
                <a:latin typeface="Söhne"/>
              </a:rPr>
              <a:t> </a:t>
            </a:r>
          </a:p>
          <a:p>
            <a:endParaRPr lang="en-GB" sz="2800" b="0" i="0" dirty="0">
              <a:solidFill>
                <a:srgbClr val="374151"/>
              </a:solidFill>
              <a:effectLst/>
              <a:latin typeface="Söhne"/>
            </a:endParaRPr>
          </a:p>
          <a:p>
            <a:r>
              <a:rPr lang="en-GB" sz="2800" b="0" i="0" dirty="0">
                <a:solidFill>
                  <a:srgbClr val="374151"/>
                </a:solidFill>
                <a:effectLst/>
                <a:latin typeface="Söhne"/>
              </a:rPr>
              <a:t>These parameters determine the expected value of GPD, representing the average death per event. </a:t>
            </a:r>
          </a:p>
          <a:p>
            <a:r>
              <a:rPr lang="en-GB" sz="2800" b="0" i="0" dirty="0">
                <a:solidFill>
                  <a:srgbClr val="374151"/>
                </a:solidFill>
                <a:effectLst/>
                <a:latin typeface="Söhne"/>
              </a:rPr>
              <a:t>We then rescale this value by eliminating the influence of the reference year 2020.</a:t>
            </a:r>
            <a:endParaRPr lang="en-GB" sz="1800" b="0" i="0" u="none" strike="noStrike" baseline="0" dirty="0">
              <a:latin typeface="CMR12"/>
            </a:endParaRPr>
          </a:p>
          <a:p>
            <a:endParaRPr lang="en-GB" sz="1800" b="0" i="0" u="none" strike="noStrike" baseline="0" dirty="0">
              <a:latin typeface="CMR12"/>
            </a:endParaRPr>
          </a:p>
          <a:p>
            <a:r>
              <a:rPr lang="en-GB" sz="1800" b="0" i="0" u="none" strike="noStrike" baseline="0" dirty="0">
                <a:latin typeface="CMR12"/>
              </a:rPr>
              <a:t>Combining the expected values from both distributions, </a:t>
            </a:r>
            <a:r>
              <a:rPr lang="en-GB" sz="2800" b="0" i="0" dirty="0">
                <a:solidFill>
                  <a:srgbClr val="374151"/>
                </a:solidFill>
                <a:effectLst/>
                <a:latin typeface="Söhne"/>
              </a:rPr>
              <a:t>we can derive the annual death toll.</a:t>
            </a:r>
            <a:endParaRPr lang="en-GB" dirty="0"/>
          </a:p>
          <a:p>
            <a:r>
              <a:rPr lang="en-GB" dirty="0"/>
              <a:t>----------------------------------------</a:t>
            </a:r>
          </a:p>
          <a:p>
            <a:r>
              <a:rPr lang="en-GB" dirty="0"/>
              <a:t>2 mins</a:t>
            </a:r>
          </a:p>
        </p:txBody>
      </p:sp>
      <p:sp>
        <p:nvSpPr>
          <p:cNvPr id="4" name="Slide Number Placeholder 3"/>
          <p:cNvSpPr>
            <a:spLocks noGrp="1"/>
          </p:cNvSpPr>
          <p:nvPr>
            <p:ph type="sldNum" sz="quarter" idx="5"/>
          </p:nvPr>
        </p:nvSpPr>
        <p:spPr/>
        <p:txBody>
          <a:bodyPr/>
          <a:lstStyle/>
          <a:p>
            <a:fld id="{D957FC08-38C3-48C5-B619-C9BA6E0FA402}" type="slidenum">
              <a:rPr lang="en-GB" smtClean="0"/>
              <a:t>14</a:t>
            </a:fld>
            <a:endParaRPr lang="en-GB"/>
          </a:p>
        </p:txBody>
      </p:sp>
    </p:spTree>
    <p:extLst>
      <p:ext uri="{BB962C8B-B14F-4D97-AF65-F5344CB8AC3E}">
        <p14:creationId xmlns:p14="http://schemas.microsoft.com/office/powerpoint/2010/main" val="958946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Move on to the results section. I’ll present in terms of regional and global </a:t>
            </a:r>
            <a:r>
              <a:rPr lang="en-GB" b="0" i="0" dirty="0">
                <a:solidFill>
                  <a:srgbClr val="374151"/>
                </a:solidFill>
                <a:effectLst/>
                <a:latin typeface="Söhne"/>
              </a:rPr>
              <a:t>perspectives by focusing on</a:t>
            </a:r>
            <a:r>
              <a:rPr lang="en-GB" dirty="0"/>
              <a:t> flood frequency, average deaths per flood event, and annual death toll.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t>
            </a:r>
          </a:p>
          <a:p>
            <a:pPr marL="0" lvl="0" indent="0" algn="l" rtl="0">
              <a:spcBef>
                <a:spcPts val="0"/>
              </a:spcBef>
              <a:spcAft>
                <a:spcPts val="0"/>
              </a:spcAft>
              <a:buNone/>
            </a:pPr>
            <a:r>
              <a:rPr lang="en-GB" dirty="0"/>
              <a:t>Before going through this section: Time left should be 25-11=14</a:t>
            </a:r>
          </a:p>
          <a:p>
            <a:pPr marL="0" lvl="0" indent="0" algn="l" rtl="0">
              <a:spcBef>
                <a:spcPts val="0"/>
              </a:spcBef>
              <a:spcAft>
                <a:spcPts val="0"/>
              </a:spcAft>
              <a:buNone/>
            </a:pPr>
            <a:br>
              <a:rPr lang="en-GB" dirty="0"/>
            </a:br>
            <a:r>
              <a:rPr lang="en-GB" dirty="0"/>
              <a:t>Total 10 mins</a:t>
            </a:r>
          </a:p>
        </p:txBody>
      </p:sp>
    </p:spTree>
    <p:extLst>
      <p:ext uri="{BB962C8B-B14F-4D97-AF65-F5344CB8AC3E}">
        <p14:creationId xmlns:p14="http://schemas.microsoft.com/office/powerpoint/2010/main" val="252765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First, we start with frequency in a regional perspective. </a:t>
            </a:r>
            <a:r>
              <a:rPr lang="en-GB" b="0" i="0" dirty="0">
                <a:solidFill>
                  <a:schemeClr val="tx1"/>
                </a:solidFill>
                <a:effectLst/>
                <a:latin typeface="+mn-lt"/>
              </a:rPr>
              <a:t>W</a:t>
            </a:r>
            <a:r>
              <a:rPr lang="en-GB" b="0" i="0" dirty="0">
                <a:solidFill>
                  <a:srgbClr val="374151"/>
                </a:solidFill>
                <a:effectLst/>
                <a:latin typeface="Söhne"/>
              </a:rPr>
              <a:t>e obtain estimated outcomes from historical data and the Poisson model. </a:t>
            </a:r>
          </a:p>
          <a:p>
            <a:pPr algn="l"/>
            <a:r>
              <a:rPr lang="en-GB" b="0" i="0" dirty="0">
                <a:solidFill>
                  <a:srgbClr val="374151"/>
                </a:solidFill>
                <a:effectLst/>
                <a:latin typeface="Söhne"/>
              </a:rPr>
              <a:t>The results indicate a positive and statistically significant relationship between flood frequency and world CO2 emissions per capita across all regions, at the 99.9% confidence level. </a:t>
            </a:r>
          </a:p>
          <a:p>
            <a:pPr algn="l"/>
            <a:r>
              <a:rPr lang="en-GB" b="0" i="0" dirty="0">
                <a:solidFill>
                  <a:srgbClr val="374151"/>
                </a:solidFill>
                <a:effectLst/>
                <a:latin typeface="Söhne"/>
              </a:rPr>
              <a:t>The adjusted R-squared of 58% confirms the model's ability to explain the variance.</a:t>
            </a:r>
          </a:p>
          <a:p>
            <a:pPr algn="l"/>
            <a:r>
              <a:rPr lang="en-GB" b="0" i="0" dirty="0">
                <a:solidFill>
                  <a:srgbClr val="374151"/>
                </a:solidFill>
                <a:effectLst/>
                <a:latin typeface="Söhne"/>
              </a:rPr>
              <a:t>The coefficient </a:t>
            </a:r>
            <a:r>
              <a:rPr lang="en-GB" b="0" i="0" dirty="0">
                <a:solidFill>
                  <a:srgbClr val="343541"/>
                </a:solidFill>
                <a:effectLst/>
                <a:latin typeface="Söhne"/>
              </a:rPr>
              <a:t>explains the percentage change in flood frequency associated with a 1% increase in world CO2 emissions. </a:t>
            </a:r>
          </a:p>
          <a:p>
            <a:pPr algn="l"/>
            <a:r>
              <a:rPr lang="en-GB" b="0" i="0" dirty="0">
                <a:solidFill>
                  <a:srgbClr val="343541"/>
                </a:solidFill>
                <a:effectLst/>
                <a:latin typeface="Söhne"/>
              </a:rPr>
              <a:t>For instance, a coefficient of 6.2890 for East Asia &amp; Pacific suggests that a 1% increase in world CO2 emissions corresponds to a 6.2890% increase in flood frequency in East Asia Pacific.</a:t>
            </a:r>
          </a:p>
          <a:p>
            <a:pPr algn="l"/>
            <a:r>
              <a:rPr lang="en-GB" dirty="0"/>
              <a:t>-----------------------------------------</a:t>
            </a:r>
          </a:p>
          <a:p>
            <a:pPr algn="l"/>
            <a:r>
              <a:rPr lang="en-GB" sz="1800" b="0" i="0" u="none" strike="noStrike" baseline="0" dirty="0">
                <a:latin typeface="CMR12"/>
              </a:rPr>
              <a:t>Then we plot actual flood frequency compared to the expected flood counts from the model.</a:t>
            </a:r>
          </a:p>
          <a:p>
            <a:pPr algn="l"/>
            <a:r>
              <a:rPr lang="en-GB" sz="2800" b="0" i="0" u="none" strike="noStrike" baseline="0" dirty="0">
                <a:solidFill>
                  <a:srgbClr val="374151"/>
                </a:solidFill>
                <a:effectLst/>
                <a:latin typeface="Söhne"/>
              </a:rPr>
              <a:t>T</a:t>
            </a:r>
            <a:r>
              <a:rPr lang="en-GB" sz="2800" b="0" i="0" dirty="0">
                <a:solidFill>
                  <a:srgbClr val="374151"/>
                </a:solidFill>
                <a:effectLst/>
                <a:latin typeface="Söhne"/>
              </a:rPr>
              <a:t>he model tends to overestimate at the early stage of the time series particularly low frequency, followed by underestimations around the midpoint of the time series. </a:t>
            </a:r>
          </a:p>
          <a:p>
            <a:pPr algn="l"/>
            <a:r>
              <a:rPr lang="en-GB" sz="2800" b="0" i="0" dirty="0">
                <a:solidFill>
                  <a:srgbClr val="374151"/>
                </a:solidFill>
                <a:effectLst/>
                <a:latin typeface="Söhne"/>
              </a:rPr>
              <a:t>However, the model’s improved in recent years for some regions such as East Asia Pacific, Latin America, and South Asia. </a:t>
            </a:r>
          </a:p>
          <a:p>
            <a:pPr algn="l"/>
            <a:r>
              <a:rPr lang="en-GB" sz="2800" b="0" i="0" dirty="0">
                <a:solidFill>
                  <a:srgbClr val="343541"/>
                </a:solidFill>
                <a:effectLst/>
                <a:latin typeface="Söhne"/>
              </a:rPr>
              <a:t>It's important to note that the model’s </a:t>
            </a:r>
            <a:r>
              <a:rPr lang="en-GB" sz="2800" b="0" i="0" dirty="0">
                <a:solidFill>
                  <a:srgbClr val="374151"/>
                </a:solidFill>
                <a:effectLst/>
                <a:latin typeface="Söhne"/>
              </a:rPr>
              <a:t>performance is relatively weaker for the North America region, due to a limited sample size.</a:t>
            </a:r>
            <a:endParaRPr lang="en-GB" sz="1800" b="0" i="0" u="none" strike="noStrike" baseline="0" dirty="0">
              <a:latin typeface="CMR12"/>
            </a:endParaRPr>
          </a:p>
          <a:p>
            <a:pPr algn="l"/>
            <a:r>
              <a:rPr lang="en-GB" dirty="0"/>
              <a:t>-----------------------------------------</a:t>
            </a:r>
          </a:p>
          <a:p>
            <a:pPr algn="l"/>
            <a:r>
              <a:rPr lang="en-GB" sz="1800" b="0" i="0" u="none" strike="noStrike" baseline="0" dirty="0">
                <a:latin typeface="CMR12"/>
              </a:rPr>
              <a:t>We present the projected flood occurrences 5 scenarios, starting from the reference base year and extending to 2050. The reference base year is an average flood counts from 2011-2020</a:t>
            </a:r>
          </a:p>
          <a:p>
            <a:pPr algn="l"/>
            <a:r>
              <a:rPr lang="en-GB" sz="2800" b="0" i="0" dirty="0">
                <a:solidFill>
                  <a:srgbClr val="374151"/>
                </a:solidFill>
                <a:effectLst/>
                <a:latin typeface="Söhne"/>
              </a:rPr>
              <a:t>In SSP1 and SSP2 scenarios, we predict a decline in flood </a:t>
            </a:r>
            <a:r>
              <a:rPr lang="en-GB" sz="2800" b="0" i="0" dirty="0" err="1">
                <a:solidFill>
                  <a:srgbClr val="374151"/>
                </a:solidFill>
                <a:effectLst/>
                <a:latin typeface="Söhne"/>
              </a:rPr>
              <a:t>occurances</a:t>
            </a:r>
            <a:r>
              <a:rPr lang="en-GB" sz="2800" b="0" i="0" dirty="0">
                <a:solidFill>
                  <a:srgbClr val="374151"/>
                </a:solidFill>
                <a:effectLst/>
                <a:latin typeface="Söhne"/>
              </a:rPr>
              <a:t> across all regions. </a:t>
            </a:r>
          </a:p>
          <a:p>
            <a:pPr algn="l"/>
            <a:r>
              <a:rPr lang="en-GB" sz="2800" b="0" i="0" dirty="0">
                <a:solidFill>
                  <a:srgbClr val="374151"/>
                </a:solidFill>
                <a:effectLst/>
                <a:latin typeface="Söhne"/>
              </a:rPr>
              <a:t>Meanwhile, the SSP3 scenario suggests a modest decrease in flood occurrences over the years. </a:t>
            </a:r>
          </a:p>
          <a:p>
            <a:pPr algn="l"/>
            <a:r>
              <a:rPr lang="en-GB" sz="2800" b="0" i="0" dirty="0">
                <a:solidFill>
                  <a:srgbClr val="374151"/>
                </a:solidFill>
                <a:effectLst/>
                <a:latin typeface="Söhne"/>
              </a:rPr>
              <a:t>In contrast, SSP5 uniquely anticipates a significant increase in flood occurrences.</a:t>
            </a:r>
          </a:p>
          <a:p>
            <a:pPr algn="l"/>
            <a:r>
              <a:rPr lang="en-GB" sz="1800" b="0" i="0" u="none" strike="noStrike" baseline="0" dirty="0">
                <a:latin typeface="CMR12"/>
              </a:rPr>
              <a:t>The results correspond to the projected CO2 emissions per capita in the EDA section.</a:t>
            </a:r>
          </a:p>
          <a:p>
            <a:r>
              <a:rPr lang="en-GB" dirty="0"/>
              <a:t>-------------------------------------</a:t>
            </a:r>
          </a:p>
          <a:p>
            <a:r>
              <a:rPr lang="en-GB" dirty="0"/>
              <a:t>4 mins</a:t>
            </a:r>
          </a:p>
        </p:txBody>
      </p:sp>
      <p:sp>
        <p:nvSpPr>
          <p:cNvPr id="4" name="Slide Number Placeholder 3"/>
          <p:cNvSpPr>
            <a:spLocks noGrp="1"/>
          </p:cNvSpPr>
          <p:nvPr>
            <p:ph type="sldNum" sz="quarter" idx="5"/>
          </p:nvPr>
        </p:nvSpPr>
        <p:spPr/>
        <p:txBody>
          <a:bodyPr/>
          <a:lstStyle/>
          <a:p>
            <a:fld id="{D957FC08-38C3-48C5-B619-C9BA6E0FA402}" type="slidenum">
              <a:rPr lang="en-GB" smtClean="0"/>
              <a:t>16</a:t>
            </a:fld>
            <a:endParaRPr lang="en-GB"/>
          </a:p>
        </p:txBody>
      </p:sp>
    </p:spTree>
    <p:extLst>
      <p:ext uri="{BB962C8B-B14F-4D97-AF65-F5344CB8AC3E}">
        <p14:creationId xmlns:p14="http://schemas.microsoft.com/office/powerpoint/2010/main" val="339031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t>Then, we move to the severity in a regional perspective.</a:t>
            </a:r>
          </a:p>
          <a:p>
            <a:pPr algn="l"/>
            <a:r>
              <a:rPr lang="en-GB" sz="1800" b="0" i="0" u="none" strike="noStrike" baseline="0" dirty="0">
                <a:latin typeface="CMR12"/>
              </a:rPr>
              <a:t>Similar to the frequency, we plot the actual average death per flood event compared to the average death per event predicted by the model.</a:t>
            </a:r>
          </a:p>
          <a:p>
            <a:pPr algn="l"/>
            <a:endParaRPr lang="en-GB" sz="1800" b="0" i="0" u="none" strike="noStrike" baseline="0" dirty="0">
              <a:latin typeface="CMR12"/>
            </a:endParaRPr>
          </a:p>
          <a:p>
            <a:pPr algn="l"/>
            <a:r>
              <a:rPr lang="en-GB" sz="2800" b="0" i="0" dirty="0">
                <a:solidFill>
                  <a:srgbClr val="000000"/>
                </a:solidFill>
                <a:effectLst/>
                <a:latin typeface="Söhne"/>
              </a:rPr>
              <a:t>While estimating the tail index for East Asia &amp; Pacific and South Asia, we encountered ξ (shape parameter) values exceeding 1, mainly in earlier time series parts. </a:t>
            </a:r>
          </a:p>
          <a:p>
            <a:pPr algn="l"/>
            <a:r>
              <a:rPr lang="en-GB" sz="2800" b="0" i="0" dirty="0">
                <a:solidFill>
                  <a:srgbClr val="000000"/>
                </a:solidFill>
                <a:effectLst/>
                <a:latin typeface="Söhne"/>
              </a:rPr>
              <a:t>To prevent infinite expected values of GPD, we marked these instances as n/a. </a:t>
            </a:r>
          </a:p>
          <a:p>
            <a:pPr algn="l"/>
            <a:r>
              <a:rPr lang="en-GB" sz="2800" b="0" i="0" dirty="0">
                <a:solidFill>
                  <a:srgbClr val="000000"/>
                </a:solidFill>
                <a:effectLst/>
                <a:latin typeface="Söhne"/>
              </a:rPr>
              <a:t>And our calculations focused on shape parameter values below 1.</a:t>
            </a:r>
          </a:p>
          <a:p>
            <a:r>
              <a:rPr lang="en-GB" sz="2800" b="0" i="0" dirty="0">
                <a:solidFill>
                  <a:srgbClr val="000000"/>
                </a:solidFill>
                <a:effectLst/>
                <a:latin typeface="Söhne"/>
              </a:rPr>
              <a:t>--------------------------------------</a:t>
            </a:r>
          </a:p>
          <a:p>
            <a:r>
              <a:rPr lang="en-GB" sz="2800" b="0" i="0" u="none" strike="noStrike" baseline="0" dirty="0">
                <a:latin typeface="CMR12"/>
              </a:rPr>
              <a:t>We then </a:t>
            </a:r>
            <a:r>
              <a:rPr lang="en-GB" sz="4000" b="0" i="0" dirty="0">
                <a:solidFill>
                  <a:srgbClr val="374151"/>
                </a:solidFill>
                <a:effectLst/>
                <a:latin typeface="Söhne"/>
              </a:rPr>
              <a:t>provide </a:t>
            </a:r>
            <a:r>
              <a:rPr lang="en-GB" sz="2800" b="0" i="0" u="none" strike="noStrike" baseline="0" dirty="0">
                <a:latin typeface="CMR12"/>
              </a:rPr>
              <a:t>the projected average death per flood event in 2030, 2040 and 2050. </a:t>
            </a:r>
          </a:p>
          <a:p>
            <a:pPr algn="l"/>
            <a:r>
              <a:rPr lang="en-GB" sz="1800" b="0" i="0" u="none" strike="noStrike" baseline="0" dirty="0">
                <a:latin typeface="CMR12"/>
              </a:rPr>
              <a:t>The SSP5 experiences the most significant reduction, while the smallest reduction </a:t>
            </a:r>
            <a:r>
              <a:rPr lang="en-GB" sz="2800" b="0" i="0" dirty="0">
                <a:solidFill>
                  <a:srgbClr val="374151"/>
                </a:solidFill>
                <a:effectLst/>
                <a:latin typeface="Söhne"/>
              </a:rPr>
              <a:t>occurs</a:t>
            </a:r>
            <a:r>
              <a:rPr lang="en-GB" sz="1800" b="0" i="0" u="none" strike="noStrike" baseline="0" dirty="0">
                <a:latin typeface="CMR12"/>
              </a:rPr>
              <a:t> in the SSP3.</a:t>
            </a:r>
          </a:p>
          <a:p>
            <a:pPr algn="l"/>
            <a:r>
              <a:rPr lang="en-GB" sz="4000" b="0" i="0" dirty="0">
                <a:solidFill>
                  <a:srgbClr val="374151"/>
                </a:solidFill>
                <a:effectLst/>
                <a:latin typeface="Söhne"/>
              </a:rPr>
              <a:t>These outcomes align with the GDP projections from the EDA section.</a:t>
            </a:r>
            <a:endParaRPr lang="en-GB" sz="1800" b="0" i="0" u="none" strike="noStrike" baseline="0" dirty="0">
              <a:latin typeface="CMR12"/>
            </a:endParaRPr>
          </a:p>
          <a:p>
            <a:pPr algn="l"/>
            <a:r>
              <a:rPr lang="en-GB" dirty="0"/>
              <a:t>------------------------------------</a:t>
            </a:r>
          </a:p>
          <a:p>
            <a:r>
              <a:rPr lang="en-GB" dirty="0"/>
              <a:t>2 min</a:t>
            </a:r>
          </a:p>
          <a:p>
            <a:endParaRPr lang="en-GB" dirty="0"/>
          </a:p>
          <a:p>
            <a:r>
              <a:rPr lang="en-GB" sz="1200" b="0" i="0" dirty="0">
                <a:solidFill>
                  <a:srgbClr val="000000"/>
                </a:solidFill>
                <a:effectLst/>
                <a:highlight>
                  <a:srgbClr val="FFFF00"/>
                </a:highlight>
                <a:latin typeface="Söhne"/>
              </a:rPr>
              <a:t>It's important to mention that when ξ values near to 1 can lead to significant upper bounds, causing overestimations in average death per event figures for East Asia &amp; Pacific, South Asia, and Latin America regions.</a:t>
            </a:r>
            <a:endParaRPr lang="en-GB" dirty="0"/>
          </a:p>
        </p:txBody>
      </p:sp>
      <p:sp>
        <p:nvSpPr>
          <p:cNvPr id="4" name="Slide Number Placeholder 3"/>
          <p:cNvSpPr>
            <a:spLocks noGrp="1"/>
          </p:cNvSpPr>
          <p:nvPr>
            <p:ph type="sldNum" sz="quarter" idx="5"/>
          </p:nvPr>
        </p:nvSpPr>
        <p:spPr/>
        <p:txBody>
          <a:bodyPr/>
          <a:lstStyle/>
          <a:p>
            <a:fld id="{D957FC08-38C3-48C5-B619-C9BA6E0FA402}" type="slidenum">
              <a:rPr lang="en-GB" smtClean="0"/>
              <a:t>17</a:t>
            </a:fld>
            <a:endParaRPr lang="en-GB"/>
          </a:p>
        </p:txBody>
      </p:sp>
    </p:spTree>
    <p:extLst>
      <p:ext uri="{BB962C8B-B14F-4D97-AF65-F5344CB8AC3E}">
        <p14:creationId xmlns:p14="http://schemas.microsoft.com/office/powerpoint/2010/main" val="164369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2800" b="0" i="0" dirty="0">
                <a:solidFill>
                  <a:srgbClr val="374151"/>
                </a:solidFill>
                <a:effectLst/>
                <a:latin typeface="Söhne"/>
              </a:rPr>
              <a:t>We present annual death projections</a:t>
            </a:r>
            <a:r>
              <a:rPr lang="en-GB" sz="1800" b="0" i="0" u="none" strike="noStrike" baseline="0" dirty="0">
                <a:latin typeface="CMR12"/>
              </a:rPr>
              <a:t> based on the SSP scenarios, starting from the baseline period (average annual death from 2011-2020) and extending to 2050.</a:t>
            </a:r>
          </a:p>
          <a:p>
            <a:pPr algn="l"/>
            <a:endParaRPr lang="en-GB" sz="1800" b="0" i="0" u="none" strike="noStrike" baseline="0" dirty="0">
              <a:latin typeface="CMR12"/>
            </a:endParaRPr>
          </a:p>
          <a:p>
            <a:pPr algn="l"/>
            <a:r>
              <a:rPr lang="en-GB" sz="2800" b="0" i="0" dirty="0">
                <a:solidFill>
                  <a:srgbClr val="374151"/>
                </a:solidFill>
                <a:effectLst/>
                <a:latin typeface="Söhne"/>
              </a:rPr>
              <a:t>SSP1, SSP2, and SSP3 show varying degrees of decline in annual deaths. </a:t>
            </a:r>
          </a:p>
          <a:p>
            <a:pPr algn="l"/>
            <a:r>
              <a:rPr lang="en-GB" sz="2800" b="0" i="0" u="none" strike="noStrike" baseline="0" dirty="0">
                <a:solidFill>
                  <a:srgbClr val="374151"/>
                </a:solidFill>
                <a:effectLst/>
                <a:latin typeface="Söhne"/>
              </a:rPr>
              <a:t>However, in SSP5, </a:t>
            </a:r>
            <a:r>
              <a:rPr lang="en-GB" sz="2800" b="0" i="0" dirty="0">
                <a:solidFill>
                  <a:srgbClr val="374151"/>
                </a:solidFill>
                <a:effectLst/>
                <a:latin typeface="Söhne"/>
              </a:rPr>
              <a:t>deaths decrease slightly by 2040 but return to the baseline level by 2050</a:t>
            </a:r>
          </a:p>
          <a:p>
            <a:pPr algn="l"/>
            <a:r>
              <a:rPr lang="en-GB" sz="2800" b="0" i="0" dirty="0">
                <a:effectLst/>
                <a:latin typeface="Söhne"/>
              </a:rPr>
              <a:t>While GDP growth in SSP5 lowers flood severity, higher CO2 levels relate to increased flood occurrences. Thus, 2050 annual deaths are projected to align with current levels.</a:t>
            </a:r>
          </a:p>
          <a:p>
            <a:endParaRPr lang="en-GB" dirty="0"/>
          </a:p>
          <a:p>
            <a:r>
              <a:rPr lang="en-GB" dirty="0"/>
              <a:t>----------------------</a:t>
            </a:r>
          </a:p>
          <a:p>
            <a:r>
              <a:rPr lang="en-GB" dirty="0"/>
              <a:t>1 min</a:t>
            </a:r>
          </a:p>
        </p:txBody>
      </p:sp>
      <p:sp>
        <p:nvSpPr>
          <p:cNvPr id="4" name="Slide Number Placeholder 3"/>
          <p:cNvSpPr>
            <a:spLocks noGrp="1"/>
          </p:cNvSpPr>
          <p:nvPr>
            <p:ph type="sldNum" sz="quarter" idx="5"/>
          </p:nvPr>
        </p:nvSpPr>
        <p:spPr/>
        <p:txBody>
          <a:bodyPr/>
          <a:lstStyle/>
          <a:p>
            <a:fld id="{D957FC08-38C3-48C5-B619-C9BA6E0FA402}" type="slidenum">
              <a:rPr lang="en-GB" smtClean="0"/>
              <a:t>18</a:t>
            </a:fld>
            <a:endParaRPr lang="en-GB"/>
          </a:p>
        </p:txBody>
      </p:sp>
    </p:spTree>
    <p:extLst>
      <p:ext uri="{BB962C8B-B14F-4D97-AF65-F5344CB8AC3E}">
        <p14:creationId xmlns:p14="http://schemas.microsoft.com/office/powerpoint/2010/main" val="1926650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visualize projected global numbers with 95% confidence interval</a:t>
            </a:r>
          </a:p>
          <a:p>
            <a:endParaRPr lang="en-GB" dirty="0"/>
          </a:p>
          <a:p>
            <a:r>
              <a:rPr lang="en-GB" dirty="0"/>
              <a:t>For the global frequency, a narrow confidence interval suggests the high confident level of this model (consistent with high R square as in the previous section)</a:t>
            </a:r>
          </a:p>
          <a:p>
            <a:r>
              <a:rPr lang="en-GB" dirty="0"/>
              <a:t>For the global death per event, we can see a broader interval which indicates that the model precisions are lower</a:t>
            </a:r>
          </a:p>
          <a:p>
            <a:r>
              <a:rPr lang="en-GB" dirty="0"/>
              <a:t>In general, the results on this slide are consistent with the pattern and outcome from the previous section.</a:t>
            </a:r>
          </a:p>
          <a:p>
            <a:endParaRPr lang="en-GB" dirty="0"/>
          </a:p>
          <a:p>
            <a:r>
              <a:rPr lang="en-GB" dirty="0"/>
              <a:t>---------------</a:t>
            </a:r>
          </a:p>
          <a:p>
            <a:r>
              <a:rPr lang="en-GB" dirty="0"/>
              <a:t>3 mins</a:t>
            </a:r>
          </a:p>
        </p:txBody>
      </p:sp>
      <p:sp>
        <p:nvSpPr>
          <p:cNvPr id="4" name="Slide Number Placeholder 3"/>
          <p:cNvSpPr>
            <a:spLocks noGrp="1"/>
          </p:cNvSpPr>
          <p:nvPr>
            <p:ph type="sldNum" sz="quarter" idx="5"/>
          </p:nvPr>
        </p:nvSpPr>
        <p:spPr/>
        <p:txBody>
          <a:bodyPr/>
          <a:lstStyle/>
          <a:p>
            <a:fld id="{D957FC08-38C3-48C5-B619-C9BA6E0FA402}" type="slidenum">
              <a:rPr lang="en-GB" smtClean="0"/>
              <a:t>19</a:t>
            </a:fld>
            <a:endParaRPr lang="en-GB"/>
          </a:p>
        </p:txBody>
      </p:sp>
    </p:spTree>
    <p:extLst>
      <p:ext uri="{BB962C8B-B14F-4D97-AF65-F5344CB8AC3E}">
        <p14:creationId xmlns:p14="http://schemas.microsoft.com/office/powerpoint/2010/main" val="106048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5" name="Google Shape;163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We will go through all the topics together starting from Understanding floods to Closing Remarks</a:t>
            </a:r>
          </a:p>
          <a:p>
            <a:pPr marL="0" lvl="0" indent="0" algn="l" rtl="0">
              <a:spcBef>
                <a:spcPts val="0"/>
              </a:spcBef>
              <a:spcAft>
                <a:spcPts val="0"/>
              </a:spcAft>
              <a:buClr>
                <a:schemeClr val="dk1"/>
              </a:buClr>
              <a:buSzPts val="1100"/>
              <a:buFont typeface="Arial"/>
              <a:buNone/>
            </a:pPr>
            <a:endParaRPr lang="en-GB" sz="1200" i="0" dirty="0">
              <a:solidFill>
                <a:srgbClr val="595959"/>
              </a:solidFill>
              <a:latin typeface="Anaheim"/>
              <a:ea typeface="Anaheim"/>
              <a:cs typeface="Anaheim"/>
              <a:sym typeface="Anaheim"/>
            </a:endParaRPr>
          </a:p>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a:t>
            </a:r>
          </a:p>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01 + Opening 5mins</a:t>
            </a:r>
          </a:p>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02 5 mins</a:t>
            </a:r>
          </a:p>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11mins</a:t>
            </a:r>
          </a:p>
          <a:p>
            <a:pPr marL="0" lvl="0" indent="0" algn="l" rtl="0">
              <a:spcBef>
                <a:spcPts val="0"/>
              </a:spcBef>
              <a:spcAft>
                <a:spcPts val="0"/>
              </a:spcAft>
              <a:buClr>
                <a:schemeClr val="dk1"/>
              </a:buClr>
              <a:buSzPts val="1100"/>
              <a:buFont typeface="Arial"/>
              <a:buNone/>
            </a:pPr>
            <a:endParaRPr lang="en-GB" sz="1200" i="0" dirty="0">
              <a:solidFill>
                <a:srgbClr val="595959"/>
              </a:solidFill>
              <a:latin typeface="Anaheim"/>
              <a:ea typeface="Anaheim"/>
              <a:cs typeface="Anaheim"/>
              <a:sym typeface="Anaheim"/>
            </a:endParaRPr>
          </a:p>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03 2 mins</a:t>
            </a:r>
          </a:p>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04 10 mins</a:t>
            </a:r>
          </a:p>
          <a:p>
            <a:pPr marL="0" lvl="0" indent="0" algn="l" rtl="0">
              <a:spcBef>
                <a:spcPts val="0"/>
              </a:spcBef>
              <a:spcAft>
                <a:spcPts val="0"/>
              </a:spcAft>
              <a:buClr>
                <a:schemeClr val="dk1"/>
              </a:buClr>
              <a:buSzPts val="1100"/>
              <a:buFont typeface="Arial"/>
              <a:buNone/>
            </a:pPr>
            <a:r>
              <a:rPr lang="en-GB" sz="1200" i="0" dirty="0">
                <a:solidFill>
                  <a:srgbClr val="595959"/>
                </a:solidFill>
                <a:latin typeface="Anaheim"/>
                <a:ea typeface="Anaheim"/>
                <a:cs typeface="Anaheim"/>
                <a:sym typeface="Anaheim"/>
              </a:rPr>
              <a:t>05 4 mins</a:t>
            </a:r>
          </a:p>
          <a:p>
            <a:pPr marL="0" lvl="0" indent="0" algn="l" rtl="0">
              <a:spcBef>
                <a:spcPts val="0"/>
              </a:spcBef>
              <a:spcAft>
                <a:spcPts val="0"/>
              </a:spcAft>
              <a:buClr>
                <a:schemeClr val="dk1"/>
              </a:buClr>
              <a:buSzPts val="1100"/>
              <a:buFont typeface="Arial"/>
              <a:buNone/>
            </a:pPr>
            <a:endParaRPr sz="1200" i="0" dirty="0">
              <a:solidFill>
                <a:srgbClr val="595959"/>
              </a:solidFill>
              <a:latin typeface="Anaheim"/>
              <a:ea typeface="Anaheim"/>
              <a:cs typeface="Anaheim"/>
              <a:sym typeface="Anaheim"/>
            </a:endParaRPr>
          </a:p>
          <a:p>
            <a:pPr marL="0" lvl="0" indent="0" algn="l" rtl="0">
              <a:spcBef>
                <a:spcPts val="0"/>
              </a:spcBef>
              <a:spcAft>
                <a:spcPts val="0"/>
              </a:spcAft>
              <a:buNone/>
            </a:pPr>
            <a:r>
              <a:rPr lang="en-GB" dirty="0"/>
              <a:t>Total 26 mins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Now we come to the last part of this presentation. </a:t>
            </a:r>
            <a:r>
              <a:rPr lang="en-GB" b="0" i="0" dirty="0">
                <a:solidFill>
                  <a:srgbClr val="374151"/>
                </a:solidFill>
                <a:effectLst/>
                <a:latin typeface="Söhne"/>
              </a:rPr>
              <a:t>We'll cover </a:t>
            </a:r>
            <a:r>
              <a:rPr lang="en-GB" dirty="0"/>
              <a:t>conclusion, limitations and future study.</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t>
            </a:r>
          </a:p>
          <a:p>
            <a:pPr marL="0" lvl="0" indent="0" algn="l" rtl="0">
              <a:spcBef>
                <a:spcPts val="0"/>
              </a:spcBef>
              <a:spcAft>
                <a:spcPts val="0"/>
              </a:spcAft>
              <a:buNone/>
            </a:pPr>
            <a:r>
              <a:rPr lang="en-GB" dirty="0"/>
              <a:t>4mins</a:t>
            </a:r>
            <a:endParaRPr dirty="0"/>
          </a:p>
        </p:txBody>
      </p:sp>
    </p:spTree>
    <p:extLst>
      <p:ext uri="{BB962C8B-B14F-4D97-AF65-F5344CB8AC3E}">
        <p14:creationId xmlns:p14="http://schemas.microsoft.com/office/powerpoint/2010/main" val="844899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The main key findings are…</a:t>
            </a:r>
          </a:p>
          <a:p>
            <a:endParaRPr lang="en-GB" dirty="0"/>
          </a:p>
          <a:p>
            <a:pPr marL="228600" indent="-228600">
              <a:buFontTx/>
              <a:buAutoNum type="arabicPeriod"/>
            </a:pPr>
            <a:r>
              <a:rPr lang="en-GB" dirty="0"/>
              <a:t>Flood frequency shows a positive correlation with CO2 emissions in the Poisson model. </a:t>
            </a:r>
          </a:p>
          <a:p>
            <a:pPr marL="0" indent="0">
              <a:buFontTx/>
              <a:buNone/>
            </a:pPr>
            <a:r>
              <a:rPr lang="en-GB" dirty="0"/>
              <a:t>Projections display declining trends except for SSP5.</a:t>
            </a:r>
          </a:p>
          <a:p>
            <a:pPr marL="171450" indent="-171450">
              <a:buFontTx/>
              <a:buChar char="-"/>
            </a:pPr>
            <a:endParaRPr lang="en-GB" dirty="0"/>
          </a:p>
          <a:p>
            <a:pPr marL="0" indent="0">
              <a:buFontTx/>
              <a:buNone/>
            </a:pPr>
            <a:r>
              <a:rPr lang="en-GB" dirty="0"/>
              <a:t>2. Average deaths per flood event inversely linked to GDP in the GPD model, showing less severe floods in higher GDP regions. </a:t>
            </a:r>
          </a:p>
          <a:p>
            <a:pPr marL="0" indent="0">
              <a:buFontTx/>
              <a:buNone/>
            </a:pPr>
            <a:r>
              <a:rPr lang="en-GB" dirty="0"/>
              <a:t>Loss severity decreases in all scenarios.</a:t>
            </a:r>
          </a:p>
          <a:p>
            <a:pPr marL="0" indent="0">
              <a:buFontTx/>
              <a:buNone/>
            </a:pPr>
            <a:endParaRPr lang="en-GB" dirty="0"/>
          </a:p>
          <a:p>
            <a:pPr marL="0" indent="0">
              <a:buFontTx/>
              <a:buNone/>
            </a:pPr>
            <a:r>
              <a:rPr lang="en-GB" dirty="0"/>
              <a:t>3. Annual deaths drop across scenarios except SSP5-8.5</a:t>
            </a:r>
          </a:p>
          <a:p>
            <a:pPr marL="171450" indent="-171450">
              <a:buFontTx/>
              <a:buChar char="-"/>
            </a:pPr>
            <a:endParaRPr lang="en-GB" dirty="0"/>
          </a:p>
          <a:p>
            <a:pPr marL="0" indent="0">
              <a:buFont typeface="Arial" panose="020B0604020202020204" pitchFamily="34" charset="0"/>
              <a:buNone/>
            </a:pPr>
            <a:r>
              <a:rPr lang="en-GB" dirty="0"/>
              <a:t>4. Globally, frequency and severity match the regional view</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min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1956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the work, there are some difficulties. </a:t>
            </a:r>
          </a:p>
          <a:p>
            <a:pPr marL="228600" lvl="0" indent="-228600" algn="l" rtl="0">
              <a:spcBef>
                <a:spcPts val="0"/>
              </a:spcBef>
              <a:spcAft>
                <a:spcPts val="0"/>
              </a:spcAft>
              <a:buFontTx/>
              <a:buAutoNum type="arabicPeriod"/>
            </a:pPr>
            <a:r>
              <a:rPr lang="en-GB" b="0" i="0" dirty="0">
                <a:solidFill>
                  <a:srgbClr val="374151"/>
                </a:solidFill>
                <a:effectLst/>
                <a:latin typeface="Söhne"/>
              </a:rPr>
              <a:t>We intended to divide 'Middle East and Africa' into one group 'MENA' and another </a:t>
            </a:r>
            <a:r>
              <a:rPr lang="en-GB" b="0" i="0" dirty="0" err="1">
                <a:solidFill>
                  <a:srgbClr val="374151"/>
                </a:solidFill>
                <a:effectLst/>
                <a:latin typeface="Söhne"/>
              </a:rPr>
              <a:t>group'Sub</a:t>
            </a:r>
            <a:r>
              <a:rPr lang="en-GB" b="0" i="0" dirty="0">
                <a:solidFill>
                  <a:srgbClr val="374151"/>
                </a:solidFill>
                <a:effectLst/>
                <a:latin typeface="Söhne"/>
              </a:rPr>
              <a:t>-Saharan Africa’  due to socio-economic differences. </a:t>
            </a:r>
          </a:p>
          <a:p>
            <a:pPr marL="0" lvl="0" indent="0" algn="l" rtl="0">
              <a:spcBef>
                <a:spcPts val="0"/>
              </a:spcBef>
              <a:spcAft>
                <a:spcPts val="0"/>
              </a:spcAft>
              <a:buFontTx/>
              <a:buNone/>
            </a:pPr>
            <a:r>
              <a:rPr lang="en-GB" b="0" i="0" dirty="0">
                <a:solidFill>
                  <a:srgbClr val="374151"/>
                </a:solidFill>
                <a:effectLst/>
                <a:latin typeface="Söhne"/>
              </a:rPr>
              <a:t>However, IPCC projection doesn't differentiate North Africa from Sub-Saharan Africa. So, we combined them and this might caused errors in prediction.</a:t>
            </a:r>
          </a:p>
          <a:p>
            <a:pPr marL="0" lvl="0" indent="0" algn="l" rtl="0">
              <a:spcBef>
                <a:spcPts val="0"/>
              </a:spcBef>
              <a:spcAft>
                <a:spcPts val="0"/>
              </a:spcAft>
              <a:buFontTx/>
              <a:buNone/>
            </a:pPr>
            <a:endParaRPr lang="en-GB" b="0" i="0" dirty="0">
              <a:solidFill>
                <a:srgbClr val="374151"/>
              </a:solidFill>
              <a:effectLst/>
              <a:latin typeface="Söhne"/>
            </a:endParaRPr>
          </a:p>
          <a:p>
            <a:pPr marL="0" lvl="0" indent="0" algn="l" rtl="0">
              <a:spcBef>
                <a:spcPts val="0"/>
              </a:spcBef>
              <a:spcAft>
                <a:spcPts val="0"/>
              </a:spcAft>
              <a:buFontTx/>
              <a:buNone/>
            </a:pPr>
            <a:r>
              <a:rPr lang="en-GB" b="0" i="0" dirty="0">
                <a:solidFill>
                  <a:srgbClr val="374151"/>
                </a:solidFill>
                <a:effectLst/>
                <a:latin typeface="Söhne"/>
              </a:rPr>
              <a:t>2. Our North American data for 1960-1980 is quite limited, which might affect our model's accuracy.</a:t>
            </a:r>
          </a:p>
          <a:p>
            <a:pPr marL="0" lvl="0" indent="0" algn="l" rtl="0">
              <a:spcBef>
                <a:spcPts val="0"/>
              </a:spcBef>
              <a:spcAft>
                <a:spcPts val="0"/>
              </a:spcAft>
              <a:buFontTx/>
              <a:buNone/>
            </a:pPr>
            <a:endParaRPr lang="en-GB" b="0" i="0" dirty="0">
              <a:solidFill>
                <a:srgbClr val="374151"/>
              </a:solidFill>
              <a:effectLst/>
              <a:latin typeface="Söhne"/>
            </a:endParaRPr>
          </a:p>
          <a:p>
            <a:pPr marL="0" lvl="0" indent="0" algn="l" rtl="0">
              <a:spcBef>
                <a:spcPts val="0"/>
              </a:spcBef>
              <a:spcAft>
                <a:spcPts val="0"/>
              </a:spcAft>
              <a:buFontTx/>
              <a:buNone/>
            </a:pPr>
            <a:r>
              <a:rPr lang="en-GB" b="0" i="0" dirty="0">
                <a:solidFill>
                  <a:srgbClr val="374151"/>
                </a:solidFill>
                <a:effectLst/>
                <a:latin typeface="Söhne"/>
              </a:rPr>
              <a:t>3. We </a:t>
            </a:r>
            <a:r>
              <a:rPr lang="en-GB" b="0" i="0" dirty="0">
                <a:solidFill>
                  <a:srgbClr val="000000"/>
                </a:solidFill>
                <a:effectLst/>
                <a:latin typeface="Söhne"/>
              </a:rPr>
              <a:t>use 2020 as our baseline year when rebasing CO2 emissions and GDP from IPCC projections. </a:t>
            </a:r>
          </a:p>
          <a:p>
            <a:pPr marL="0" lvl="0" indent="0" algn="l" rtl="0">
              <a:spcBef>
                <a:spcPts val="0"/>
              </a:spcBef>
              <a:spcAft>
                <a:spcPts val="0"/>
              </a:spcAft>
              <a:buFontTx/>
              <a:buNone/>
            </a:pPr>
            <a:r>
              <a:rPr lang="en-GB" b="0" i="0" dirty="0">
                <a:solidFill>
                  <a:srgbClr val="000000"/>
                </a:solidFill>
                <a:effectLst/>
                <a:latin typeface="Söhne"/>
              </a:rPr>
              <a:t>However, the year 2020 is quite unique due to COVID-19 lockdown which caused exceptional drops in CO2 and GDP. </a:t>
            </a:r>
          </a:p>
          <a:p>
            <a:pPr marL="0" lvl="0" indent="0" algn="l" rtl="0">
              <a:spcBef>
                <a:spcPts val="0"/>
              </a:spcBef>
              <a:spcAft>
                <a:spcPts val="0"/>
              </a:spcAft>
              <a:buFontTx/>
              <a:buNone/>
            </a:pPr>
            <a:r>
              <a:rPr lang="en-GB" b="0" i="0" dirty="0">
                <a:solidFill>
                  <a:srgbClr val="000000"/>
                </a:solidFill>
                <a:effectLst/>
                <a:latin typeface="Söhne"/>
              </a:rPr>
              <a:t>By doing this, our projected CO2 and GDP may be underestimated.</a:t>
            </a:r>
          </a:p>
          <a:p>
            <a:pPr marL="171450" lvl="0" indent="-171450" algn="l" rtl="0">
              <a:spcBef>
                <a:spcPts val="0"/>
              </a:spcBef>
              <a:spcAft>
                <a:spcPts val="0"/>
              </a:spcAft>
              <a:buFontTx/>
              <a:buChar char="-"/>
            </a:pPr>
            <a:endParaRPr lang="en-GB" b="0" i="0" dirty="0">
              <a:solidFill>
                <a:srgbClr val="000000"/>
              </a:solidFill>
              <a:effectLst/>
              <a:latin typeface="Söhne"/>
            </a:endParaRPr>
          </a:p>
          <a:p>
            <a:pPr marL="0" lvl="0" indent="0" algn="l" rtl="0">
              <a:spcBef>
                <a:spcPts val="0"/>
              </a:spcBef>
              <a:spcAft>
                <a:spcPts val="0"/>
              </a:spcAft>
              <a:buFontTx/>
              <a:buNone/>
            </a:pPr>
            <a:r>
              <a:rPr lang="en-GB" b="0" i="0" dirty="0">
                <a:solidFill>
                  <a:srgbClr val="000000"/>
                </a:solidFill>
                <a:effectLst/>
                <a:latin typeface="Söhne"/>
              </a:rPr>
              <a:t>Some of them could be solved in the future</a:t>
            </a:r>
          </a:p>
          <a:p>
            <a:pPr marL="228600" lvl="0" indent="-228600" algn="l" rtl="0">
              <a:spcBef>
                <a:spcPts val="0"/>
              </a:spcBef>
              <a:spcAft>
                <a:spcPts val="0"/>
              </a:spcAft>
              <a:buFontTx/>
              <a:buAutoNum type="arabicPeriod"/>
            </a:pPr>
            <a:r>
              <a:rPr lang="en-GB" b="0" i="0" dirty="0">
                <a:solidFill>
                  <a:srgbClr val="374151"/>
                </a:solidFill>
                <a:effectLst/>
                <a:latin typeface="Söhne"/>
              </a:rPr>
              <a:t>In case researchers could distinguish 'Middle East and North Africa' (MENA) from 'Sub-Saharan Africa’. </a:t>
            </a:r>
          </a:p>
          <a:p>
            <a:pPr marL="0" lvl="0" indent="0" algn="l" rtl="0">
              <a:spcBef>
                <a:spcPts val="0"/>
              </a:spcBef>
              <a:spcAft>
                <a:spcPts val="0"/>
              </a:spcAft>
              <a:buFontTx/>
              <a:buNone/>
            </a:pPr>
            <a:r>
              <a:rPr lang="en-GB" b="0" i="0" dirty="0">
                <a:solidFill>
                  <a:srgbClr val="374151"/>
                </a:solidFill>
                <a:effectLst/>
                <a:latin typeface="Söhne"/>
              </a:rPr>
              <a:t>It might improve forecasting accuracy.</a:t>
            </a:r>
          </a:p>
          <a:p>
            <a:pPr marL="228600" lvl="0" indent="-228600" algn="l" rtl="0">
              <a:spcBef>
                <a:spcPts val="0"/>
              </a:spcBef>
              <a:spcAft>
                <a:spcPts val="0"/>
              </a:spcAft>
              <a:buFontTx/>
              <a:buAutoNum type="arabicPeriod"/>
            </a:pPr>
            <a:endParaRPr lang="en-GB" b="0" i="0" dirty="0">
              <a:solidFill>
                <a:srgbClr val="374151"/>
              </a:solidFill>
              <a:effectLst/>
              <a:latin typeface="Söhne"/>
            </a:endParaRPr>
          </a:p>
          <a:p>
            <a:pPr marL="0" lvl="0" indent="0" algn="l" rtl="0">
              <a:spcBef>
                <a:spcPts val="0"/>
              </a:spcBef>
              <a:spcAft>
                <a:spcPts val="0"/>
              </a:spcAft>
              <a:buFontTx/>
              <a:buNone/>
            </a:pPr>
            <a:r>
              <a:rPr lang="en-GB" b="0" i="0" dirty="0">
                <a:solidFill>
                  <a:srgbClr val="374151"/>
                </a:solidFill>
                <a:effectLst/>
                <a:latin typeface="Söhne"/>
              </a:rPr>
              <a:t>2. To address the COVID year problem, we could perform a sensitivity analysis using nearby years (like 2019 or 2021) as a baseline. If there is a problem, we can find an average CO2 GDP from 2019, 2021 and use it as a </a:t>
            </a:r>
            <a:r>
              <a:rPr lang="en-GB" b="0" i="0">
                <a:solidFill>
                  <a:srgbClr val="374151"/>
                </a:solidFill>
                <a:effectLst/>
                <a:latin typeface="Söhne"/>
              </a:rPr>
              <a:t>reference point.</a:t>
            </a:r>
            <a:endParaRPr lang="en-GB" b="0" i="0" dirty="0">
              <a:solidFill>
                <a:srgbClr val="374151"/>
              </a:solidFill>
              <a:effectLst/>
              <a:latin typeface="Söhne"/>
            </a:endParaRPr>
          </a:p>
          <a:p>
            <a:pPr marL="0" lvl="0" indent="0" algn="l" rtl="0">
              <a:spcBef>
                <a:spcPts val="0"/>
              </a:spcBef>
              <a:spcAft>
                <a:spcPts val="0"/>
              </a:spcAft>
              <a:buFontTx/>
              <a:buNone/>
            </a:pPr>
            <a:r>
              <a:rPr lang="en-GB" dirty="0"/>
              <a:t>-------------------------------------------</a:t>
            </a:r>
          </a:p>
          <a:p>
            <a:pPr marL="0" lvl="0" indent="0" algn="l" rtl="0">
              <a:spcBef>
                <a:spcPts val="0"/>
              </a:spcBef>
              <a:spcAft>
                <a:spcPts val="0"/>
              </a:spcAft>
              <a:buFontTx/>
              <a:buNone/>
            </a:pPr>
            <a:r>
              <a:rPr lang="en-GB" dirty="0"/>
              <a:t>2 mins 30 sec</a:t>
            </a:r>
            <a:endParaRPr lang="en-GB" b="0" i="0" dirty="0">
              <a:solidFill>
                <a:srgbClr val="000000"/>
              </a:solidFill>
              <a:effectLst/>
              <a:latin typeface="Söhne"/>
            </a:endParaRPr>
          </a:p>
          <a:p>
            <a:pPr marL="0" lvl="0" indent="0" algn="l" rtl="0">
              <a:spcBef>
                <a:spcPts val="0"/>
              </a:spcBef>
              <a:spcAft>
                <a:spcPts val="0"/>
              </a:spcAft>
              <a:buFontTx/>
              <a:buNone/>
            </a:pPr>
            <a:endParaRPr lang="en-GB" b="0" i="0" dirty="0">
              <a:solidFill>
                <a:srgbClr val="000000"/>
              </a:solidFill>
              <a:effectLst/>
              <a:latin typeface="Söhne"/>
            </a:endParaRPr>
          </a:p>
          <a:p>
            <a:endParaRPr lang="en-GB" dirty="0"/>
          </a:p>
        </p:txBody>
      </p:sp>
      <p:sp>
        <p:nvSpPr>
          <p:cNvPr id="4" name="Slide Number Placeholder 3"/>
          <p:cNvSpPr>
            <a:spLocks noGrp="1"/>
          </p:cNvSpPr>
          <p:nvPr>
            <p:ph type="sldNum" sz="quarter" idx="5"/>
          </p:nvPr>
        </p:nvSpPr>
        <p:spPr/>
        <p:txBody>
          <a:bodyPr/>
          <a:lstStyle/>
          <a:p>
            <a:fld id="{D957FC08-38C3-48C5-B619-C9BA6E0FA402}" type="slidenum">
              <a:rPr lang="en-GB" smtClean="0"/>
              <a:t>22</a:t>
            </a:fld>
            <a:endParaRPr lang="en-GB"/>
          </a:p>
        </p:txBody>
      </p:sp>
    </p:spTree>
    <p:extLst>
      <p:ext uri="{BB962C8B-B14F-4D97-AF65-F5344CB8AC3E}">
        <p14:creationId xmlns:p14="http://schemas.microsoft.com/office/powerpoint/2010/main" val="451421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6" name="Google Shape;224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 mins</a:t>
            </a:r>
          </a:p>
        </p:txBody>
      </p:sp>
      <p:sp>
        <p:nvSpPr>
          <p:cNvPr id="4" name="Slide Number Placeholder 3"/>
          <p:cNvSpPr>
            <a:spLocks noGrp="1"/>
          </p:cNvSpPr>
          <p:nvPr>
            <p:ph type="sldNum" sz="quarter" idx="5"/>
          </p:nvPr>
        </p:nvSpPr>
        <p:spPr/>
        <p:txBody>
          <a:bodyPr/>
          <a:lstStyle/>
          <a:p>
            <a:fld id="{D957FC08-38C3-48C5-B619-C9BA6E0FA402}" type="slidenum">
              <a:rPr lang="en-GB" smtClean="0"/>
              <a:t>24</a:t>
            </a:fld>
            <a:endParaRPr lang="en-GB"/>
          </a:p>
        </p:txBody>
      </p:sp>
    </p:spTree>
    <p:extLst>
      <p:ext uri="{BB962C8B-B14F-4D97-AF65-F5344CB8AC3E}">
        <p14:creationId xmlns:p14="http://schemas.microsoft.com/office/powerpoint/2010/main" val="484755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min</a:t>
            </a:r>
          </a:p>
        </p:txBody>
      </p:sp>
      <p:sp>
        <p:nvSpPr>
          <p:cNvPr id="4" name="Slide Number Placeholder 3"/>
          <p:cNvSpPr>
            <a:spLocks noGrp="1"/>
          </p:cNvSpPr>
          <p:nvPr>
            <p:ph type="sldNum" sz="quarter" idx="5"/>
          </p:nvPr>
        </p:nvSpPr>
        <p:spPr/>
        <p:txBody>
          <a:bodyPr/>
          <a:lstStyle/>
          <a:p>
            <a:fld id="{D957FC08-38C3-48C5-B619-C9BA6E0FA402}" type="slidenum">
              <a:rPr lang="en-GB" smtClean="0"/>
              <a:t>25</a:t>
            </a:fld>
            <a:endParaRPr lang="en-GB"/>
          </a:p>
        </p:txBody>
      </p:sp>
    </p:spTree>
    <p:extLst>
      <p:ext uri="{BB962C8B-B14F-4D97-AF65-F5344CB8AC3E}">
        <p14:creationId xmlns:p14="http://schemas.microsoft.com/office/powerpoint/2010/main" val="176744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374151"/>
                </a:solidFill>
                <a:effectLst/>
                <a:latin typeface="Söhne"/>
              </a:rPr>
              <a:t>First, we'll take a closer look at floods and explore the underlying assumptions made in this paper.</a:t>
            </a:r>
            <a:endParaRPr dirty="0"/>
          </a:p>
        </p:txBody>
      </p:sp>
    </p:spTree>
    <p:extLst>
      <p:ext uri="{BB962C8B-B14F-4D97-AF65-F5344CB8AC3E}">
        <p14:creationId xmlns:p14="http://schemas.microsoft.com/office/powerpoint/2010/main" val="335033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2800" b="0" i="0" dirty="0">
                <a:solidFill>
                  <a:srgbClr val="374151"/>
                </a:solidFill>
                <a:effectLst/>
                <a:latin typeface="Söhne"/>
              </a:rPr>
              <a:t>Floods are the most frequent disaster and rank third in fatalities among disasters, making them a global issue.</a:t>
            </a:r>
          </a:p>
          <a:p>
            <a:pPr algn="l"/>
            <a:endParaRPr lang="en-GB" sz="2800" b="0" i="0" dirty="0">
              <a:solidFill>
                <a:srgbClr val="374151"/>
              </a:solidFill>
              <a:effectLst/>
              <a:latin typeface="Söhne"/>
            </a:endParaRPr>
          </a:p>
          <a:p>
            <a:pPr algn="l"/>
            <a:r>
              <a:rPr lang="en-GB" sz="4000" b="0" i="0" dirty="0">
                <a:solidFill>
                  <a:srgbClr val="374151"/>
                </a:solidFill>
                <a:effectLst/>
                <a:latin typeface="Söhne"/>
              </a:rPr>
              <a:t>Let’s look at the historical global flood data from 1900 to 2022. We see an upward trend, especially </a:t>
            </a:r>
            <a:r>
              <a:rPr lang="en-GB" sz="2800" b="0" i="0" u="none" strike="noStrike" baseline="0" dirty="0">
                <a:latin typeface="CMR12"/>
              </a:rPr>
              <a:t>after the mid-20th century, with an estimated count of around 10 floods in 1950, to more than 100 floods by the year 2000. </a:t>
            </a:r>
            <a:endParaRPr lang="en-GB" sz="1800" b="0" i="0" u="none" strike="noStrike" baseline="0" dirty="0">
              <a:latin typeface="CMR12"/>
            </a:endParaRPr>
          </a:p>
          <a:p>
            <a:pPr algn="l"/>
            <a:endParaRPr lang="en-GB" sz="1800" b="0" i="0" u="none" strike="noStrike" baseline="0" dirty="0">
              <a:latin typeface="CMR12"/>
            </a:endParaRPr>
          </a:p>
          <a:p>
            <a:pPr algn="l"/>
            <a:r>
              <a:rPr lang="en-GB" sz="4000" b="0" i="0" u="none" strike="noStrike" baseline="0" dirty="0">
                <a:solidFill>
                  <a:srgbClr val="374151"/>
                </a:solidFill>
                <a:effectLst/>
                <a:latin typeface="Söhne"/>
              </a:rPr>
              <a:t>I</a:t>
            </a:r>
            <a:r>
              <a:rPr lang="en-GB" sz="2800" b="0" i="0" u="none" strike="noStrike" baseline="0" dirty="0">
                <a:solidFill>
                  <a:srgbClr val="374151"/>
                </a:solidFill>
                <a:effectLst/>
                <a:latin typeface="CMR12"/>
              </a:rPr>
              <a:t>f we look at </a:t>
            </a:r>
            <a:r>
              <a:rPr lang="en-GB" sz="2800" b="0" i="0" u="none" strike="noStrike" baseline="0" dirty="0">
                <a:latin typeface="CMR12"/>
              </a:rPr>
              <a:t>the average </a:t>
            </a:r>
            <a:r>
              <a:rPr lang="en-GB" sz="4000" b="0" i="0" dirty="0">
                <a:solidFill>
                  <a:srgbClr val="374151"/>
                </a:solidFill>
                <a:effectLst/>
                <a:latin typeface="Söhne"/>
              </a:rPr>
              <a:t>deaths per flood event </a:t>
            </a:r>
            <a:r>
              <a:rPr lang="en-GB" sz="2800" b="0" i="0" u="none" strike="noStrike" baseline="0" dirty="0">
                <a:solidFill>
                  <a:srgbClr val="374151"/>
                </a:solidFill>
                <a:effectLst/>
                <a:latin typeface="CMR12"/>
              </a:rPr>
              <a:t>during</a:t>
            </a:r>
            <a:r>
              <a:rPr lang="en-GB" sz="2800" b="0" i="0" u="none" strike="noStrike" baseline="0" dirty="0">
                <a:latin typeface="CMR12"/>
              </a:rPr>
              <a:t> the same time period, we can see a downward trend. In 1950, the average death toll fluctuated between 100 to 10,000. Then it reduced to less than 100. </a:t>
            </a:r>
            <a:endParaRPr lang="en-GB" sz="1800" b="0" i="0" u="none" strike="noStrike" baseline="0" dirty="0">
              <a:latin typeface="CMR12"/>
            </a:endParaRPr>
          </a:p>
          <a:p>
            <a:pPr algn="l"/>
            <a:endParaRPr lang="en-GB" sz="1800" b="0" i="0" u="none" strike="noStrike" baseline="0" dirty="0">
              <a:latin typeface="CMR12"/>
            </a:endParaRPr>
          </a:p>
          <a:p>
            <a:pPr algn="l"/>
            <a:r>
              <a:rPr lang="en-GB" sz="1800" b="0" i="0" u="none" strike="noStrike" baseline="0" dirty="0">
                <a:latin typeface="CMR12"/>
              </a:rPr>
              <a:t>From these 2 charts, we can say that both are non-stationary.</a:t>
            </a:r>
            <a:endParaRPr lang="en-GB" dirty="0"/>
          </a:p>
          <a:p>
            <a:pPr marL="0" indent="0" algn="l">
              <a:buFontTx/>
              <a:buNone/>
            </a:pPr>
            <a:r>
              <a:rPr lang="en-GB" dirty="0"/>
              <a:t>----------------------------------------------------------------</a:t>
            </a:r>
          </a:p>
          <a:p>
            <a:pPr marL="0" indent="0" algn="l">
              <a:buFontTx/>
              <a:buNone/>
            </a:pPr>
            <a:r>
              <a:rPr lang="en-GB" dirty="0"/>
              <a:t>1 min </a:t>
            </a:r>
          </a:p>
          <a:p>
            <a:pPr marL="0" indent="0" algn="l">
              <a:buFontTx/>
              <a:buNone/>
            </a:pPr>
            <a:endParaRPr lang="en-GB" dirty="0"/>
          </a:p>
        </p:txBody>
      </p:sp>
      <p:sp>
        <p:nvSpPr>
          <p:cNvPr id="4" name="Slide Number Placeholder 3"/>
          <p:cNvSpPr>
            <a:spLocks noGrp="1"/>
          </p:cNvSpPr>
          <p:nvPr>
            <p:ph type="sldNum" sz="quarter" idx="5"/>
          </p:nvPr>
        </p:nvSpPr>
        <p:spPr/>
        <p:txBody>
          <a:bodyPr/>
          <a:lstStyle/>
          <a:p>
            <a:fld id="{D957FC08-38C3-48C5-B619-C9BA6E0FA402}" type="slidenum">
              <a:rPr lang="en-GB" smtClean="0"/>
              <a:t>4</a:t>
            </a:fld>
            <a:endParaRPr lang="en-GB"/>
          </a:p>
        </p:txBody>
      </p:sp>
    </p:spTree>
    <p:extLst>
      <p:ext uri="{BB962C8B-B14F-4D97-AF65-F5344CB8AC3E}">
        <p14:creationId xmlns:p14="http://schemas.microsoft.com/office/powerpoint/2010/main" val="356780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 to the underlying assumptions.</a:t>
            </a:r>
          </a:p>
          <a:p>
            <a:endParaRPr lang="en-GB" sz="2800" b="0" i="0" dirty="0">
              <a:solidFill>
                <a:srgbClr val="374151"/>
              </a:solidFill>
              <a:effectLst/>
              <a:latin typeface="Söhne"/>
            </a:endParaRPr>
          </a:p>
          <a:p>
            <a:r>
              <a:rPr lang="en-GB" sz="2800" b="0" i="0" dirty="0">
                <a:solidFill>
                  <a:srgbClr val="374151"/>
                </a:solidFill>
                <a:effectLst/>
                <a:latin typeface="Söhne"/>
              </a:rPr>
              <a:t>First, flood frequency</a:t>
            </a:r>
            <a:r>
              <a:rPr lang="en-GB" sz="1800" b="0" i="0" u="none" strike="noStrike" baseline="0" dirty="0">
                <a:latin typeface="CMR12"/>
              </a:rPr>
              <a:t>, </a:t>
            </a:r>
            <a:r>
              <a:rPr lang="en-GB" sz="2800" b="0" i="0" dirty="0">
                <a:solidFill>
                  <a:srgbClr val="374151"/>
                </a:solidFill>
                <a:effectLst/>
                <a:latin typeface="Söhne"/>
              </a:rPr>
              <a:t>we make an assumption that</a:t>
            </a:r>
            <a:r>
              <a:rPr lang="en-GB" sz="1800" b="0" i="0" u="none" strike="noStrike" baseline="0" dirty="0">
                <a:latin typeface="CMR12"/>
              </a:rPr>
              <a:t> the increase in flood frequency is related to climate change. </a:t>
            </a:r>
          </a:p>
          <a:p>
            <a:pPr algn="l"/>
            <a:r>
              <a:rPr lang="en-GB" sz="2800" b="0" i="0" dirty="0">
                <a:solidFill>
                  <a:srgbClr val="374151"/>
                </a:solidFill>
                <a:effectLst/>
                <a:latin typeface="Söhne"/>
              </a:rPr>
              <a:t>To explore this, we consider CO2 emissions per capita, which is a key greenhouse gas driving climate change, as a factor that might influence flood frequency </a:t>
            </a:r>
          </a:p>
          <a:p>
            <a:pPr algn="l"/>
            <a:r>
              <a:rPr lang="en-GB" sz="2800" b="0" i="0" dirty="0">
                <a:solidFill>
                  <a:srgbClr val="374151"/>
                </a:solidFill>
                <a:effectLst/>
                <a:latin typeface="Söhne"/>
              </a:rPr>
              <a:t>and use the Poisson distribution model to predict future flood frequencies. </a:t>
            </a:r>
          </a:p>
          <a:p>
            <a:pPr algn="l"/>
            <a:endParaRPr lang="en-GB" sz="1800" b="0" i="0" u="none" strike="noStrike" baseline="0" dirty="0">
              <a:latin typeface="CMR12"/>
            </a:endParaRPr>
          </a:p>
          <a:p>
            <a:pPr algn="l"/>
            <a:r>
              <a:rPr lang="en-GB" sz="1800" b="0" i="0" u="none" strike="noStrike" baseline="0" dirty="0">
                <a:latin typeface="CMR12"/>
              </a:rPr>
              <a:t>Second, severity or </a:t>
            </a:r>
            <a:r>
              <a:rPr lang="en-GB" sz="1800" b="0" i="0" u="none" strike="noStrike" baseline="0" dirty="0" err="1">
                <a:latin typeface="CMR12"/>
              </a:rPr>
              <a:t>nb</a:t>
            </a:r>
            <a:r>
              <a:rPr lang="en-GB" sz="1800" b="0" i="0" u="none" strike="noStrike" baseline="0" dirty="0">
                <a:latin typeface="CMR12"/>
              </a:rPr>
              <a:t> of deaths, </a:t>
            </a:r>
            <a:r>
              <a:rPr lang="en-GB" sz="2800" b="0" i="0" dirty="0">
                <a:solidFill>
                  <a:srgbClr val="374151"/>
                </a:solidFill>
                <a:effectLst/>
                <a:latin typeface="Söhne"/>
              </a:rPr>
              <a:t>we work with two assumptions</a:t>
            </a:r>
            <a:r>
              <a:rPr lang="en-GB" sz="1800" b="0" i="0" u="none" strike="noStrike" baseline="0" dirty="0">
                <a:latin typeface="CMR12"/>
              </a:rPr>
              <a:t> which are </a:t>
            </a:r>
          </a:p>
          <a:p>
            <a:pPr marL="0" indent="0" algn="l">
              <a:buNone/>
            </a:pPr>
            <a:r>
              <a:rPr lang="en-GB" sz="1800" b="0" i="0" u="none" strike="noStrike" baseline="0" dirty="0">
                <a:latin typeface="CMR12"/>
              </a:rPr>
              <a:t>Nb of death increase due to the increasing population AND</a:t>
            </a:r>
          </a:p>
          <a:p>
            <a:pPr marL="0" indent="0" algn="l">
              <a:buNone/>
            </a:pPr>
            <a:r>
              <a:rPr lang="en-GB" sz="1800" b="0" i="0" u="none" strike="noStrike" baseline="0" dirty="0">
                <a:latin typeface="CMR12"/>
              </a:rPr>
              <a:t>An increase in national income correlates with the development of disaster risk management, which in turn, tends to mitigate the number of deaths per event.</a:t>
            </a:r>
          </a:p>
          <a:p>
            <a:pPr marL="0" indent="0" algn="l">
              <a:buNone/>
            </a:pPr>
            <a:r>
              <a:rPr lang="en-GB" sz="2800" b="0" i="0" dirty="0">
                <a:solidFill>
                  <a:srgbClr val="374151"/>
                </a:solidFill>
                <a:effectLst/>
                <a:latin typeface="Söhne"/>
              </a:rPr>
              <a:t>To forecast the death per event, we employ the Generalized Pareto Distribution model.</a:t>
            </a:r>
            <a:r>
              <a:rPr lang="en-GB" sz="1800" b="0" i="0" u="none" strike="noStrike" baseline="0" dirty="0">
                <a:latin typeface="CMR12"/>
              </a:rPr>
              <a:t>	</a:t>
            </a:r>
          </a:p>
          <a:p>
            <a:pPr algn="l"/>
            <a:r>
              <a:rPr lang="en-GB" sz="1800" b="0" i="0" u="none" strike="noStrike" baseline="0" dirty="0">
                <a:latin typeface="CMR1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1 min</a:t>
            </a:r>
          </a:p>
        </p:txBody>
      </p:sp>
      <p:sp>
        <p:nvSpPr>
          <p:cNvPr id="4" name="Slide Number Placeholder 3"/>
          <p:cNvSpPr>
            <a:spLocks noGrp="1"/>
          </p:cNvSpPr>
          <p:nvPr>
            <p:ph type="sldNum" sz="quarter" idx="5"/>
          </p:nvPr>
        </p:nvSpPr>
        <p:spPr/>
        <p:txBody>
          <a:bodyPr/>
          <a:lstStyle/>
          <a:p>
            <a:fld id="{D957FC08-38C3-48C5-B619-C9BA6E0FA402}" type="slidenum">
              <a:rPr lang="en-GB" smtClean="0"/>
              <a:t>5</a:t>
            </a:fld>
            <a:endParaRPr lang="en-GB"/>
          </a:p>
        </p:txBody>
      </p:sp>
    </p:spTree>
    <p:extLst>
      <p:ext uri="{BB962C8B-B14F-4D97-AF65-F5344CB8AC3E}">
        <p14:creationId xmlns:p14="http://schemas.microsoft.com/office/powerpoint/2010/main" val="232688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the second section, </a:t>
            </a:r>
            <a:r>
              <a:rPr lang="en-GB" b="0" i="0" dirty="0">
                <a:solidFill>
                  <a:srgbClr val="374151"/>
                </a:solidFill>
                <a:effectLst/>
                <a:latin typeface="Söhne"/>
              </a:rPr>
              <a:t>we'll dive into data and embark on an exploration of data analysis</a:t>
            </a:r>
          </a:p>
          <a:p>
            <a:pPr marL="0" lvl="0" indent="0" algn="l" rtl="0">
              <a:spcBef>
                <a:spcPts val="0"/>
              </a:spcBef>
              <a:spcAft>
                <a:spcPts val="0"/>
              </a:spcAft>
              <a:buNone/>
            </a:pPr>
            <a:endParaRPr lang="en-GB" b="0" i="0" dirty="0">
              <a:solidFill>
                <a:srgbClr val="374151"/>
              </a:solidFill>
              <a:effectLst/>
              <a:latin typeface="Söhne"/>
            </a:endParaRPr>
          </a:p>
          <a:p>
            <a:pPr marL="0" lvl="0" indent="0" algn="l" rtl="0">
              <a:spcBef>
                <a:spcPts val="0"/>
              </a:spcBef>
              <a:spcAft>
                <a:spcPts val="0"/>
              </a:spcAft>
              <a:buNone/>
            </a:pPr>
            <a:r>
              <a:rPr lang="en-GB" b="0" i="0" dirty="0">
                <a:solidFill>
                  <a:srgbClr val="374151"/>
                </a:solidFill>
                <a:effectLst/>
                <a:latin typeface="Söhne"/>
              </a:rPr>
              <a:t>--------------------</a:t>
            </a:r>
          </a:p>
          <a:p>
            <a:pPr marL="0" lvl="0" indent="0" algn="l" rtl="0">
              <a:spcBef>
                <a:spcPts val="0"/>
              </a:spcBef>
              <a:spcAft>
                <a:spcPts val="0"/>
              </a:spcAft>
              <a:buNone/>
            </a:pPr>
            <a:r>
              <a:rPr lang="en-GB" b="0" i="0" dirty="0">
                <a:solidFill>
                  <a:srgbClr val="374151"/>
                </a:solidFill>
                <a:effectLst/>
                <a:latin typeface="Söhne"/>
              </a:rPr>
              <a:t>5mins</a:t>
            </a:r>
            <a:endParaRPr dirty="0"/>
          </a:p>
        </p:txBody>
      </p:sp>
    </p:spTree>
    <p:extLst>
      <p:ext uri="{BB962C8B-B14F-4D97-AF65-F5344CB8AC3E}">
        <p14:creationId xmlns:p14="http://schemas.microsoft.com/office/powerpoint/2010/main" val="20785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We gather information from 3 sources:</a:t>
            </a:r>
          </a:p>
          <a:p>
            <a:endParaRPr lang="en-GB" dirty="0"/>
          </a:p>
          <a:p>
            <a:r>
              <a:rPr lang="en-GB" dirty="0"/>
              <a:t>The Emergency Events Database or EM-DAT provides “death per flood event and annual flood frequency from 1960 to 2020”</a:t>
            </a:r>
          </a:p>
          <a:p>
            <a:r>
              <a:rPr lang="en-GB" b="0" i="0" dirty="0">
                <a:solidFill>
                  <a:srgbClr val="374151"/>
                </a:solidFill>
                <a:effectLst/>
                <a:latin typeface="Söhne"/>
              </a:rPr>
              <a:t>World Bank data offers insights into historical CO2 emissions per capita, GDP per capita, and population.</a:t>
            </a:r>
            <a:endParaRPr lang="en-GB" dirty="0"/>
          </a:p>
          <a:p>
            <a:endParaRPr lang="en-GB" dirty="0"/>
          </a:p>
          <a:p>
            <a:r>
              <a:rPr lang="en-GB" dirty="0"/>
              <a:t>While the predicted CO2 emissions, GDP, and population in 2030, 2040, and 2050 are from IPCC</a:t>
            </a:r>
          </a:p>
          <a:p>
            <a:r>
              <a:rPr lang="en-GB" dirty="0"/>
              <a:t>--------------------------------------------------------------------------------------------------------------------------------------</a:t>
            </a:r>
          </a:p>
          <a:p>
            <a:r>
              <a:rPr lang="en-GB" dirty="0"/>
              <a:t>30 sec</a:t>
            </a:r>
          </a:p>
        </p:txBody>
      </p:sp>
      <p:sp>
        <p:nvSpPr>
          <p:cNvPr id="4" name="Slide Number Placeholder 3"/>
          <p:cNvSpPr>
            <a:spLocks noGrp="1"/>
          </p:cNvSpPr>
          <p:nvPr>
            <p:ph type="sldNum" sz="quarter" idx="5"/>
          </p:nvPr>
        </p:nvSpPr>
        <p:spPr/>
        <p:txBody>
          <a:bodyPr/>
          <a:lstStyle/>
          <a:p>
            <a:fld id="{D957FC08-38C3-48C5-B619-C9BA6E0FA402}" type="slidenum">
              <a:rPr lang="en-GB" smtClean="0"/>
              <a:t>7</a:t>
            </a:fld>
            <a:endParaRPr lang="en-GB"/>
          </a:p>
        </p:txBody>
      </p:sp>
    </p:spTree>
    <p:extLst>
      <p:ext uri="{BB962C8B-B14F-4D97-AF65-F5344CB8AC3E}">
        <p14:creationId xmlns:p14="http://schemas.microsoft.com/office/powerpoint/2010/main" val="274206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And we will </a:t>
            </a:r>
            <a:r>
              <a:rPr lang="en-GB" b="0" i="0" dirty="0" err="1">
                <a:solidFill>
                  <a:srgbClr val="374151"/>
                </a:solidFill>
                <a:effectLst/>
                <a:latin typeface="Söhne"/>
              </a:rPr>
              <a:t>analyze</a:t>
            </a:r>
            <a:r>
              <a:rPr lang="en-GB" b="0" i="0" dirty="0">
                <a:solidFill>
                  <a:srgbClr val="374151"/>
                </a:solidFill>
                <a:effectLst/>
                <a:latin typeface="Söhne"/>
              </a:rPr>
              <a:t> flood frequency and death toll in the aspect of these 6 regions</a:t>
            </a:r>
          </a:p>
          <a:p>
            <a:endParaRPr lang="en-GB" b="0" i="0" dirty="0">
              <a:solidFill>
                <a:srgbClr val="374151"/>
              </a:solidFill>
              <a:effectLst/>
              <a:latin typeface="Söhne"/>
            </a:endParaRPr>
          </a:p>
          <a:p>
            <a:endParaRPr lang="en-GB"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D957FC08-38C3-48C5-B619-C9BA6E0FA402}" type="slidenum">
              <a:rPr lang="en-GB" smtClean="0"/>
              <a:t>8</a:t>
            </a:fld>
            <a:endParaRPr lang="en-GB"/>
          </a:p>
        </p:txBody>
      </p:sp>
    </p:spTree>
    <p:extLst>
      <p:ext uri="{BB962C8B-B14F-4D97-AF65-F5344CB8AC3E}">
        <p14:creationId xmlns:p14="http://schemas.microsoft.com/office/powerpoint/2010/main" val="219754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000" b="0" i="0" u="none" strike="noStrike" baseline="0" dirty="0">
                <a:latin typeface="CMR12"/>
              </a:rPr>
              <a:t>W</a:t>
            </a:r>
            <a:r>
              <a:rPr lang="en-GB" dirty="0"/>
              <a:t>e focus on these 5 scenarios as presented in </a:t>
            </a:r>
            <a:r>
              <a:rPr lang="en-GB" b="0" i="0" dirty="0">
                <a:solidFill>
                  <a:srgbClr val="374151"/>
                </a:solidFill>
                <a:effectLst/>
                <a:latin typeface="Söhne"/>
              </a:rPr>
              <a:t>the IPCC's AR6 report</a:t>
            </a:r>
            <a:r>
              <a:rPr lang="en-GB" dirty="0"/>
              <a:t> due to their </a:t>
            </a:r>
            <a:r>
              <a:rPr lang="en-GB" sz="1200" b="0" i="0" u="none" strike="noStrike" baseline="0" dirty="0">
                <a:latin typeface="CMR12"/>
              </a:rPr>
              <a:t>priorities. </a:t>
            </a:r>
          </a:p>
          <a:p>
            <a:pPr algn="l"/>
            <a:r>
              <a:rPr lang="en-GB" sz="1200" b="0" i="0" u="none" strike="noStrike" baseline="0" dirty="0">
                <a:latin typeface="CMR12"/>
              </a:rPr>
              <a:t>The SSP1 to SSP5 is a development from the most to the least sustainability.</a:t>
            </a:r>
            <a:endParaRPr lang="en-GB" dirty="0"/>
          </a:p>
          <a:p>
            <a:pPr algn="l"/>
            <a:endParaRPr lang="en-GB" sz="1800" b="0" i="0" u="none" strike="noStrike" baseline="0" dirty="0">
              <a:latin typeface="CMR12"/>
            </a:endParaRPr>
          </a:p>
          <a:p>
            <a:pPr algn="l"/>
            <a:r>
              <a:rPr lang="en-GB" sz="1800" b="0" i="0" u="none" strike="noStrike" baseline="0" dirty="0">
                <a:latin typeface="CMR1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30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algn="l"/>
            <a:endParaRPr lang="en-GB" dirty="0"/>
          </a:p>
          <a:p>
            <a:pPr algn="l"/>
            <a:endParaRPr lang="en-GB" dirty="0"/>
          </a:p>
        </p:txBody>
      </p:sp>
      <p:sp>
        <p:nvSpPr>
          <p:cNvPr id="4" name="Slide Number Placeholder 3"/>
          <p:cNvSpPr>
            <a:spLocks noGrp="1"/>
          </p:cNvSpPr>
          <p:nvPr>
            <p:ph type="sldNum" sz="quarter" idx="5"/>
          </p:nvPr>
        </p:nvSpPr>
        <p:spPr/>
        <p:txBody>
          <a:bodyPr/>
          <a:lstStyle/>
          <a:p>
            <a:fld id="{D957FC08-38C3-48C5-B619-C9BA6E0FA402}" type="slidenum">
              <a:rPr lang="en-GB" smtClean="0"/>
              <a:t>9</a:t>
            </a:fld>
            <a:endParaRPr lang="en-GB"/>
          </a:p>
        </p:txBody>
      </p:sp>
    </p:spTree>
    <p:extLst>
      <p:ext uri="{BB962C8B-B14F-4D97-AF65-F5344CB8AC3E}">
        <p14:creationId xmlns:p14="http://schemas.microsoft.com/office/powerpoint/2010/main" val="2480915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6431F-32C1-6921-E460-4A5703244C61}"/>
              </a:ext>
            </a:extLst>
          </p:cNvPr>
          <p:cNvSpPr>
            <a:spLocks noGrp="1"/>
          </p:cNvSpPr>
          <p:nvPr>
            <p:ph type="ctrTitle"/>
          </p:nvPr>
        </p:nvSpPr>
        <p:spPr>
          <a:xfrm>
            <a:off x="1524000" y="1122363"/>
            <a:ext cx="9144000" cy="2387600"/>
          </a:xfrm>
        </p:spPr>
        <p:txBody>
          <a:bodyPr anchor="t">
            <a:normAutofit/>
          </a:bodyPr>
          <a:lstStyle>
            <a:lvl1pPr algn="ctr">
              <a:defRPr sz="6000"/>
            </a:lvl1pPr>
          </a:lstStyle>
          <a:p>
            <a:r>
              <a:rPr lang="en-US" altLang="en-US"/>
              <a:t>Click here to edit master header styles</a:t>
            </a:r>
          </a:p>
        </p:txBody>
      </p:sp>
      <p:sp>
        <p:nvSpPr>
          <p:cNvPr id="3" name="副标题 2">
            <a:extLst>
              <a:ext uri="{FF2B5EF4-FFF2-40B4-BE49-F238E27FC236}">
                <a16:creationId xmlns:a16="http://schemas.microsoft.com/office/drawing/2014/main" id="{996943BD-7193-5187-AFFF-2E9F46E676D4}"/>
              </a:ext>
            </a:extLst>
          </p:cNvPr>
          <p:cNvSpPr>
            <a:spLocks noGrp="1"/>
          </p:cNvSpPr>
          <p:nvPr>
            <p:ph type="subTitle" idx="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en-US"/>
              <a:t>Click here to edit master subtitle styles</a:t>
            </a:r>
          </a:p>
        </p:txBody>
      </p:sp>
      <p:sp>
        <p:nvSpPr>
          <p:cNvPr id="4" name="日期占位符 3">
            <a:extLst>
              <a:ext uri="{FF2B5EF4-FFF2-40B4-BE49-F238E27FC236}">
                <a16:creationId xmlns:a16="http://schemas.microsoft.com/office/drawing/2014/main" id="{2094E212-2D20-AD30-078D-E223BFC5AE41}"/>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5" name="页脚占位符 4">
            <a:extLst>
              <a:ext uri="{FF2B5EF4-FFF2-40B4-BE49-F238E27FC236}">
                <a16:creationId xmlns:a16="http://schemas.microsoft.com/office/drawing/2014/main" id="{B2B81245-D0E3-3BE1-CCC3-371C05A19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84CA0-64D2-BD0F-2D7A-488B2A62D0B1}"/>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103652718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2759B-262F-0F62-EFEA-E6F99D0E7846}"/>
              </a:ext>
            </a:extLst>
          </p:cNvPr>
          <p:cNvSpPr>
            <a:spLocks noGrp="1"/>
          </p:cNvSpPr>
          <p:nvPr>
            <p:ph type="title"/>
          </p:nvPr>
        </p:nvSpPr>
        <p:spPr/>
        <p:txBody>
          <a:bodyPr>
            <a:normAutofit/>
          </a:bodyPr>
          <a:lstStyle/>
          <a:p>
            <a:r>
              <a:rPr lang="en-US" altLang="en-US"/>
              <a:t>Click here to edit master header styles</a:t>
            </a:r>
          </a:p>
        </p:txBody>
      </p:sp>
      <p:sp>
        <p:nvSpPr>
          <p:cNvPr id="3" name="竖排文字占位符 2">
            <a:extLst>
              <a:ext uri="{FF2B5EF4-FFF2-40B4-BE49-F238E27FC236}">
                <a16:creationId xmlns:a16="http://schemas.microsoft.com/office/drawing/2014/main" id="{1DA653A9-9A50-A6C6-60D8-237DAF96C472}"/>
              </a:ext>
            </a:extLst>
          </p:cNvPr>
          <p:cNvSpPr>
            <a:spLocks noGrp="1"/>
          </p:cNvSpPr>
          <p:nvPr>
            <p:ph type="body" orient="vert" idx="1"/>
          </p:nvPr>
        </p:nvSpPr>
        <p:spPr/>
        <p:txBody>
          <a:bodyPr vert="vert">
            <a:normAutofit/>
          </a:bodyPr>
          <a:lstStyle/>
          <a:p>
            <a:pPr lvl="0"/>
            <a:r>
              <a:rPr lang="en-US" altLang="en-US"/>
              <a:t>Click here to edit master text styles</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4" name="日期占位符 3">
            <a:extLst>
              <a:ext uri="{FF2B5EF4-FFF2-40B4-BE49-F238E27FC236}">
                <a16:creationId xmlns:a16="http://schemas.microsoft.com/office/drawing/2014/main" id="{D47A89C8-1A03-351D-C083-40D13A5E31B9}"/>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5" name="页脚占位符 4">
            <a:extLst>
              <a:ext uri="{FF2B5EF4-FFF2-40B4-BE49-F238E27FC236}">
                <a16:creationId xmlns:a16="http://schemas.microsoft.com/office/drawing/2014/main" id="{1320E69E-013D-5D31-C94C-38F7EAC79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79CFB-1095-2394-64A6-87361990BD1B}"/>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4246934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A92257-0AD4-9E56-32F4-A1A79ED52D93}"/>
              </a:ext>
            </a:extLst>
          </p:cNvPr>
          <p:cNvSpPr>
            <a:spLocks noGrp="1"/>
          </p:cNvSpPr>
          <p:nvPr>
            <p:ph type="title" orient="vert"/>
          </p:nvPr>
        </p:nvSpPr>
        <p:spPr>
          <a:xfrm>
            <a:off x="8724900" y="365125"/>
            <a:ext cx="2628900" cy="5811838"/>
          </a:xfrm>
        </p:spPr>
        <p:txBody>
          <a:bodyPr vert="vert">
            <a:normAutofit/>
          </a:bodyPr>
          <a:lstStyle/>
          <a:p>
            <a:r>
              <a:rPr lang="en-US" altLang="en-US"/>
              <a:t>Click here to edit master header styles</a:t>
            </a:r>
          </a:p>
        </p:txBody>
      </p:sp>
      <p:sp>
        <p:nvSpPr>
          <p:cNvPr id="3" name="竖排文字占位符 2">
            <a:extLst>
              <a:ext uri="{FF2B5EF4-FFF2-40B4-BE49-F238E27FC236}">
                <a16:creationId xmlns:a16="http://schemas.microsoft.com/office/drawing/2014/main" id="{EEEBC7D2-856F-1A0C-063D-B54FE20A75EC}"/>
              </a:ext>
            </a:extLst>
          </p:cNvPr>
          <p:cNvSpPr>
            <a:spLocks noGrp="1"/>
          </p:cNvSpPr>
          <p:nvPr>
            <p:ph type="body" orient="vert" idx="1"/>
          </p:nvPr>
        </p:nvSpPr>
        <p:spPr>
          <a:xfrm>
            <a:off x="838200" y="365125"/>
            <a:ext cx="7734300" cy="5811838"/>
          </a:xfrm>
        </p:spPr>
        <p:txBody>
          <a:bodyPr vert="vert">
            <a:normAutofit/>
          </a:bodyPr>
          <a:lstStyle/>
          <a:p>
            <a:pPr lvl="0"/>
            <a:r>
              <a:rPr lang="en-US" altLang="en-US"/>
              <a:t>Click here to edit master</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4" name="日期占位符 3">
            <a:extLst>
              <a:ext uri="{FF2B5EF4-FFF2-40B4-BE49-F238E27FC236}">
                <a16:creationId xmlns:a16="http://schemas.microsoft.com/office/drawing/2014/main" id="{53642172-D562-3F9F-8800-4309102CCC7E}"/>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5" name="页脚占位符 4">
            <a:extLst>
              <a:ext uri="{FF2B5EF4-FFF2-40B4-BE49-F238E27FC236}">
                <a16:creationId xmlns:a16="http://schemas.microsoft.com/office/drawing/2014/main" id="{46D195E2-44BF-E6E8-F385-6C6879AE94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43BBF9-C212-3540-138E-5615AC662AAD}"/>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304764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35"/>
        <p:cNvGrpSpPr/>
        <p:nvPr/>
      </p:nvGrpSpPr>
      <p:grpSpPr>
        <a:xfrm>
          <a:off x="0" y="0"/>
          <a:ext cx="0" cy="0"/>
          <a:chOff x="0" y="0"/>
          <a:chExt cx="0" cy="0"/>
        </a:xfrm>
      </p:grpSpPr>
      <p:sp>
        <p:nvSpPr>
          <p:cNvPr id="436" name="Google Shape;43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7" name="Google Shape;437;p13"/>
          <p:cNvSpPr txBox="1">
            <a:spLocks noGrp="1"/>
          </p:cNvSpPr>
          <p:nvPr>
            <p:ph type="subTitle" idx="1"/>
          </p:nvPr>
        </p:nvSpPr>
        <p:spPr>
          <a:xfrm>
            <a:off x="2373633" y="2134777"/>
            <a:ext cx="3074000" cy="8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38" name="Google Shape;438;p13"/>
          <p:cNvSpPr txBox="1">
            <a:spLocks noGrp="1"/>
          </p:cNvSpPr>
          <p:nvPr>
            <p:ph type="subTitle" idx="2"/>
          </p:nvPr>
        </p:nvSpPr>
        <p:spPr>
          <a:xfrm>
            <a:off x="2373628" y="3652900"/>
            <a:ext cx="3074000" cy="8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39" name="Google Shape;439;p13"/>
          <p:cNvSpPr txBox="1">
            <a:spLocks noGrp="1"/>
          </p:cNvSpPr>
          <p:nvPr>
            <p:ph type="subTitle" idx="3"/>
          </p:nvPr>
        </p:nvSpPr>
        <p:spPr>
          <a:xfrm>
            <a:off x="7723967" y="2136044"/>
            <a:ext cx="3074000" cy="8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40" name="Google Shape;440;p13"/>
          <p:cNvSpPr txBox="1">
            <a:spLocks noGrp="1"/>
          </p:cNvSpPr>
          <p:nvPr>
            <p:ph type="subTitle" idx="4"/>
          </p:nvPr>
        </p:nvSpPr>
        <p:spPr>
          <a:xfrm>
            <a:off x="7723961" y="3652800"/>
            <a:ext cx="3074000" cy="8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41" name="Google Shape;441;p13"/>
          <p:cNvSpPr txBox="1">
            <a:spLocks noGrp="1"/>
          </p:cNvSpPr>
          <p:nvPr>
            <p:ph type="subTitle" idx="5"/>
          </p:nvPr>
        </p:nvSpPr>
        <p:spPr>
          <a:xfrm>
            <a:off x="2373632" y="5168067"/>
            <a:ext cx="3074000" cy="8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42" name="Google Shape;442;p13"/>
          <p:cNvSpPr txBox="1">
            <a:spLocks noGrp="1"/>
          </p:cNvSpPr>
          <p:nvPr>
            <p:ph type="subTitle" idx="6"/>
          </p:nvPr>
        </p:nvSpPr>
        <p:spPr>
          <a:xfrm>
            <a:off x="7723965" y="5167967"/>
            <a:ext cx="3074000" cy="8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43" name="Google Shape;443;p13"/>
          <p:cNvSpPr txBox="1">
            <a:spLocks noGrp="1"/>
          </p:cNvSpPr>
          <p:nvPr>
            <p:ph type="title" idx="7" hasCustomPrompt="1"/>
          </p:nvPr>
        </p:nvSpPr>
        <p:spPr>
          <a:xfrm>
            <a:off x="1394036" y="1671744"/>
            <a:ext cx="9796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44" name="Google Shape;444;p13"/>
          <p:cNvSpPr txBox="1">
            <a:spLocks noGrp="1"/>
          </p:cNvSpPr>
          <p:nvPr>
            <p:ph type="title" idx="8" hasCustomPrompt="1"/>
          </p:nvPr>
        </p:nvSpPr>
        <p:spPr>
          <a:xfrm>
            <a:off x="6744369" y="1673088"/>
            <a:ext cx="9796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45" name="Google Shape;445;p13"/>
          <p:cNvSpPr txBox="1">
            <a:spLocks noGrp="1"/>
          </p:cNvSpPr>
          <p:nvPr>
            <p:ph type="title" idx="9" hasCustomPrompt="1"/>
          </p:nvPr>
        </p:nvSpPr>
        <p:spPr>
          <a:xfrm>
            <a:off x="1394036" y="3195095"/>
            <a:ext cx="9796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46" name="Google Shape;446;p13"/>
          <p:cNvSpPr txBox="1">
            <a:spLocks noGrp="1"/>
          </p:cNvSpPr>
          <p:nvPr>
            <p:ph type="title" idx="13" hasCustomPrompt="1"/>
          </p:nvPr>
        </p:nvSpPr>
        <p:spPr>
          <a:xfrm>
            <a:off x="6744369" y="3195072"/>
            <a:ext cx="9796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47" name="Google Shape;447;p13"/>
          <p:cNvSpPr txBox="1">
            <a:spLocks noGrp="1"/>
          </p:cNvSpPr>
          <p:nvPr>
            <p:ph type="title" idx="14" hasCustomPrompt="1"/>
          </p:nvPr>
        </p:nvSpPr>
        <p:spPr>
          <a:xfrm>
            <a:off x="1394036" y="4711744"/>
            <a:ext cx="9796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48" name="Google Shape;448;p13"/>
          <p:cNvSpPr txBox="1">
            <a:spLocks noGrp="1"/>
          </p:cNvSpPr>
          <p:nvPr>
            <p:ph type="title" idx="15" hasCustomPrompt="1"/>
          </p:nvPr>
        </p:nvSpPr>
        <p:spPr>
          <a:xfrm>
            <a:off x="6744369" y="4711721"/>
            <a:ext cx="9796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49" name="Google Shape;449;p13"/>
          <p:cNvSpPr txBox="1">
            <a:spLocks noGrp="1"/>
          </p:cNvSpPr>
          <p:nvPr>
            <p:ph type="subTitle" idx="16"/>
          </p:nvPr>
        </p:nvSpPr>
        <p:spPr>
          <a:xfrm>
            <a:off x="2373633" y="1671733"/>
            <a:ext cx="3074000" cy="6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50" name="Google Shape;450;p13"/>
          <p:cNvSpPr txBox="1">
            <a:spLocks noGrp="1"/>
          </p:cNvSpPr>
          <p:nvPr>
            <p:ph type="subTitle" idx="17"/>
          </p:nvPr>
        </p:nvSpPr>
        <p:spPr>
          <a:xfrm>
            <a:off x="2373633" y="3196767"/>
            <a:ext cx="307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51" name="Google Shape;451;p13"/>
          <p:cNvSpPr txBox="1">
            <a:spLocks noGrp="1"/>
          </p:cNvSpPr>
          <p:nvPr>
            <p:ph type="subTitle" idx="18"/>
          </p:nvPr>
        </p:nvSpPr>
        <p:spPr>
          <a:xfrm>
            <a:off x="2373633" y="4711933"/>
            <a:ext cx="307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52" name="Google Shape;452;p13"/>
          <p:cNvSpPr txBox="1">
            <a:spLocks noGrp="1"/>
          </p:cNvSpPr>
          <p:nvPr>
            <p:ph type="subTitle" idx="19"/>
          </p:nvPr>
        </p:nvSpPr>
        <p:spPr>
          <a:xfrm>
            <a:off x="7723967" y="1673100"/>
            <a:ext cx="3074000" cy="6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53" name="Google Shape;453;p13"/>
          <p:cNvSpPr txBox="1">
            <a:spLocks noGrp="1"/>
          </p:cNvSpPr>
          <p:nvPr>
            <p:ph type="subTitle" idx="20"/>
          </p:nvPr>
        </p:nvSpPr>
        <p:spPr>
          <a:xfrm>
            <a:off x="7723967" y="3196767"/>
            <a:ext cx="307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54" name="Google Shape;454;p13"/>
          <p:cNvSpPr txBox="1">
            <a:spLocks noGrp="1"/>
          </p:cNvSpPr>
          <p:nvPr>
            <p:ph type="subTitle" idx="21"/>
          </p:nvPr>
        </p:nvSpPr>
        <p:spPr>
          <a:xfrm>
            <a:off x="7723967" y="4711933"/>
            <a:ext cx="307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55" name="Google Shape;455;p13"/>
          <p:cNvSpPr/>
          <p:nvPr/>
        </p:nvSpPr>
        <p:spPr>
          <a:xfrm>
            <a:off x="-601699" y="1356967"/>
            <a:ext cx="1243100" cy="579300"/>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6" name="Google Shape;456;p13"/>
          <p:cNvSpPr/>
          <p:nvPr/>
        </p:nvSpPr>
        <p:spPr>
          <a:xfrm>
            <a:off x="9789234" y="-246767"/>
            <a:ext cx="507533" cy="52400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13"/>
          <p:cNvSpPr/>
          <p:nvPr/>
        </p:nvSpPr>
        <p:spPr>
          <a:xfrm rot="-1189645" flipH="1">
            <a:off x="11575847" y="4473532"/>
            <a:ext cx="1068436" cy="673785"/>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8" name="Google Shape;458;p13"/>
          <p:cNvGrpSpPr/>
          <p:nvPr/>
        </p:nvGrpSpPr>
        <p:grpSpPr>
          <a:xfrm flipH="1">
            <a:off x="1" y="5985267"/>
            <a:ext cx="12192284" cy="1628372"/>
            <a:chOff x="0" y="4488950"/>
            <a:chExt cx="9144213" cy="1221279"/>
          </a:xfrm>
        </p:grpSpPr>
        <p:sp>
          <p:nvSpPr>
            <p:cNvPr id="459" name="Google Shape;459;p13"/>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3"/>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61" name="Google Shape;461;p13"/>
            <p:cNvGrpSpPr/>
            <p:nvPr/>
          </p:nvGrpSpPr>
          <p:grpSpPr>
            <a:xfrm>
              <a:off x="792585" y="4744536"/>
              <a:ext cx="8083445" cy="799692"/>
              <a:chOff x="792585" y="4177836"/>
              <a:chExt cx="8083445" cy="799692"/>
            </a:xfrm>
          </p:grpSpPr>
          <p:sp>
            <p:nvSpPr>
              <p:cNvPr id="462" name="Google Shape;462;p13"/>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3"/>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3"/>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3"/>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3"/>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3"/>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3"/>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3"/>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3"/>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3"/>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3"/>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3"/>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3"/>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3"/>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3"/>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3"/>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3"/>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3"/>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3"/>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3"/>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3"/>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619298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4484233" y="3250967"/>
            <a:ext cx="6756800" cy="15292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78" name="Google Shape;78;p3"/>
          <p:cNvSpPr txBox="1">
            <a:spLocks noGrp="1"/>
          </p:cNvSpPr>
          <p:nvPr>
            <p:ph type="title" idx="2" hasCustomPrompt="1"/>
          </p:nvPr>
        </p:nvSpPr>
        <p:spPr>
          <a:xfrm>
            <a:off x="9309436" y="1972100"/>
            <a:ext cx="1931600" cy="179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8000">
                <a:solidFill>
                  <a:schemeClr val="accen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9" name="Google Shape;79;p3"/>
          <p:cNvSpPr txBox="1">
            <a:spLocks noGrp="1"/>
          </p:cNvSpPr>
          <p:nvPr>
            <p:ph type="subTitle" idx="1"/>
          </p:nvPr>
        </p:nvSpPr>
        <p:spPr>
          <a:xfrm>
            <a:off x="3969833" y="4780167"/>
            <a:ext cx="7271200" cy="593200"/>
          </a:xfrm>
          <a:prstGeom prst="rect">
            <a:avLst/>
          </a:prstGeom>
          <a:solidFill>
            <a:schemeClr val="lt2"/>
          </a:solid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0" name="Google Shape;80;p3"/>
          <p:cNvSpPr/>
          <p:nvPr/>
        </p:nvSpPr>
        <p:spPr>
          <a:xfrm flipH="1">
            <a:off x="611363" y="-161167"/>
            <a:ext cx="507533" cy="52400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3"/>
          <p:cNvSpPr/>
          <p:nvPr/>
        </p:nvSpPr>
        <p:spPr>
          <a:xfrm rot="-1189785" flipH="1">
            <a:off x="-448083" y="582346"/>
            <a:ext cx="1454532" cy="917268"/>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73805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8"/>
        <p:cNvGrpSpPr/>
        <p:nvPr/>
      </p:nvGrpSpPr>
      <p:grpSpPr>
        <a:xfrm>
          <a:off x="0" y="0"/>
          <a:ext cx="0" cy="0"/>
          <a:chOff x="0" y="0"/>
          <a:chExt cx="0" cy="0"/>
        </a:xfrm>
      </p:grpSpPr>
      <p:sp>
        <p:nvSpPr>
          <p:cNvPr id="219" name="Google Shape;219;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0" name="Google Shape;220;p7"/>
          <p:cNvSpPr txBox="1">
            <a:spLocks noGrp="1"/>
          </p:cNvSpPr>
          <p:nvPr>
            <p:ph type="subTitle" idx="1"/>
          </p:nvPr>
        </p:nvSpPr>
        <p:spPr>
          <a:xfrm>
            <a:off x="960000" y="2055933"/>
            <a:ext cx="5726400" cy="30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2133"/>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endParaRPr/>
          </a:p>
        </p:txBody>
      </p:sp>
      <p:grpSp>
        <p:nvGrpSpPr>
          <p:cNvPr id="221" name="Google Shape;221;p7"/>
          <p:cNvGrpSpPr/>
          <p:nvPr/>
        </p:nvGrpSpPr>
        <p:grpSpPr>
          <a:xfrm rot="-129980">
            <a:off x="-262966" y="4936725"/>
            <a:ext cx="12804551" cy="2956531"/>
            <a:chOff x="0" y="3548340"/>
            <a:chExt cx="9143925" cy="2111303"/>
          </a:xfrm>
        </p:grpSpPr>
        <p:sp>
          <p:nvSpPr>
            <p:cNvPr id="222" name="Google Shape;222;p7"/>
            <p:cNvSpPr/>
            <p:nvPr/>
          </p:nvSpPr>
          <p:spPr>
            <a:xfrm>
              <a:off x="0" y="3794637"/>
              <a:ext cx="9143925" cy="1865001"/>
            </a:xfrm>
            <a:custGeom>
              <a:avLst/>
              <a:gdLst/>
              <a:ahLst/>
              <a:cxnLst/>
              <a:rect l="l" t="t" r="r" b="b"/>
              <a:pathLst>
                <a:path w="281265" h="57367" extrusionOk="0">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7"/>
            <p:cNvSpPr/>
            <p:nvPr/>
          </p:nvSpPr>
          <p:spPr>
            <a:xfrm>
              <a:off x="3088" y="4329366"/>
              <a:ext cx="3728637" cy="1330277"/>
            </a:xfrm>
            <a:custGeom>
              <a:avLst/>
              <a:gdLst/>
              <a:ahLst/>
              <a:cxnLst/>
              <a:rect l="l" t="t" r="r" b="b"/>
              <a:pathLst>
                <a:path w="114692" h="40919" extrusionOk="0">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0" y="3794377"/>
              <a:ext cx="9031766" cy="1126634"/>
            </a:xfrm>
            <a:custGeom>
              <a:avLst/>
              <a:gdLst/>
              <a:ahLst/>
              <a:cxnLst/>
              <a:rect l="l" t="t" r="r" b="b"/>
              <a:pathLst>
                <a:path w="277815" h="34655" extrusionOk="0">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7"/>
            <p:cNvSpPr/>
            <p:nvPr/>
          </p:nvSpPr>
          <p:spPr>
            <a:xfrm>
              <a:off x="935093" y="4170293"/>
              <a:ext cx="4700718" cy="894643"/>
            </a:xfrm>
            <a:custGeom>
              <a:avLst/>
              <a:gdLst/>
              <a:ahLst/>
              <a:cxnLst/>
              <a:rect l="l" t="t" r="r" b="b"/>
              <a:pathLst>
                <a:path w="144593" h="27519" extrusionOk="0">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6" name="Google Shape;226;p7"/>
            <p:cNvGrpSpPr/>
            <p:nvPr/>
          </p:nvGrpSpPr>
          <p:grpSpPr>
            <a:xfrm>
              <a:off x="157025" y="3548340"/>
              <a:ext cx="8727868" cy="2000746"/>
              <a:chOff x="157025" y="3548340"/>
              <a:chExt cx="8727868" cy="2000746"/>
            </a:xfrm>
          </p:grpSpPr>
          <p:sp>
            <p:nvSpPr>
              <p:cNvPr id="227" name="Google Shape;227;p7"/>
              <p:cNvSpPr/>
              <p:nvPr/>
            </p:nvSpPr>
            <p:spPr>
              <a:xfrm>
                <a:off x="1223524" y="5098136"/>
                <a:ext cx="59623" cy="57250"/>
              </a:xfrm>
              <a:custGeom>
                <a:avLst/>
                <a:gdLst/>
                <a:ahLst/>
                <a:cxnLst/>
                <a:rect l="l" t="t" r="r" b="b"/>
                <a:pathLst>
                  <a:path w="1834" h="1761" extrusionOk="0">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1839951" y="5197130"/>
                <a:ext cx="67296" cy="57250"/>
              </a:xfrm>
              <a:custGeom>
                <a:avLst/>
                <a:gdLst/>
                <a:ahLst/>
                <a:cxnLst/>
                <a:rect l="l" t="t" r="r" b="b"/>
                <a:pathLst>
                  <a:path w="2070" h="1761" extrusionOk="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2192622" y="4978271"/>
                <a:ext cx="79682" cy="75033"/>
              </a:xfrm>
              <a:custGeom>
                <a:avLst/>
                <a:gdLst/>
                <a:ahLst/>
                <a:cxnLst/>
                <a:rect l="l" t="t" r="r" b="b"/>
                <a:pathLst>
                  <a:path w="2451" h="2308" extrusionOk="0">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2279262" y="5407472"/>
                <a:ext cx="51073" cy="42621"/>
              </a:xfrm>
              <a:custGeom>
                <a:avLst/>
                <a:gdLst/>
                <a:ahLst/>
                <a:cxnLst/>
                <a:rect l="l" t="t" r="r" b="b"/>
                <a:pathLst>
                  <a:path w="1571" h="1311" extrusionOk="0">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538305" y="5463974"/>
                <a:ext cx="95189" cy="75813"/>
              </a:xfrm>
              <a:custGeom>
                <a:avLst/>
                <a:gdLst/>
                <a:ahLst/>
                <a:cxnLst/>
                <a:rect l="l" t="t" r="r" b="b"/>
                <a:pathLst>
                  <a:path w="2928" h="2332" extrusionOk="0">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550659" y="4577647"/>
                <a:ext cx="118401" cy="103674"/>
              </a:xfrm>
              <a:custGeom>
                <a:avLst/>
                <a:gdLst/>
                <a:ahLst/>
                <a:cxnLst/>
                <a:rect l="l" t="t" r="r" b="b"/>
                <a:pathLst>
                  <a:path w="3642" h="3189" extrusionOk="0">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1022448" y="4463926"/>
                <a:ext cx="67361" cy="51886"/>
              </a:xfrm>
              <a:custGeom>
                <a:avLst/>
                <a:gdLst/>
                <a:ahLst/>
                <a:cxnLst/>
                <a:rect l="l" t="t" r="r" b="b"/>
                <a:pathLst>
                  <a:path w="2072" h="1596" extrusionOk="0">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1288512" y="4294580"/>
                <a:ext cx="133844" cy="99025"/>
              </a:xfrm>
              <a:custGeom>
                <a:avLst/>
                <a:gdLst/>
                <a:ahLst/>
                <a:cxnLst/>
                <a:rect l="l" t="t" r="r" b="b"/>
                <a:pathLst>
                  <a:path w="4117" h="3046" extrusionOk="0">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7"/>
              <p:cNvSpPr/>
              <p:nvPr/>
            </p:nvSpPr>
            <p:spPr>
              <a:xfrm>
                <a:off x="2632681" y="5194822"/>
                <a:ext cx="129227" cy="113687"/>
              </a:xfrm>
              <a:custGeom>
                <a:avLst/>
                <a:gdLst/>
                <a:ahLst/>
                <a:cxnLst/>
                <a:rect l="l" t="t" r="r" b="b"/>
                <a:pathLst>
                  <a:path w="3975" h="3497" extrusionOk="0">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7"/>
              <p:cNvSpPr/>
              <p:nvPr/>
            </p:nvSpPr>
            <p:spPr>
              <a:xfrm>
                <a:off x="2868576" y="5487187"/>
                <a:ext cx="78122" cy="61899"/>
              </a:xfrm>
              <a:custGeom>
                <a:avLst/>
                <a:gdLst/>
                <a:ahLst/>
                <a:cxnLst/>
                <a:rect l="l" t="t" r="r" b="b"/>
                <a:pathLst>
                  <a:path w="2403" h="1904" extrusionOk="0">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065035" y="5030060"/>
                <a:ext cx="73473" cy="65800"/>
              </a:xfrm>
              <a:custGeom>
                <a:avLst/>
                <a:gdLst/>
                <a:ahLst/>
                <a:cxnLst/>
                <a:rect l="l" t="t" r="r" b="b"/>
                <a:pathLst>
                  <a:path w="2260" h="2024" extrusionOk="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4116060" y="5086563"/>
                <a:ext cx="111412" cy="85079"/>
              </a:xfrm>
              <a:custGeom>
                <a:avLst/>
                <a:gdLst/>
                <a:ahLst/>
                <a:cxnLst/>
                <a:rect l="l" t="t" r="r" b="b"/>
                <a:pathLst>
                  <a:path w="3427" h="2617" extrusionOk="0">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5181064" y="5025411"/>
                <a:ext cx="117589" cy="99025"/>
              </a:xfrm>
              <a:custGeom>
                <a:avLst/>
                <a:gdLst/>
                <a:ahLst/>
                <a:cxnLst/>
                <a:rect l="l" t="t" r="r" b="b"/>
                <a:pathLst>
                  <a:path w="3617" h="3046" extrusionOk="0">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7"/>
              <p:cNvSpPr/>
              <p:nvPr/>
            </p:nvSpPr>
            <p:spPr>
              <a:xfrm>
                <a:off x="5260681" y="5275252"/>
                <a:ext cx="57283" cy="56470"/>
              </a:xfrm>
              <a:custGeom>
                <a:avLst/>
                <a:gdLst/>
                <a:ahLst/>
                <a:cxnLst/>
                <a:rect l="l" t="t" r="r" b="b"/>
                <a:pathLst>
                  <a:path w="1762" h="1737" extrusionOk="0">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7"/>
              <p:cNvSpPr/>
              <p:nvPr/>
            </p:nvSpPr>
            <p:spPr>
              <a:xfrm>
                <a:off x="5932018" y="5261338"/>
                <a:ext cx="50325" cy="37907"/>
              </a:xfrm>
              <a:custGeom>
                <a:avLst/>
                <a:gdLst/>
                <a:ahLst/>
                <a:cxnLst/>
                <a:rect l="l" t="t" r="r" b="b"/>
                <a:pathLst>
                  <a:path w="1548" h="1166" extrusionOk="0">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7"/>
              <p:cNvSpPr/>
              <p:nvPr/>
            </p:nvSpPr>
            <p:spPr>
              <a:xfrm>
                <a:off x="6124609" y="4870012"/>
                <a:ext cx="69636" cy="75001"/>
              </a:xfrm>
              <a:custGeom>
                <a:avLst/>
                <a:gdLst/>
                <a:ahLst/>
                <a:cxnLst/>
                <a:rect l="l" t="t" r="r" b="b"/>
                <a:pathLst>
                  <a:path w="2142" h="2307" extrusionOk="0">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7"/>
              <p:cNvSpPr/>
              <p:nvPr/>
            </p:nvSpPr>
            <p:spPr>
              <a:xfrm>
                <a:off x="6568537" y="4771018"/>
                <a:ext cx="94409" cy="65735"/>
              </a:xfrm>
              <a:custGeom>
                <a:avLst/>
                <a:gdLst/>
                <a:ahLst/>
                <a:cxnLst/>
                <a:rect l="l" t="t" r="r" b="b"/>
                <a:pathLst>
                  <a:path w="2904" h="2022" extrusionOk="0">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7"/>
              <p:cNvSpPr/>
              <p:nvPr/>
            </p:nvSpPr>
            <p:spPr>
              <a:xfrm>
                <a:off x="6484205" y="5322392"/>
                <a:ext cx="55722" cy="42621"/>
              </a:xfrm>
              <a:custGeom>
                <a:avLst/>
                <a:gdLst/>
                <a:ahLst/>
                <a:cxnLst/>
                <a:rect l="l" t="t" r="r" b="b"/>
                <a:pathLst>
                  <a:path w="1714" h="1311" extrusionOk="0">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7"/>
              <p:cNvSpPr/>
              <p:nvPr/>
            </p:nvSpPr>
            <p:spPr>
              <a:xfrm>
                <a:off x="6543796" y="5435333"/>
                <a:ext cx="101334" cy="85111"/>
              </a:xfrm>
              <a:custGeom>
                <a:avLst/>
                <a:gdLst/>
                <a:ahLst/>
                <a:cxnLst/>
                <a:rect l="l" t="t" r="r" b="b"/>
                <a:pathLst>
                  <a:path w="3117" h="2618" extrusionOk="0">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7"/>
              <p:cNvSpPr/>
              <p:nvPr/>
            </p:nvSpPr>
            <p:spPr>
              <a:xfrm>
                <a:off x="7352782" y="5279901"/>
                <a:ext cx="67296" cy="61086"/>
              </a:xfrm>
              <a:custGeom>
                <a:avLst/>
                <a:gdLst/>
                <a:ahLst/>
                <a:cxnLst/>
                <a:rect l="l" t="t" r="r" b="b"/>
                <a:pathLst>
                  <a:path w="2070" h="1879" extrusionOk="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7"/>
              <p:cNvSpPr/>
              <p:nvPr/>
            </p:nvSpPr>
            <p:spPr>
              <a:xfrm>
                <a:off x="7444038" y="4393574"/>
                <a:ext cx="85111" cy="79682"/>
              </a:xfrm>
              <a:custGeom>
                <a:avLst/>
                <a:gdLst/>
                <a:ahLst/>
                <a:cxnLst/>
                <a:rect l="l" t="t" r="r" b="b"/>
                <a:pathLst>
                  <a:path w="2618" h="2451" extrusionOk="0">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7"/>
              <p:cNvSpPr/>
              <p:nvPr/>
            </p:nvSpPr>
            <p:spPr>
              <a:xfrm>
                <a:off x="7666799" y="4596210"/>
                <a:ext cx="34786" cy="37907"/>
              </a:xfrm>
              <a:custGeom>
                <a:avLst/>
                <a:gdLst/>
                <a:ahLst/>
                <a:cxnLst/>
                <a:rect l="l" t="t" r="r" b="b"/>
                <a:pathLst>
                  <a:path w="1070" h="1166" extrusionOk="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7"/>
              <p:cNvSpPr/>
              <p:nvPr/>
            </p:nvSpPr>
            <p:spPr>
              <a:xfrm>
                <a:off x="8219733" y="4204884"/>
                <a:ext cx="84363" cy="70384"/>
              </a:xfrm>
              <a:custGeom>
                <a:avLst/>
                <a:gdLst/>
                <a:ahLst/>
                <a:cxnLst/>
                <a:rect l="l" t="t" r="r" b="b"/>
                <a:pathLst>
                  <a:path w="2595" h="2165" extrusionOk="0">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7"/>
              <p:cNvSpPr/>
              <p:nvPr/>
            </p:nvSpPr>
            <p:spPr>
              <a:xfrm>
                <a:off x="8748740" y="4294580"/>
                <a:ext cx="61899" cy="56470"/>
              </a:xfrm>
              <a:custGeom>
                <a:avLst/>
                <a:gdLst/>
                <a:ahLst/>
                <a:cxnLst/>
                <a:rect l="l" t="t" r="r" b="b"/>
                <a:pathLst>
                  <a:path w="1904" h="1737" extrusionOk="0">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7"/>
              <p:cNvSpPr/>
              <p:nvPr/>
            </p:nvSpPr>
            <p:spPr>
              <a:xfrm>
                <a:off x="8772765" y="4902490"/>
                <a:ext cx="112127" cy="94377"/>
              </a:xfrm>
              <a:custGeom>
                <a:avLst/>
                <a:gdLst/>
                <a:ahLst/>
                <a:cxnLst/>
                <a:rect l="l" t="t" r="r" b="b"/>
                <a:pathLst>
                  <a:path w="3449" h="2903" extrusionOk="0">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7"/>
              <p:cNvSpPr/>
              <p:nvPr/>
            </p:nvSpPr>
            <p:spPr>
              <a:xfrm>
                <a:off x="8812168" y="5166993"/>
                <a:ext cx="68076" cy="65735"/>
              </a:xfrm>
              <a:custGeom>
                <a:avLst/>
                <a:gdLst/>
                <a:ahLst/>
                <a:cxnLst/>
                <a:rect l="l" t="t" r="r" b="b"/>
                <a:pathLst>
                  <a:path w="2094" h="2022" extrusionOk="0">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7"/>
              <p:cNvSpPr/>
              <p:nvPr/>
            </p:nvSpPr>
            <p:spPr>
              <a:xfrm>
                <a:off x="8427799" y="5214133"/>
                <a:ext cx="50293" cy="37972"/>
              </a:xfrm>
              <a:custGeom>
                <a:avLst/>
                <a:gdLst/>
                <a:ahLst/>
                <a:cxnLst/>
                <a:rect l="l" t="t" r="r" b="b"/>
                <a:pathLst>
                  <a:path w="1547" h="1168" extrusionOk="0">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7"/>
              <p:cNvSpPr/>
              <p:nvPr/>
            </p:nvSpPr>
            <p:spPr>
              <a:xfrm>
                <a:off x="8122300" y="5241962"/>
                <a:ext cx="89728" cy="75846"/>
              </a:xfrm>
              <a:custGeom>
                <a:avLst/>
                <a:gdLst/>
                <a:ahLst/>
                <a:cxnLst/>
                <a:rect l="l" t="t" r="r" b="b"/>
                <a:pathLst>
                  <a:path w="2760" h="2333" extrusionOk="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7"/>
              <p:cNvSpPr/>
              <p:nvPr/>
            </p:nvSpPr>
            <p:spPr>
              <a:xfrm>
                <a:off x="7978442" y="5039358"/>
                <a:ext cx="119117" cy="108291"/>
              </a:xfrm>
              <a:custGeom>
                <a:avLst/>
                <a:gdLst/>
                <a:ahLst/>
                <a:cxnLst/>
                <a:rect l="l" t="t" r="r" b="b"/>
                <a:pathLst>
                  <a:path w="3664" h="3331" extrusionOk="0">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7"/>
              <p:cNvSpPr/>
              <p:nvPr/>
            </p:nvSpPr>
            <p:spPr>
              <a:xfrm>
                <a:off x="7988520" y="5388193"/>
                <a:ext cx="45644" cy="42523"/>
              </a:xfrm>
              <a:custGeom>
                <a:avLst/>
                <a:gdLst/>
                <a:ahLst/>
                <a:cxnLst/>
                <a:rect l="l" t="t" r="r" b="b"/>
                <a:pathLst>
                  <a:path w="1404" h="1308" extrusionOk="0">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7"/>
              <p:cNvSpPr/>
              <p:nvPr/>
            </p:nvSpPr>
            <p:spPr>
              <a:xfrm>
                <a:off x="7597162" y="5482538"/>
                <a:ext cx="67296" cy="57250"/>
              </a:xfrm>
              <a:custGeom>
                <a:avLst/>
                <a:gdLst/>
                <a:ahLst/>
                <a:cxnLst/>
                <a:rect l="l" t="t" r="r" b="b"/>
                <a:pathLst>
                  <a:path w="2070" h="1761" extrusionOk="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7"/>
              <p:cNvSpPr/>
              <p:nvPr/>
            </p:nvSpPr>
            <p:spPr>
              <a:xfrm>
                <a:off x="8653648" y="5468623"/>
                <a:ext cx="79649" cy="75813"/>
              </a:xfrm>
              <a:custGeom>
                <a:avLst/>
                <a:gdLst/>
                <a:ahLst/>
                <a:cxnLst/>
                <a:rect l="l" t="t" r="r" b="b"/>
                <a:pathLst>
                  <a:path w="2450" h="2332" extrusionOk="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7"/>
              <p:cNvSpPr/>
              <p:nvPr/>
            </p:nvSpPr>
            <p:spPr>
              <a:xfrm>
                <a:off x="7126153" y="4218799"/>
                <a:ext cx="57250" cy="51821"/>
              </a:xfrm>
              <a:custGeom>
                <a:avLst/>
                <a:gdLst/>
                <a:ahLst/>
                <a:cxnLst/>
                <a:rect l="l" t="t" r="r" b="b"/>
                <a:pathLst>
                  <a:path w="1761" h="1594" extrusionOk="0">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7"/>
              <p:cNvSpPr/>
              <p:nvPr/>
            </p:nvSpPr>
            <p:spPr>
              <a:xfrm>
                <a:off x="7998533" y="4105891"/>
                <a:ext cx="56535" cy="51821"/>
              </a:xfrm>
              <a:custGeom>
                <a:avLst/>
                <a:gdLst/>
                <a:ahLst/>
                <a:cxnLst/>
                <a:rect l="l" t="t" r="r" b="b"/>
                <a:pathLst>
                  <a:path w="1739" h="1594" extrusionOk="0">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7"/>
              <p:cNvSpPr/>
              <p:nvPr/>
            </p:nvSpPr>
            <p:spPr>
              <a:xfrm>
                <a:off x="5599438" y="4780284"/>
                <a:ext cx="72725" cy="61086"/>
              </a:xfrm>
              <a:custGeom>
                <a:avLst/>
                <a:gdLst/>
                <a:ahLst/>
                <a:cxnLst/>
                <a:rect l="l" t="t" r="r" b="b"/>
                <a:pathLst>
                  <a:path w="2237" h="1879" extrusionOk="0">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7"/>
              <p:cNvSpPr/>
              <p:nvPr/>
            </p:nvSpPr>
            <p:spPr>
              <a:xfrm>
                <a:off x="3433182" y="4719164"/>
                <a:ext cx="62647" cy="61151"/>
              </a:xfrm>
              <a:custGeom>
                <a:avLst/>
                <a:gdLst/>
                <a:ahLst/>
                <a:cxnLst/>
                <a:rect l="l" t="t" r="r" b="b"/>
                <a:pathLst>
                  <a:path w="1927" h="1881" extrusionOk="0">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7"/>
              <p:cNvSpPr/>
              <p:nvPr/>
            </p:nvSpPr>
            <p:spPr>
              <a:xfrm>
                <a:off x="2332579" y="4473224"/>
                <a:ext cx="67361" cy="57250"/>
              </a:xfrm>
              <a:custGeom>
                <a:avLst/>
                <a:gdLst/>
                <a:ahLst/>
                <a:cxnLst/>
                <a:rect l="l" t="t" r="r" b="b"/>
                <a:pathLst>
                  <a:path w="2072" h="1761" extrusionOk="0">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7"/>
              <p:cNvSpPr/>
              <p:nvPr/>
            </p:nvSpPr>
            <p:spPr>
              <a:xfrm>
                <a:off x="1708480" y="4515780"/>
                <a:ext cx="44896" cy="37907"/>
              </a:xfrm>
              <a:custGeom>
                <a:avLst/>
                <a:gdLst/>
                <a:ahLst/>
                <a:cxnLst/>
                <a:rect l="l" t="t" r="r" b="b"/>
                <a:pathLst>
                  <a:path w="1381" h="1166" extrusionOk="0">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7"/>
              <p:cNvSpPr/>
              <p:nvPr/>
            </p:nvSpPr>
            <p:spPr>
              <a:xfrm>
                <a:off x="586258" y="4275237"/>
                <a:ext cx="89728" cy="75813"/>
              </a:xfrm>
              <a:custGeom>
                <a:avLst/>
                <a:gdLst/>
                <a:ahLst/>
                <a:cxnLst/>
                <a:rect l="l" t="t" r="r" b="b"/>
                <a:pathLst>
                  <a:path w="2760" h="2332" extrusionOk="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7"/>
              <p:cNvSpPr/>
              <p:nvPr/>
            </p:nvSpPr>
            <p:spPr>
              <a:xfrm>
                <a:off x="157025" y="4803496"/>
                <a:ext cx="51106" cy="47172"/>
              </a:xfrm>
              <a:custGeom>
                <a:avLst/>
                <a:gdLst/>
                <a:ahLst/>
                <a:cxnLst/>
                <a:rect l="l" t="t" r="r" b="b"/>
                <a:pathLst>
                  <a:path w="1572" h="1451" extrusionOk="0">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7"/>
              <p:cNvSpPr/>
              <p:nvPr/>
            </p:nvSpPr>
            <p:spPr>
              <a:xfrm>
                <a:off x="5250115" y="4665035"/>
                <a:ext cx="138850" cy="92328"/>
              </a:xfrm>
              <a:custGeom>
                <a:avLst/>
                <a:gdLst/>
                <a:ahLst/>
                <a:cxnLst/>
                <a:rect l="l" t="t" r="r" b="b"/>
                <a:pathLst>
                  <a:path w="4271" h="2840" extrusionOk="0">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7"/>
              <p:cNvSpPr/>
              <p:nvPr/>
            </p:nvSpPr>
            <p:spPr>
              <a:xfrm>
                <a:off x="6150942" y="4164702"/>
                <a:ext cx="132056" cy="100879"/>
              </a:xfrm>
              <a:custGeom>
                <a:avLst/>
                <a:gdLst/>
                <a:ahLst/>
                <a:cxnLst/>
                <a:rect l="l" t="t" r="r" b="b"/>
                <a:pathLst>
                  <a:path w="4062" h="3103" extrusionOk="0">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7"/>
              <p:cNvSpPr/>
              <p:nvPr/>
            </p:nvSpPr>
            <p:spPr>
              <a:xfrm>
                <a:off x="7314582" y="3692653"/>
                <a:ext cx="135567" cy="97855"/>
              </a:xfrm>
              <a:custGeom>
                <a:avLst/>
                <a:gdLst/>
                <a:ahLst/>
                <a:cxnLst/>
                <a:rect l="l" t="t" r="r" b="b"/>
                <a:pathLst>
                  <a:path w="4170" h="3010" extrusionOk="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7"/>
              <p:cNvSpPr/>
              <p:nvPr/>
            </p:nvSpPr>
            <p:spPr>
              <a:xfrm>
                <a:off x="8182151" y="3760014"/>
                <a:ext cx="130235" cy="76073"/>
              </a:xfrm>
              <a:custGeom>
                <a:avLst/>
                <a:gdLst/>
                <a:ahLst/>
                <a:cxnLst/>
                <a:rect l="l" t="t" r="r" b="b"/>
                <a:pathLst>
                  <a:path w="4006" h="2340" extrusionOk="0">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5974119" y="4359406"/>
                <a:ext cx="112842" cy="83388"/>
              </a:xfrm>
              <a:custGeom>
                <a:avLst/>
                <a:gdLst/>
                <a:ahLst/>
                <a:cxnLst/>
                <a:rect l="l" t="t" r="r" b="b"/>
                <a:pathLst>
                  <a:path w="3471" h="2565" extrusionOk="0">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6844094" y="3891778"/>
                <a:ext cx="112127" cy="83128"/>
              </a:xfrm>
              <a:custGeom>
                <a:avLst/>
                <a:gdLst/>
                <a:ahLst/>
                <a:cxnLst/>
                <a:rect l="l" t="t" r="r" b="b"/>
                <a:pathLst>
                  <a:path w="3449" h="2557" extrusionOk="0">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7902530" y="3693823"/>
                <a:ext cx="111217" cy="64630"/>
              </a:xfrm>
              <a:custGeom>
                <a:avLst/>
                <a:gdLst/>
                <a:ahLst/>
                <a:cxnLst/>
                <a:rect l="l" t="t" r="r" b="b"/>
                <a:pathLst>
                  <a:path w="3421" h="1988" extrusionOk="0">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5549502" y="4625470"/>
                <a:ext cx="75196" cy="52016"/>
              </a:xfrm>
              <a:custGeom>
                <a:avLst/>
                <a:gdLst/>
                <a:ahLst/>
                <a:cxnLst/>
                <a:rect l="l" t="t" r="r" b="b"/>
                <a:pathLst>
                  <a:path w="2313" h="1600" extrusionOk="0">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6019926" y="4042918"/>
                <a:ext cx="75098" cy="52244"/>
              </a:xfrm>
              <a:custGeom>
                <a:avLst/>
                <a:gdLst/>
                <a:ahLst/>
                <a:cxnLst/>
                <a:rect l="l" t="t" r="r" b="b"/>
                <a:pathLst>
                  <a:path w="2310" h="1607" extrusionOk="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7"/>
              <p:cNvSpPr/>
              <p:nvPr/>
            </p:nvSpPr>
            <p:spPr>
              <a:xfrm>
                <a:off x="5173814" y="4602713"/>
                <a:ext cx="66060" cy="48147"/>
              </a:xfrm>
              <a:custGeom>
                <a:avLst/>
                <a:gdLst/>
                <a:ahLst/>
                <a:cxnLst/>
                <a:rect l="l" t="t" r="r" b="b"/>
                <a:pathLst>
                  <a:path w="2032" h="1481" extrusionOk="0">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7"/>
              <p:cNvSpPr/>
              <p:nvPr/>
            </p:nvSpPr>
            <p:spPr>
              <a:xfrm>
                <a:off x="6282479" y="3991129"/>
                <a:ext cx="66028" cy="46782"/>
              </a:xfrm>
              <a:custGeom>
                <a:avLst/>
                <a:gdLst/>
                <a:ahLst/>
                <a:cxnLst/>
                <a:rect l="l" t="t" r="r" b="b"/>
                <a:pathLst>
                  <a:path w="2031" h="1439" extrusionOk="0">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7334056" y="3548340"/>
                <a:ext cx="66288" cy="46392"/>
              </a:xfrm>
              <a:custGeom>
                <a:avLst/>
                <a:gdLst/>
                <a:ahLst/>
                <a:cxnLst/>
                <a:rect l="l" t="t" r="r" b="b"/>
                <a:pathLst>
                  <a:path w="2039" h="1427" extrusionOk="0">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8357349" y="3637710"/>
                <a:ext cx="66125" cy="46359"/>
              </a:xfrm>
              <a:custGeom>
                <a:avLst/>
                <a:gdLst/>
                <a:ahLst/>
                <a:cxnLst/>
                <a:rect l="l" t="t" r="r" b="b"/>
                <a:pathLst>
                  <a:path w="2034" h="1426" extrusionOk="0">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6178804" y="4361389"/>
                <a:ext cx="50065" cy="34948"/>
              </a:xfrm>
              <a:custGeom>
                <a:avLst/>
                <a:gdLst/>
                <a:ahLst/>
                <a:cxnLst/>
                <a:rect l="l" t="t" r="r" b="b"/>
                <a:pathLst>
                  <a:path w="1540" h="1075" extrusionOk="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6683851" y="4072925"/>
                <a:ext cx="50130" cy="34883"/>
              </a:xfrm>
              <a:custGeom>
                <a:avLst/>
                <a:gdLst/>
                <a:ahLst/>
                <a:cxnLst/>
                <a:rect l="l" t="t" r="r" b="b"/>
                <a:pathLst>
                  <a:path w="1542" h="1073" extrusionOk="0">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7217507" y="3827765"/>
                <a:ext cx="50163" cy="35338"/>
              </a:xfrm>
              <a:custGeom>
                <a:avLst/>
                <a:gdLst/>
                <a:ahLst/>
                <a:cxnLst/>
                <a:rect l="l" t="t" r="r" b="b"/>
                <a:pathLst>
                  <a:path w="1543" h="1087" extrusionOk="0">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7"/>
              <p:cNvSpPr/>
              <p:nvPr/>
            </p:nvSpPr>
            <p:spPr>
              <a:xfrm>
                <a:off x="8380724" y="3851725"/>
                <a:ext cx="50033" cy="34981"/>
              </a:xfrm>
              <a:custGeom>
                <a:avLst/>
                <a:gdLst/>
                <a:ahLst/>
                <a:cxnLst/>
                <a:rect l="l" t="t" r="r" b="b"/>
                <a:pathLst>
                  <a:path w="1539" h="1076" extrusionOk="0">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4" name="Google Shape;284;p7"/>
          <p:cNvSpPr/>
          <p:nvPr/>
        </p:nvSpPr>
        <p:spPr>
          <a:xfrm rot="8901613">
            <a:off x="-648112" y="4554795"/>
            <a:ext cx="1243155" cy="579325"/>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7"/>
          <p:cNvSpPr/>
          <p:nvPr/>
        </p:nvSpPr>
        <p:spPr>
          <a:xfrm rot="9597325">
            <a:off x="8294076" y="-473279"/>
            <a:ext cx="1079107" cy="1039149"/>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7"/>
          <p:cNvSpPr/>
          <p:nvPr/>
        </p:nvSpPr>
        <p:spPr>
          <a:xfrm rot="-1190100" flipH="1">
            <a:off x="11607043" y="2987945"/>
            <a:ext cx="785548" cy="495388"/>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41820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862"/>
        <p:cNvGrpSpPr/>
        <p:nvPr/>
      </p:nvGrpSpPr>
      <p:grpSpPr>
        <a:xfrm>
          <a:off x="0" y="0"/>
          <a:ext cx="0" cy="0"/>
          <a:chOff x="0" y="0"/>
          <a:chExt cx="0" cy="0"/>
        </a:xfrm>
      </p:grpSpPr>
      <p:sp>
        <p:nvSpPr>
          <p:cNvPr id="863" name="Google Shape;863;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64" name="Google Shape;864;p21"/>
          <p:cNvSpPr txBox="1">
            <a:spLocks noGrp="1"/>
          </p:cNvSpPr>
          <p:nvPr>
            <p:ph type="subTitle" idx="1"/>
          </p:nvPr>
        </p:nvSpPr>
        <p:spPr>
          <a:xfrm>
            <a:off x="6619500" y="3875900"/>
            <a:ext cx="3735200" cy="14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5" name="Google Shape;865;p21"/>
          <p:cNvSpPr txBox="1">
            <a:spLocks noGrp="1"/>
          </p:cNvSpPr>
          <p:nvPr>
            <p:ph type="subTitle" idx="2"/>
          </p:nvPr>
        </p:nvSpPr>
        <p:spPr>
          <a:xfrm>
            <a:off x="1837267" y="3875900"/>
            <a:ext cx="3735200" cy="14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6" name="Google Shape;866;p21"/>
          <p:cNvSpPr txBox="1">
            <a:spLocks noGrp="1"/>
          </p:cNvSpPr>
          <p:nvPr>
            <p:ph type="subTitle" idx="3"/>
          </p:nvPr>
        </p:nvSpPr>
        <p:spPr>
          <a:xfrm>
            <a:off x="1837267" y="3232300"/>
            <a:ext cx="3735200" cy="7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867" name="Google Shape;867;p21"/>
          <p:cNvSpPr txBox="1">
            <a:spLocks noGrp="1"/>
          </p:cNvSpPr>
          <p:nvPr>
            <p:ph type="subTitle" idx="4"/>
          </p:nvPr>
        </p:nvSpPr>
        <p:spPr>
          <a:xfrm>
            <a:off x="6619505" y="3232300"/>
            <a:ext cx="3735200" cy="7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868" name="Google Shape;868;p21"/>
          <p:cNvGrpSpPr/>
          <p:nvPr/>
        </p:nvGrpSpPr>
        <p:grpSpPr>
          <a:xfrm>
            <a:off x="1" y="5985267"/>
            <a:ext cx="12192284" cy="1628372"/>
            <a:chOff x="0" y="4488950"/>
            <a:chExt cx="9144213" cy="1221279"/>
          </a:xfrm>
        </p:grpSpPr>
        <p:sp>
          <p:nvSpPr>
            <p:cNvPr id="869" name="Google Shape;869;p21"/>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21"/>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71" name="Google Shape;871;p21"/>
            <p:cNvGrpSpPr/>
            <p:nvPr/>
          </p:nvGrpSpPr>
          <p:grpSpPr>
            <a:xfrm>
              <a:off x="792585" y="4744536"/>
              <a:ext cx="8083445" cy="799692"/>
              <a:chOff x="792585" y="4177836"/>
              <a:chExt cx="8083445" cy="799692"/>
            </a:xfrm>
          </p:grpSpPr>
          <p:sp>
            <p:nvSpPr>
              <p:cNvPr id="872" name="Google Shape;872;p21"/>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21"/>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21"/>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21"/>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21"/>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21"/>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21"/>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21"/>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21"/>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21"/>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21"/>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21"/>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21"/>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21"/>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21"/>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21"/>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21"/>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21"/>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21"/>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21"/>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21"/>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93" name="Google Shape;893;p21"/>
          <p:cNvSpPr/>
          <p:nvPr/>
        </p:nvSpPr>
        <p:spPr>
          <a:xfrm rot="-9243454">
            <a:off x="1695550" y="-228724"/>
            <a:ext cx="1243191" cy="579343"/>
          </a:xfrm>
          <a:custGeom>
            <a:avLst/>
            <a:gdLst/>
            <a:ahLst/>
            <a:cxnLst/>
            <a:rect l="l" t="t" r="r" b="b"/>
            <a:pathLst>
              <a:path w="37293" h="17379" extrusionOk="0">
                <a:moveTo>
                  <a:pt x="18980" y="0"/>
                </a:moveTo>
                <a:cubicBezTo>
                  <a:pt x="18198" y="0"/>
                  <a:pt x="17412" y="67"/>
                  <a:pt x="16629" y="208"/>
                </a:cubicBezTo>
                <a:cubicBezTo>
                  <a:pt x="10183" y="1375"/>
                  <a:pt x="1" y="11294"/>
                  <a:pt x="3617" y="14840"/>
                </a:cubicBezTo>
                <a:cubicBezTo>
                  <a:pt x="5301" y="16501"/>
                  <a:pt x="10650" y="17379"/>
                  <a:pt x="16382" y="17379"/>
                </a:cubicBezTo>
                <a:cubicBezTo>
                  <a:pt x="22877" y="17379"/>
                  <a:pt x="29864" y="16252"/>
                  <a:pt x="32568" y="13864"/>
                </a:cubicBezTo>
                <a:cubicBezTo>
                  <a:pt x="37293" y="9733"/>
                  <a:pt x="28440" y="0"/>
                  <a:pt x="18980"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4" name="Google Shape;894;p21"/>
          <p:cNvSpPr/>
          <p:nvPr/>
        </p:nvSpPr>
        <p:spPr>
          <a:xfrm rot="1751390">
            <a:off x="-248169" y="2357333"/>
            <a:ext cx="507528" cy="523995"/>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5" name="Google Shape;895;p21"/>
          <p:cNvSpPr/>
          <p:nvPr/>
        </p:nvSpPr>
        <p:spPr>
          <a:xfrm rot="9597325">
            <a:off x="11739942" y="3828855"/>
            <a:ext cx="1079107" cy="1039149"/>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49803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7"/>
        <p:cNvGrpSpPr/>
        <p:nvPr/>
      </p:nvGrpSpPr>
      <p:grpSpPr>
        <a:xfrm>
          <a:off x="0" y="0"/>
          <a:ext cx="0" cy="0"/>
          <a:chOff x="0" y="0"/>
          <a:chExt cx="0" cy="0"/>
        </a:xfrm>
      </p:grpSpPr>
      <p:sp>
        <p:nvSpPr>
          <p:cNvPr id="288" name="Google Shape;288;p8"/>
          <p:cNvSpPr txBox="1">
            <a:spLocks noGrp="1"/>
          </p:cNvSpPr>
          <p:nvPr>
            <p:ph type="title"/>
          </p:nvPr>
        </p:nvSpPr>
        <p:spPr>
          <a:xfrm>
            <a:off x="950967" y="1703867"/>
            <a:ext cx="8285200" cy="31780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10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289" name="Google Shape;289;p8"/>
          <p:cNvSpPr/>
          <p:nvPr/>
        </p:nvSpPr>
        <p:spPr>
          <a:xfrm rot="4269655">
            <a:off x="11676033" y="3284482"/>
            <a:ext cx="744063" cy="85486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0" name="Google Shape;290;p8"/>
          <p:cNvSpPr/>
          <p:nvPr/>
        </p:nvSpPr>
        <p:spPr>
          <a:xfrm rot="7395545">
            <a:off x="8481626" y="-321535"/>
            <a:ext cx="1079132" cy="1039176"/>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8"/>
          <p:cNvSpPr/>
          <p:nvPr/>
        </p:nvSpPr>
        <p:spPr>
          <a:xfrm rot="-10328837">
            <a:off x="-374539" y="336365"/>
            <a:ext cx="1006692" cy="1039295"/>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2364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961"/>
        <p:cNvGrpSpPr/>
        <p:nvPr/>
      </p:nvGrpSpPr>
      <p:grpSpPr>
        <a:xfrm>
          <a:off x="0" y="0"/>
          <a:ext cx="0" cy="0"/>
          <a:chOff x="0" y="0"/>
          <a:chExt cx="0" cy="0"/>
        </a:xfrm>
      </p:grpSpPr>
      <p:sp>
        <p:nvSpPr>
          <p:cNvPr id="962" name="Google Shape;962;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63" name="Google Shape;963;p24"/>
          <p:cNvSpPr txBox="1">
            <a:spLocks noGrp="1"/>
          </p:cNvSpPr>
          <p:nvPr>
            <p:ph type="subTitle" idx="1"/>
          </p:nvPr>
        </p:nvSpPr>
        <p:spPr>
          <a:xfrm>
            <a:off x="4996100" y="4763967"/>
            <a:ext cx="5338400" cy="11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4" name="Google Shape;964;p24"/>
          <p:cNvSpPr txBox="1">
            <a:spLocks noGrp="1"/>
          </p:cNvSpPr>
          <p:nvPr>
            <p:ph type="subTitle" idx="2"/>
          </p:nvPr>
        </p:nvSpPr>
        <p:spPr>
          <a:xfrm>
            <a:off x="2813433" y="2600400"/>
            <a:ext cx="5338400" cy="11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5" name="Google Shape;965;p24"/>
          <p:cNvSpPr txBox="1">
            <a:spLocks noGrp="1"/>
          </p:cNvSpPr>
          <p:nvPr>
            <p:ph type="subTitle" idx="3"/>
          </p:nvPr>
        </p:nvSpPr>
        <p:spPr>
          <a:xfrm>
            <a:off x="2813433" y="1911500"/>
            <a:ext cx="5338400" cy="7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966" name="Google Shape;966;p24"/>
          <p:cNvSpPr txBox="1">
            <a:spLocks noGrp="1"/>
          </p:cNvSpPr>
          <p:nvPr>
            <p:ph type="subTitle" idx="4"/>
          </p:nvPr>
        </p:nvSpPr>
        <p:spPr>
          <a:xfrm>
            <a:off x="4996108" y="4075067"/>
            <a:ext cx="5338400" cy="7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3200" b="1">
                <a:solidFill>
                  <a:schemeClr val="dk1"/>
                </a:solidFill>
                <a:latin typeface="Archivo"/>
                <a:ea typeface="Archivo"/>
                <a:cs typeface="Archivo"/>
                <a:sym typeface="Archivo"/>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967" name="Google Shape;967;p24"/>
          <p:cNvGrpSpPr/>
          <p:nvPr/>
        </p:nvGrpSpPr>
        <p:grpSpPr>
          <a:xfrm>
            <a:off x="-149" y="6188467"/>
            <a:ext cx="12192284" cy="1628372"/>
            <a:chOff x="0" y="4488950"/>
            <a:chExt cx="9144213" cy="1221279"/>
          </a:xfrm>
        </p:grpSpPr>
        <p:sp>
          <p:nvSpPr>
            <p:cNvPr id="968" name="Google Shape;968;p24"/>
            <p:cNvSpPr/>
            <p:nvPr/>
          </p:nvSpPr>
          <p:spPr>
            <a:xfrm>
              <a:off x="0" y="4500375"/>
              <a:ext cx="9144213" cy="1209853"/>
            </a:xfrm>
            <a:custGeom>
              <a:avLst/>
              <a:gdLst/>
              <a:ahLst/>
              <a:cxnLst/>
              <a:rect l="l" t="t" r="r" b="b"/>
              <a:pathLst>
                <a:path w="285712" h="37802" extrusionOk="0">
                  <a:moveTo>
                    <a:pt x="0" y="1"/>
                  </a:moveTo>
                  <a:lnTo>
                    <a:pt x="0" y="37801"/>
                  </a:lnTo>
                  <a:lnTo>
                    <a:pt x="285712" y="37801"/>
                  </a:lnTo>
                  <a:lnTo>
                    <a:pt x="285712" y="1"/>
                  </a:lnTo>
                  <a:cubicBezTo>
                    <a:pt x="266072" y="2500"/>
                    <a:pt x="248197" y="3228"/>
                    <a:pt x="231270" y="3228"/>
                  </a:cubicBezTo>
                  <a:cubicBezTo>
                    <a:pt x="207624" y="3228"/>
                    <a:pt x="185830" y="1807"/>
                    <a:pt x="163663" y="1807"/>
                  </a:cubicBezTo>
                  <a:cubicBezTo>
                    <a:pt x="155167" y="1807"/>
                    <a:pt x="146615" y="2015"/>
                    <a:pt x="137884" y="2593"/>
                  </a:cubicBezTo>
                  <a:cubicBezTo>
                    <a:pt x="120097" y="3774"/>
                    <a:pt x="103355" y="4263"/>
                    <a:pt x="87439" y="4263"/>
                  </a:cubicBezTo>
                  <a:cubicBezTo>
                    <a:pt x="55566" y="4263"/>
                    <a:pt x="27005" y="2301"/>
                    <a:pt x="0" y="1"/>
                  </a:cubicBezTo>
                  <a:close/>
                </a:path>
              </a:pathLst>
            </a:custGeom>
            <a:solidFill>
              <a:srgbClr val="AAE4E9">
                <a:alpha val="2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4"/>
            <p:cNvSpPr/>
            <p:nvPr/>
          </p:nvSpPr>
          <p:spPr>
            <a:xfrm>
              <a:off x="0" y="4488950"/>
              <a:ext cx="9144213" cy="308816"/>
            </a:xfrm>
            <a:custGeom>
              <a:avLst/>
              <a:gdLst/>
              <a:ahLst/>
              <a:cxnLst/>
              <a:rect l="l" t="t" r="r" b="b"/>
              <a:pathLst>
                <a:path w="285712" h="9649" extrusionOk="0">
                  <a:moveTo>
                    <a:pt x="0" y="0"/>
                  </a:moveTo>
                  <a:lnTo>
                    <a:pt x="0" y="7565"/>
                  </a:lnTo>
                  <a:cubicBezTo>
                    <a:pt x="10358" y="8379"/>
                    <a:pt x="20926" y="8723"/>
                    <a:pt x="31812" y="8723"/>
                  </a:cubicBezTo>
                  <a:cubicBezTo>
                    <a:pt x="63578" y="8723"/>
                    <a:pt x="98042" y="5792"/>
                    <a:pt x="137836" y="3045"/>
                  </a:cubicBezTo>
                  <a:cubicBezTo>
                    <a:pt x="142809" y="2703"/>
                    <a:pt x="147725" y="2554"/>
                    <a:pt x="152607" y="2554"/>
                  </a:cubicBezTo>
                  <a:cubicBezTo>
                    <a:pt x="186263" y="2554"/>
                    <a:pt x="218283" y="9648"/>
                    <a:pt x="255650" y="9648"/>
                  </a:cubicBezTo>
                  <a:cubicBezTo>
                    <a:pt x="265276" y="9648"/>
                    <a:pt x="275257" y="9178"/>
                    <a:pt x="285712" y="7993"/>
                  </a:cubicBezTo>
                  <a:lnTo>
                    <a:pt x="285712" y="0"/>
                  </a:lnTo>
                  <a:cubicBezTo>
                    <a:pt x="266104" y="2487"/>
                    <a:pt x="248215" y="3212"/>
                    <a:pt x="231258" y="3212"/>
                  </a:cubicBezTo>
                  <a:cubicBezTo>
                    <a:pt x="207564" y="3212"/>
                    <a:pt x="185692" y="1797"/>
                    <a:pt x="163501" y="1797"/>
                  </a:cubicBezTo>
                  <a:cubicBezTo>
                    <a:pt x="154924" y="1797"/>
                    <a:pt x="146299" y="2008"/>
                    <a:pt x="137503" y="2594"/>
                  </a:cubicBezTo>
                  <a:cubicBezTo>
                    <a:pt x="119775" y="3771"/>
                    <a:pt x="103123" y="4258"/>
                    <a:pt x="87304" y="4258"/>
                  </a:cubicBezTo>
                  <a:cubicBezTo>
                    <a:pt x="55488" y="4258"/>
                    <a:pt x="27044" y="2288"/>
                    <a:pt x="0"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70" name="Google Shape;970;p24"/>
            <p:cNvGrpSpPr/>
            <p:nvPr/>
          </p:nvGrpSpPr>
          <p:grpSpPr>
            <a:xfrm>
              <a:off x="792585" y="4744536"/>
              <a:ext cx="8083445" cy="799692"/>
              <a:chOff x="792585" y="4177836"/>
              <a:chExt cx="8083445" cy="799692"/>
            </a:xfrm>
          </p:grpSpPr>
          <p:sp>
            <p:nvSpPr>
              <p:cNvPr id="971" name="Google Shape;971;p24"/>
              <p:cNvSpPr/>
              <p:nvPr/>
            </p:nvSpPr>
            <p:spPr>
              <a:xfrm>
                <a:off x="7766697" y="4587810"/>
                <a:ext cx="212833" cy="185821"/>
              </a:xfrm>
              <a:custGeom>
                <a:avLst/>
                <a:gdLst/>
                <a:ahLst/>
                <a:cxnLst/>
                <a:rect l="l" t="t" r="r" b="b"/>
                <a:pathLst>
                  <a:path w="6650" h="5806" extrusionOk="0">
                    <a:moveTo>
                      <a:pt x="3606" y="1"/>
                    </a:moveTo>
                    <a:cubicBezTo>
                      <a:pt x="3483" y="1"/>
                      <a:pt x="3360" y="7"/>
                      <a:pt x="3236" y="21"/>
                    </a:cubicBezTo>
                    <a:cubicBezTo>
                      <a:pt x="1904" y="186"/>
                      <a:pt x="737" y="1138"/>
                      <a:pt x="381" y="2305"/>
                    </a:cubicBezTo>
                    <a:cubicBezTo>
                      <a:pt x="1" y="3564"/>
                      <a:pt x="572" y="5017"/>
                      <a:pt x="1999" y="5588"/>
                    </a:cubicBezTo>
                    <a:cubicBezTo>
                      <a:pt x="2390" y="5735"/>
                      <a:pt x="2798" y="5806"/>
                      <a:pt x="3201" y="5806"/>
                    </a:cubicBezTo>
                    <a:cubicBezTo>
                      <a:pt x="4807" y="5806"/>
                      <a:pt x="6342" y="4691"/>
                      <a:pt x="6494" y="2923"/>
                    </a:cubicBezTo>
                    <a:cubicBezTo>
                      <a:pt x="6650" y="1133"/>
                      <a:pt x="5203" y="1"/>
                      <a:pt x="3606"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24"/>
              <p:cNvSpPr/>
              <p:nvPr/>
            </p:nvSpPr>
            <p:spPr>
              <a:xfrm>
                <a:off x="5710231" y="4247317"/>
                <a:ext cx="205024" cy="191454"/>
              </a:xfrm>
              <a:custGeom>
                <a:avLst/>
                <a:gdLst/>
                <a:ahLst/>
                <a:cxnLst/>
                <a:rect l="l" t="t" r="r" b="b"/>
                <a:pathLst>
                  <a:path w="6406" h="5982" extrusionOk="0">
                    <a:moveTo>
                      <a:pt x="2925" y="1"/>
                    </a:moveTo>
                    <a:cubicBezTo>
                      <a:pt x="2798" y="1"/>
                      <a:pt x="2672" y="9"/>
                      <a:pt x="2547" y="25"/>
                    </a:cubicBezTo>
                    <a:cubicBezTo>
                      <a:pt x="1262" y="192"/>
                      <a:pt x="286" y="1192"/>
                      <a:pt x="168" y="2381"/>
                    </a:cubicBezTo>
                    <a:cubicBezTo>
                      <a:pt x="0" y="3689"/>
                      <a:pt x="834" y="5188"/>
                      <a:pt x="2332" y="5759"/>
                    </a:cubicBezTo>
                    <a:cubicBezTo>
                      <a:pt x="2732" y="5910"/>
                      <a:pt x="3136" y="5981"/>
                      <a:pt x="3524" y="5981"/>
                    </a:cubicBezTo>
                    <a:cubicBezTo>
                      <a:pt x="5094" y="5981"/>
                      <a:pt x="6406" y="4811"/>
                      <a:pt x="6233" y="3000"/>
                    </a:cubicBezTo>
                    <a:cubicBezTo>
                      <a:pt x="6080" y="1174"/>
                      <a:pt x="4464" y="1"/>
                      <a:pt x="292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24"/>
              <p:cNvSpPr/>
              <p:nvPr/>
            </p:nvSpPr>
            <p:spPr>
              <a:xfrm>
                <a:off x="5019708" y="4331456"/>
                <a:ext cx="126388" cy="118354"/>
              </a:xfrm>
              <a:custGeom>
                <a:avLst/>
                <a:gdLst/>
                <a:ahLst/>
                <a:cxnLst/>
                <a:rect l="l" t="t" r="r" b="b"/>
                <a:pathLst>
                  <a:path w="3949" h="3698" extrusionOk="0">
                    <a:moveTo>
                      <a:pt x="1787" y="0"/>
                    </a:moveTo>
                    <a:cubicBezTo>
                      <a:pt x="1714" y="0"/>
                      <a:pt x="1642" y="5"/>
                      <a:pt x="1570" y="13"/>
                    </a:cubicBezTo>
                    <a:cubicBezTo>
                      <a:pt x="761" y="108"/>
                      <a:pt x="166" y="726"/>
                      <a:pt x="95" y="1465"/>
                    </a:cubicBezTo>
                    <a:cubicBezTo>
                      <a:pt x="0" y="2274"/>
                      <a:pt x="499" y="3201"/>
                      <a:pt x="1428" y="3558"/>
                    </a:cubicBezTo>
                    <a:cubicBezTo>
                      <a:pt x="1678" y="3653"/>
                      <a:pt x="1929" y="3698"/>
                      <a:pt x="2170" y="3698"/>
                    </a:cubicBezTo>
                    <a:cubicBezTo>
                      <a:pt x="3142" y="3698"/>
                      <a:pt x="3949" y="2970"/>
                      <a:pt x="3854" y="1846"/>
                    </a:cubicBezTo>
                    <a:cubicBezTo>
                      <a:pt x="3743" y="716"/>
                      <a:pt x="2747" y="0"/>
                      <a:pt x="178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4"/>
              <p:cNvSpPr/>
              <p:nvPr/>
            </p:nvSpPr>
            <p:spPr>
              <a:xfrm>
                <a:off x="3190120" y="4472339"/>
                <a:ext cx="126292" cy="118290"/>
              </a:xfrm>
              <a:custGeom>
                <a:avLst/>
                <a:gdLst/>
                <a:ahLst/>
                <a:cxnLst/>
                <a:rect l="l" t="t" r="r" b="b"/>
                <a:pathLst>
                  <a:path w="3946" h="3696" extrusionOk="0">
                    <a:moveTo>
                      <a:pt x="1767" y="0"/>
                    </a:moveTo>
                    <a:cubicBezTo>
                      <a:pt x="1693" y="0"/>
                      <a:pt x="1620" y="4"/>
                      <a:pt x="1547" y="13"/>
                    </a:cubicBezTo>
                    <a:cubicBezTo>
                      <a:pt x="761" y="108"/>
                      <a:pt x="168" y="726"/>
                      <a:pt x="95" y="1463"/>
                    </a:cubicBezTo>
                    <a:cubicBezTo>
                      <a:pt x="0" y="2272"/>
                      <a:pt x="501" y="3201"/>
                      <a:pt x="1427" y="3556"/>
                    </a:cubicBezTo>
                    <a:cubicBezTo>
                      <a:pt x="1673" y="3651"/>
                      <a:pt x="1922" y="3696"/>
                      <a:pt x="2162" y="3696"/>
                    </a:cubicBezTo>
                    <a:cubicBezTo>
                      <a:pt x="3128" y="3696"/>
                      <a:pt x="3945" y="2969"/>
                      <a:pt x="3831" y="1844"/>
                    </a:cubicBezTo>
                    <a:cubicBezTo>
                      <a:pt x="3743" y="717"/>
                      <a:pt x="2729" y="0"/>
                      <a:pt x="176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24"/>
              <p:cNvSpPr/>
              <p:nvPr/>
            </p:nvSpPr>
            <p:spPr>
              <a:xfrm>
                <a:off x="1760266" y="4687023"/>
                <a:ext cx="126452" cy="118322"/>
              </a:xfrm>
              <a:custGeom>
                <a:avLst/>
                <a:gdLst/>
                <a:ahLst/>
                <a:cxnLst/>
                <a:rect l="l" t="t" r="r" b="b"/>
                <a:pathLst>
                  <a:path w="3951" h="3697" extrusionOk="0">
                    <a:moveTo>
                      <a:pt x="1790" y="1"/>
                    </a:moveTo>
                    <a:cubicBezTo>
                      <a:pt x="1716" y="1"/>
                      <a:pt x="1643" y="5"/>
                      <a:pt x="1570" y="13"/>
                    </a:cubicBezTo>
                    <a:cubicBezTo>
                      <a:pt x="762" y="109"/>
                      <a:pt x="168" y="727"/>
                      <a:pt x="95" y="1464"/>
                    </a:cubicBezTo>
                    <a:cubicBezTo>
                      <a:pt x="0" y="2272"/>
                      <a:pt x="501" y="3201"/>
                      <a:pt x="1428" y="3557"/>
                    </a:cubicBezTo>
                    <a:cubicBezTo>
                      <a:pt x="1679" y="3652"/>
                      <a:pt x="1930" y="3696"/>
                      <a:pt x="2172" y="3696"/>
                    </a:cubicBezTo>
                    <a:cubicBezTo>
                      <a:pt x="3145" y="3696"/>
                      <a:pt x="3950" y="2969"/>
                      <a:pt x="3854" y="1844"/>
                    </a:cubicBezTo>
                    <a:cubicBezTo>
                      <a:pt x="3745" y="718"/>
                      <a:pt x="2751" y="1"/>
                      <a:pt x="1790"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24"/>
              <p:cNvSpPr/>
              <p:nvPr/>
            </p:nvSpPr>
            <p:spPr>
              <a:xfrm>
                <a:off x="4686959" y="4473875"/>
                <a:ext cx="80301" cy="74636"/>
              </a:xfrm>
              <a:custGeom>
                <a:avLst/>
                <a:gdLst/>
                <a:ahLst/>
                <a:cxnLst/>
                <a:rect l="l" t="t" r="r" b="b"/>
                <a:pathLst>
                  <a:path w="2509" h="2332" extrusionOk="0">
                    <a:moveTo>
                      <a:pt x="1165" y="0"/>
                    </a:moveTo>
                    <a:cubicBezTo>
                      <a:pt x="1110" y="0"/>
                      <a:pt x="1054" y="4"/>
                      <a:pt x="999" y="12"/>
                    </a:cubicBezTo>
                    <a:cubicBezTo>
                      <a:pt x="501" y="60"/>
                      <a:pt x="120" y="463"/>
                      <a:pt x="73" y="916"/>
                    </a:cubicBezTo>
                    <a:cubicBezTo>
                      <a:pt x="0" y="1440"/>
                      <a:pt x="333" y="2011"/>
                      <a:pt x="904" y="2249"/>
                    </a:cubicBezTo>
                    <a:cubicBezTo>
                      <a:pt x="1063" y="2304"/>
                      <a:pt x="1221" y="2331"/>
                      <a:pt x="1373" y="2331"/>
                    </a:cubicBezTo>
                    <a:cubicBezTo>
                      <a:pt x="1996" y="2331"/>
                      <a:pt x="2508" y="1881"/>
                      <a:pt x="2451" y="1154"/>
                    </a:cubicBezTo>
                    <a:cubicBezTo>
                      <a:pt x="2385" y="458"/>
                      <a:pt x="1763" y="0"/>
                      <a:pt x="116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24"/>
              <p:cNvSpPr/>
              <p:nvPr/>
            </p:nvSpPr>
            <p:spPr>
              <a:xfrm>
                <a:off x="3420839" y="4886666"/>
                <a:ext cx="80109" cy="74764"/>
              </a:xfrm>
              <a:custGeom>
                <a:avLst/>
                <a:gdLst/>
                <a:ahLst/>
                <a:cxnLst/>
                <a:rect l="l" t="t" r="r" b="b"/>
                <a:pathLst>
                  <a:path w="2503" h="2336" extrusionOk="0">
                    <a:moveTo>
                      <a:pt x="1129" y="1"/>
                    </a:moveTo>
                    <a:cubicBezTo>
                      <a:pt x="1086" y="1"/>
                      <a:pt x="1042" y="3"/>
                      <a:pt x="999" y="8"/>
                    </a:cubicBezTo>
                    <a:cubicBezTo>
                      <a:pt x="476" y="79"/>
                      <a:pt x="118" y="459"/>
                      <a:pt x="48" y="935"/>
                    </a:cubicBezTo>
                    <a:cubicBezTo>
                      <a:pt x="0" y="1436"/>
                      <a:pt x="309" y="2029"/>
                      <a:pt x="904" y="2244"/>
                    </a:cubicBezTo>
                    <a:cubicBezTo>
                      <a:pt x="1062" y="2307"/>
                      <a:pt x="1223" y="2336"/>
                      <a:pt x="1377" y="2336"/>
                    </a:cubicBezTo>
                    <a:cubicBezTo>
                      <a:pt x="1987" y="2336"/>
                      <a:pt x="2503" y="1876"/>
                      <a:pt x="2427" y="1173"/>
                    </a:cubicBezTo>
                    <a:cubicBezTo>
                      <a:pt x="2359" y="463"/>
                      <a:pt x="1734" y="1"/>
                      <a:pt x="1129"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24"/>
              <p:cNvSpPr/>
              <p:nvPr/>
            </p:nvSpPr>
            <p:spPr>
              <a:xfrm>
                <a:off x="2589432" y="4422828"/>
                <a:ext cx="79500" cy="74636"/>
              </a:xfrm>
              <a:custGeom>
                <a:avLst/>
                <a:gdLst/>
                <a:ahLst/>
                <a:cxnLst/>
                <a:rect l="l" t="t" r="r" b="b"/>
                <a:pathLst>
                  <a:path w="2484" h="2332" extrusionOk="0">
                    <a:moveTo>
                      <a:pt x="1145" y="0"/>
                    </a:moveTo>
                    <a:cubicBezTo>
                      <a:pt x="1088" y="0"/>
                      <a:pt x="1031" y="4"/>
                      <a:pt x="974" y="13"/>
                    </a:cubicBezTo>
                    <a:cubicBezTo>
                      <a:pt x="476" y="60"/>
                      <a:pt x="95" y="465"/>
                      <a:pt x="48" y="917"/>
                    </a:cubicBezTo>
                    <a:cubicBezTo>
                      <a:pt x="0" y="1440"/>
                      <a:pt x="308" y="2011"/>
                      <a:pt x="904" y="2249"/>
                    </a:cubicBezTo>
                    <a:cubicBezTo>
                      <a:pt x="1058" y="2305"/>
                      <a:pt x="1212" y="2331"/>
                      <a:pt x="1361" y="2331"/>
                    </a:cubicBezTo>
                    <a:cubicBezTo>
                      <a:pt x="1971" y="2331"/>
                      <a:pt x="2483" y="1881"/>
                      <a:pt x="2427" y="1154"/>
                    </a:cubicBezTo>
                    <a:cubicBezTo>
                      <a:pt x="2360" y="458"/>
                      <a:pt x="1757" y="0"/>
                      <a:pt x="114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24"/>
              <p:cNvSpPr/>
              <p:nvPr/>
            </p:nvSpPr>
            <p:spPr>
              <a:xfrm>
                <a:off x="4162410" y="4177836"/>
                <a:ext cx="80109" cy="74764"/>
              </a:xfrm>
              <a:custGeom>
                <a:avLst/>
                <a:gdLst/>
                <a:ahLst/>
                <a:cxnLst/>
                <a:rect l="l" t="t" r="r" b="b"/>
                <a:pathLst>
                  <a:path w="2503" h="2336" extrusionOk="0">
                    <a:moveTo>
                      <a:pt x="1132" y="0"/>
                    </a:moveTo>
                    <a:cubicBezTo>
                      <a:pt x="1087" y="0"/>
                      <a:pt x="1043" y="3"/>
                      <a:pt x="999" y="7"/>
                    </a:cubicBezTo>
                    <a:cubicBezTo>
                      <a:pt x="499" y="80"/>
                      <a:pt x="118" y="460"/>
                      <a:pt x="71" y="936"/>
                    </a:cubicBezTo>
                    <a:cubicBezTo>
                      <a:pt x="0" y="1435"/>
                      <a:pt x="333" y="2030"/>
                      <a:pt x="904" y="2244"/>
                    </a:cubicBezTo>
                    <a:cubicBezTo>
                      <a:pt x="1068" y="2306"/>
                      <a:pt x="1231" y="2336"/>
                      <a:pt x="1387" y="2336"/>
                    </a:cubicBezTo>
                    <a:cubicBezTo>
                      <a:pt x="2003" y="2336"/>
                      <a:pt x="2503" y="1875"/>
                      <a:pt x="2427" y="1174"/>
                    </a:cubicBezTo>
                    <a:cubicBezTo>
                      <a:pt x="2382" y="442"/>
                      <a:pt x="1738" y="0"/>
                      <a:pt x="1132"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24"/>
              <p:cNvSpPr/>
              <p:nvPr/>
            </p:nvSpPr>
            <p:spPr>
              <a:xfrm>
                <a:off x="3957550" y="4446063"/>
                <a:ext cx="205056" cy="191390"/>
              </a:xfrm>
              <a:custGeom>
                <a:avLst/>
                <a:gdLst/>
                <a:ahLst/>
                <a:cxnLst/>
                <a:rect l="l" t="t" r="r" b="b"/>
                <a:pathLst>
                  <a:path w="6407" h="5980" extrusionOk="0">
                    <a:moveTo>
                      <a:pt x="2928" y="0"/>
                    </a:moveTo>
                    <a:cubicBezTo>
                      <a:pt x="2800" y="0"/>
                      <a:pt x="2673" y="8"/>
                      <a:pt x="2547" y="25"/>
                    </a:cubicBezTo>
                    <a:cubicBezTo>
                      <a:pt x="1238" y="191"/>
                      <a:pt x="286" y="1190"/>
                      <a:pt x="144" y="2379"/>
                    </a:cubicBezTo>
                    <a:cubicBezTo>
                      <a:pt x="1" y="3689"/>
                      <a:pt x="834" y="5186"/>
                      <a:pt x="2332" y="5757"/>
                    </a:cubicBezTo>
                    <a:cubicBezTo>
                      <a:pt x="2733" y="5908"/>
                      <a:pt x="3137" y="5980"/>
                      <a:pt x="3525" y="5980"/>
                    </a:cubicBezTo>
                    <a:cubicBezTo>
                      <a:pt x="5095" y="5980"/>
                      <a:pt x="6406" y="4810"/>
                      <a:pt x="6234" y="2998"/>
                    </a:cubicBezTo>
                    <a:cubicBezTo>
                      <a:pt x="6081" y="1175"/>
                      <a:pt x="4466" y="0"/>
                      <a:pt x="2928"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24"/>
              <p:cNvSpPr/>
              <p:nvPr/>
            </p:nvSpPr>
            <p:spPr>
              <a:xfrm>
                <a:off x="792585" y="4462033"/>
                <a:ext cx="204384" cy="191038"/>
              </a:xfrm>
              <a:custGeom>
                <a:avLst/>
                <a:gdLst/>
                <a:ahLst/>
                <a:cxnLst/>
                <a:rect l="l" t="t" r="r" b="b"/>
                <a:pathLst>
                  <a:path w="6386" h="5969" extrusionOk="0">
                    <a:moveTo>
                      <a:pt x="2905" y="0"/>
                    </a:moveTo>
                    <a:cubicBezTo>
                      <a:pt x="2777" y="0"/>
                      <a:pt x="2649" y="8"/>
                      <a:pt x="2523" y="25"/>
                    </a:cubicBezTo>
                    <a:cubicBezTo>
                      <a:pt x="1238" y="167"/>
                      <a:pt x="286" y="1191"/>
                      <a:pt x="144" y="2381"/>
                    </a:cubicBezTo>
                    <a:cubicBezTo>
                      <a:pt x="1" y="3665"/>
                      <a:pt x="810" y="5188"/>
                      <a:pt x="2307" y="5734"/>
                    </a:cubicBezTo>
                    <a:cubicBezTo>
                      <a:pt x="2722" y="5893"/>
                      <a:pt x="3137" y="5968"/>
                      <a:pt x="3534" y="5968"/>
                    </a:cubicBezTo>
                    <a:cubicBezTo>
                      <a:pt x="5099" y="5968"/>
                      <a:pt x="6385" y="4801"/>
                      <a:pt x="6234" y="2999"/>
                    </a:cubicBezTo>
                    <a:cubicBezTo>
                      <a:pt x="6058" y="1174"/>
                      <a:pt x="4461" y="0"/>
                      <a:pt x="290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24"/>
              <p:cNvSpPr/>
              <p:nvPr/>
            </p:nvSpPr>
            <p:spPr>
              <a:xfrm>
                <a:off x="5525247" y="4282457"/>
                <a:ext cx="102960" cy="72587"/>
              </a:xfrm>
              <a:custGeom>
                <a:avLst/>
                <a:gdLst/>
                <a:ahLst/>
                <a:cxnLst/>
                <a:rect l="l" t="t" r="r" b="b"/>
                <a:pathLst>
                  <a:path w="3217" h="2268" extrusionOk="0">
                    <a:moveTo>
                      <a:pt x="1505" y="1"/>
                    </a:moveTo>
                    <a:cubicBezTo>
                      <a:pt x="1407" y="1"/>
                      <a:pt x="1309" y="8"/>
                      <a:pt x="1213" y="21"/>
                    </a:cubicBezTo>
                    <a:cubicBezTo>
                      <a:pt x="571" y="94"/>
                      <a:pt x="118" y="522"/>
                      <a:pt x="48" y="973"/>
                    </a:cubicBezTo>
                    <a:cubicBezTo>
                      <a:pt x="0" y="1473"/>
                      <a:pt x="429" y="2020"/>
                      <a:pt x="1190" y="2210"/>
                    </a:cubicBezTo>
                    <a:cubicBezTo>
                      <a:pt x="1357" y="2249"/>
                      <a:pt x="1524" y="2267"/>
                      <a:pt x="1686" y="2267"/>
                    </a:cubicBezTo>
                    <a:cubicBezTo>
                      <a:pt x="2516" y="2267"/>
                      <a:pt x="3216" y="1781"/>
                      <a:pt x="3116" y="1045"/>
                    </a:cubicBezTo>
                    <a:cubicBezTo>
                      <a:pt x="3011" y="392"/>
                      <a:pt x="2255" y="1"/>
                      <a:pt x="1505"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24"/>
              <p:cNvSpPr/>
              <p:nvPr/>
            </p:nvSpPr>
            <p:spPr>
              <a:xfrm>
                <a:off x="8809780" y="4798590"/>
                <a:ext cx="66250" cy="49512"/>
              </a:xfrm>
              <a:custGeom>
                <a:avLst/>
                <a:gdLst/>
                <a:ahLst/>
                <a:cxnLst/>
                <a:rect l="l" t="t" r="r" b="b"/>
                <a:pathLst>
                  <a:path w="2070" h="1547" extrusionOk="0">
                    <a:moveTo>
                      <a:pt x="1022" y="1"/>
                    </a:moveTo>
                    <a:cubicBezTo>
                      <a:pt x="451" y="1"/>
                      <a:pt x="0" y="357"/>
                      <a:pt x="0" y="785"/>
                    </a:cubicBezTo>
                    <a:cubicBezTo>
                      <a:pt x="0" y="1213"/>
                      <a:pt x="451" y="1546"/>
                      <a:pt x="1022" y="1546"/>
                    </a:cubicBezTo>
                    <a:cubicBezTo>
                      <a:pt x="1593" y="1546"/>
                      <a:pt x="2069" y="1213"/>
                      <a:pt x="2069" y="785"/>
                    </a:cubicBezTo>
                    <a:cubicBezTo>
                      <a:pt x="2069" y="357"/>
                      <a:pt x="1593" y="1"/>
                      <a:pt x="1022"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24"/>
              <p:cNvSpPr/>
              <p:nvPr/>
            </p:nvSpPr>
            <p:spPr>
              <a:xfrm>
                <a:off x="6464764" y="4274776"/>
                <a:ext cx="66250" cy="49480"/>
              </a:xfrm>
              <a:custGeom>
                <a:avLst/>
                <a:gdLst/>
                <a:ahLst/>
                <a:cxnLst/>
                <a:rect l="l" t="t" r="r" b="b"/>
                <a:pathLst>
                  <a:path w="2070" h="1546" extrusionOk="0">
                    <a:moveTo>
                      <a:pt x="1047" y="1"/>
                    </a:moveTo>
                    <a:cubicBezTo>
                      <a:pt x="452" y="1"/>
                      <a:pt x="1" y="334"/>
                      <a:pt x="1" y="762"/>
                    </a:cubicBezTo>
                    <a:cubicBezTo>
                      <a:pt x="1" y="1190"/>
                      <a:pt x="452" y="1546"/>
                      <a:pt x="1047" y="1546"/>
                    </a:cubicBezTo>
                    <a:cubicBezTo>
                      <a:pt x="1618" y="1546"/>
                      <a:pt x="2069" y="1190"/>
                      <a:pt x="2069" y="762"/>
                    </a:cubicBezTo>
                    <a:cubicBezTo>
                      <a:pt x="2069" y="334"/>
                      <a:pt x="1618" y="1"/>
                      <a:pt x="1047"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24"/>
              <p:cNvSpPr/>
              <p:nvPr/>
            </p:nvSpPr>
            <p:spPr>
              <a:xfrm>
                <a:off x="7357810" y="4865607"/>
                <a:ext cx="66314" cy="49480"/>
              </a:xfrm>
              <a:custGeom>
                <a:avLst/>
                <a:gdLst/>
                <a:ahLst/>
                <a:cxnLst/>
                <a:rect l="l" t="t" r="r" b="b"/>
                <a:pathLst>
                  <a:path w="2072" h="1546" extrusionOk="0">
                    <a:moveTo>
                      <a:pt x="1025" y="0"/>
                    </a:moveTo>
                    <a:cubicBezTo>
                      <a:pt x="454" y="0"/>
                      <a:pt x="1" y="333"/>
                      <a:pt x="1" y="761"/>
                    </a:cubicBezTo>
                    <a:cubicBezTo>
                      <a:pt x="1" y="1190"/>
                      <a:pt x="454" y="1545"/>
                      <a:pt x="1025" y="1545"/>
                    </a:cubicBezTo>
                    <a:cubicBezTo>
                      <a:pt x="1596" y="1545"/>
                      <a:pt x="2071" y="1190"/>
                      <a:pt x="2071" y="761"/>
                    </a:cubicBezTo>
                    <a:cubicBezTo>
                      <a:pt x="2071" y="333"/>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24"/>
              <p:cNvSpPr/>
              <p:nvPr/>
            </p:nvSpPr>
            <p:spPr>
              <a:xfrm>
                <a:off x="6272898" y="4714067"/>
                <a:ext cx="66250" cy="49544"/>
              </a:xfrm>
              <a:custGeom>
                <a:avLst/>
                <a:gdLst/>
                <a:ahLst/>
                <a:cxnLst/>
                <a:rect l="l" t="t" r="r" b="b"/>
                <a:pathLst>
                  <a:path w="2070" h="1548" extrusionOk="0">
                    <a:moveTo>
                      <a:pt x="1047" y="0"/>
                    </a:moveTo>
                    <a:cubicBezTo>
                      <a:pt x="476" y="0"/>
                      <a:pt x="1" y="358"/>
                      <a:pt x="1" y="786"/>
                    </a:cubicBezTo>
                    <a:cubicBezTo>
                      <a:pt x="1" y="1214"/>
                      <a:pt x="476" y="1547"/>
                      <a:pt x="1047" y="1547"/>
                    </a:cubicBezTo>
                    <a:cubicBezTo>
                      <a:pt x="1618" y="1547"/>
                      <a:pt x="2069" y="1214"/>
                      <a:pt x="2069" y="786"/>
                    </a:cubicBezTo>
                    <a:cubicBezTo>
                      <a:pt x="2069" y="358"/>
                      <a:pt x="1618" y="0"/>
                      <a:pt x="1047"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24"/>
              <p:cNvSpPr/>
              <p:nvPr/>
            </p:nvSpPr>
            <p:spPr>
              <a:xfrm>
                <a:off x="5101126" y="4819137"/>
                <a:ext cx="66314" cy="50280"/>
              </a:xfrm>
              <a:custGeom>
                <a:avLst/>
                <a:gdLst/>
                <a:ahLst/>
                <a:cxnLst/>
                <a:rect l="l" t="t" r="r" b="b"/>
                <a:pathLst>
                  <a:path w="2072" h="1571" extrusionOk="0">
                    <a:moveTo>
                      <a:pt x="1025" y="0"/>
                    </a:moveTo>
                    <a:cubicBezTo>
                      <a:pt x="454" y="0"/>
                      <a:pt x="1" y="358"/>
                      <a:pt x="1" y="786"/>
                    </a:cubicBezTo>
                    <a:cubicBezTo>
                      <a:pt x="1" y="1214"/>
                      <a:pt x="454" y="1570"/>
                      <a:pt x="1025" y="1570"/>
                    </a:cubicBezTo>
                    <a:cubicBezTo>
                      <a:pt x="1596" y="1570"/>
                      <a:pt x="2071" y="1214"/>
                      <a:pt x="2071" y="786"/>
                    </a:cubicBezTo>
                    <a:cubicBezTo>
                      <a:pt x="2071" y="358"/>
                      <a:pt x="1596" y="0"/>
                      <a:pt x="1025"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24"/>
              <p:cNvSpPr/>
              <p:nvPr/>
            </p:nvSpPr>
            <p:spPr>
              <a:xfrm>
                <a:off x="6908599" y="4800126"/>
                <a:ext cx="104400" cy="78412"/>
              </a:xfrm>
              <a:custGeom>
                <a:avLst/>
                <a:gdLst/>
                <a:ahLst/>
                <a:cxnLst/>
                <a:rect l="l" t="t" r="r" b="b"/>
                <a:pathLst>
                  <a:path w="3262" h="2450" extrusionOk="0">
                    <a:moveTo>
                      <a:pt x="1643" y="0"/>
                    </a:moveTo>
                    <a:cubicBezTo>
                      <a:pt x="739" y="0"/>
                      <a:pt x="1" y="546"/>
                      <a:pt x="1" y="1213"/>
                    </a:cubicBezTo>
                    <a:cubicBezTo>
                      <a:pt x="1" y="1903"/>
                      <a:pt x="739" y="2450"/>
                      <a:pt x="1643" y="2450"/>
                    </a:cubicBezTo>
                    <a:cubicBezTo>
                      <a:pt x="2547" y="2450"/>
                      <a:pt x="3261" y="1903"/>
                      <a:pt x="3261" y="1213"/>
                    </a:cubicBezTo>
                    <a:cubicBezTo>
                      <a:pt x="3261" y="546"/>
                      <a:pt x="2547" y="0"/>
                      <a:pt x="1643"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24"/>
              <p:cNvSpPr/>
              <p:nvPr/>
            </p:nvSpPr>
            <p:spPr>
              <a:xfrm>
                <a:off x="8085683" y="4899083"/>
                <a:ext cx="105104" cy="78444"/>
              </a:xfrm>
              <a:custGeom>
                <a:avLst/>
                <a:gdLst/>
                <a:ahLst/>
                <a:cxnLst/>
                <a:rect l="l" t="t" r="r" b="b"/>
                <a:pathLst>
                  <a:path w="3284" h="2451" extrusionOk="0">
                    <a:moveTo>
                      <a:pt x="1643" y="1"/>
                    </a:moveTo>
                    <a:cubicBezTo>
                      <a:pt x="739" y="1"/>
                      <a:pt x="1" y="547"/>
                      <a:pt x="1" y="1238"/>
                    </a:cubicBezTo>
                    <a:cubicBezTo>
                      <a:pt x="1" y="1904"/>
                      <a:pt x="739" y="2450"/>
                      <a:pt x="1643" y="2450"/>
                    </a:cubicBezTo>
                    <a:cubicBezTo>
                      <a:pt x="2547" y="2450"/>
                      <a:pt x="3283" y="1904"/>
                      <a:pt x="3283" y="1238"/>
                    </a:cubicBezTo>
                    <a:cubicBezTo>
                      <a:pt x="3283" y="547"/>
                      <a:pt x="2547" y="1"/>
                      <a:pt x="1643" y="1"/>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24"/>
              <p:cNvSpPr/>
              <p:nvPr/>
            </p:nvSpPr>
            <p:spPr>
              <a:xfrm>
                <a:off x="8627035" y="4373766"/>
                <a:ext cx="105104" cy="78412"/>
              </a:xfrm>
              <a:custGeom>
                <a:avLst/>
                <a:gdLst/>
                <a:ahLst/>
                <a:cxnLst/>
                <a:rect l="l" t="t" r="r" b="b"/>
                <a:pathLst>
                  <a:path w="3284" h="2450" extrusionOk="0">
                    <a:moveTo>
                      <a:pt x="1641" y="0"/>
                    </a:moveTo>
                    <a:cubicBezTo>
                      <a:pt x="737" y="0"/>
                      <a:pt x="1" y="546"/>
                      <a:pt x="1" y="1212"/>
                    </a:cubicBezTo>
                    <a:cubicBezTo>
                      <a:pt x="1" y="1903"/>
                      <a:pt x="737" y="2450"/>
                      <a:pt x="1641" y="2450"/>
                    </a:cubicBezTo>
                    <a:cubicBezTo>
                      <a:pt x="2545" y="2450"/>
                      <a:pt x="3284" y="1903"/>
                      <a:pt x="3284" y="1212"/>
                    </a:cubicBezTo>
                    <a:cubicBezTo>
                      <a:pt x="3284" y="546"/>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24"/>
              <p:cNvSpPr/>
              <p:nvPr/>
            </p:nvSpPr>
            <p:spPr>
              <a:xfrm>
                <a:off x="6830220" y="4455985"/>
                <a:ext cx="104304" cy="78412"/>
              </a:xfrm>
              <a:custGeom>
                <a:avLst/>
                <a:gdLst/>
                <a:ahLst/>
                <a:cxnLst/>
                <a:rect l="l" t="t" r="r" b="b"/>
                <a:pathLst>
                  <a:path w="3259" h="2450" extrusionOk="0">
                    <a:moveTo>
                      <a:pt x="1641" y="0"/>
                    </a:moveTo>
                    <a:cubicBezTo>
                      <a:pt x="737" y="0"/>
                      <a:pt x="1" y="547"/>
                      <a:pt x="1" y="1213"/>
                    </a:cubicBezTo>
                    <a:cubicBezTo>
                      <a:pt x="1" y="1904"/>
                      <a:pt x="737" y="2450"/>
                      <a:pt x="1641" y="2450"/>
                    </a:cubicBezTo>
                    <a:cubicBezTo>
                      <a:pt x="2545" y="2450"/>
                      <a:pt x="3259" y="1904"/>
                      <a:pt x="3259" y="1213"/>
                    </a:cubicBezTo>
                    <a:cubicBezTo>
                      <a:pt x="3259" y="547"/>
                      <a:pt x="2545" y="0"/>
                      <a:pt x="1641" y="0"/>
                    </a:cubicBezTo>
                    <a:close/>
                  </a:path>
                </a:pathLst>
              </a:custGeom>
              <a:solidFill>
                <a:srgbClr val="AAE4E9">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92" name="Google Shape;992;p24"/>
          <p:cNvSpPr/>
          <p:nvPr/>
        </p:nvSpPr>
        <p:spPr>
          <a:xfrm rot="1828818">
            <a:off x="11226113" y="3654102"/>
            <a:ext cx="549816" cy="567655"/>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3" name="Google Shape;993;p24"/>
          <p:cNvSpPr/>
          <p:nvPr/>
        </p:nvSpPr>
        <p:spPr>
          <a:xfrm rot="-1429919" flipH="1">
            <a:off x="1611721" y="-243146"/>
            <a:ext cx="549793" cy="567631"/>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4" name="Google Shape;994;p24"/>
          <p:cNvSpPr/>
          <p:nvPr/>
        </p:nvSpPr>
        <p:spPr>
          <a:xfrm rot="6044707">
            <a:off x="-452251" y="1343117"/>
            <a:ext cx="1006681" cy="1039313"/>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5" name="Google Shape;995;p24"/>
          <p:cNvSpPr/>
          <p:nvPr/>
        </p:nvSpPr>
        <p:spPr>
          <a:xfrm rot="7395545">
            <a:off x="11659826" y="4310699"/>
            <a:ext cx="1079132" cy="1039176"/>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9623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0C2F0-9B43-9E11-58D3-9436000F5270}"/>
              </a:ext>
            </a:extLst>
          </p:cNvPr>
          <p:cNvSpPr>
            <a:spLocks noGrp="1"/>
          </p:cNvSpPr>
          <p:nvPr>
            <p:ph type="title"/>
          </p:nvPr>
        </p:nvSpPr>
        <p:spPr/>
        <p:txBody>
          <a:bodyPr>
            <a:normAutofit/>
          </a:bodyPr>
          <a:lstStyle/>
          <a:p>
            <a:r>
              <a:rPr lang="en-US" altLang="en-US"/>
              <a:t>Click here to edit master header styles</a:t>
            </a:r>
          </a:p>
        </p:txBody>
      </p:sp>
      <p:sp>
        <p:nvSpPr>
          <p:cNvPr id="3" name="内容占位符 2">
            <a:extLst>
              <a:ext uri="{FF2B5EF4-FFF2-40B4-BE49-F238E27FC236}">
                <a16:creationId xmlns:a16="http://schemas.microsoft.com/office/drawing/2014/main" id="{78729F6D-2048-C4A5-2701-8A8807B603C5}"/>
              </a:ext>
            </a:extLst>
          </p:cNvPr>
          <p:cNvSpPr>
            <a:spLocks noGrp="1"/>
          </p:cNvSpPr>
          <p:nvPr>
            <p:ph idx="1"/>
          </p:nvPr>
        </p:nvSpPr>
        <p:spPr/>
        <p:txBody>
          <a:bodyPr>
            <a:normAutofit/>
          </a:bodyPr>
          <a:lstStyle/>
          <a:p>
            <a:pPr lvl="0"/>
            <a:r>
              <a:rPr lang="en-US" altLang="en-US"/>
              <a:t>Click here to edit master text styles</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4" name="日期占位符 3">
            <a:extLst>
              <a:ext uri="{FF2B5EF4-FFF2-40B4-BE49-F238E27FC236}">
                <a16:creationId xmlns:a16="http://schemas.microsoft.com/office/drawing/2014/main" id="{188E6820-DE01-349F-26A1-31A8EF75BAC6}"/>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5" name="页脚占位符 4">
            <a:extLst>
              <a:ext uri="{FF2B5EF4-FFF2-40B4-BE49-F238E27FC236}">
                <a16:creationId xmlns:a16="http://schemas.microsoft.com/office/drawing/2014/main" id="{01BBE096-5805-2BB3-81D9-2171BA8462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9FA72C-EA0B-CB46-1788-A282AF03C17A}"/>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1047411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782BF-012E-9486-1DA5-A8E0FC2C6FDE}"/>
              </a:ext>
            </a:extLst>
          </p:cNvPr>
          <p:cNvSpPr>
            <a:spLocks noGrp="1"/>
          </p:cNvSpPr>
          <p:nvPr>
            <p:ph type="title"/>
          </p:nvPr>
        </p:nvSpPr>
        <p:spPr>
          <a:xfrm>
            <a:off x="831850" y="1709738"/>
            <a:ext cx="10515600" cy="2852737"/>
          </a:xfrm>
        </p:spPr>
        <p:txBody>
          <a:bodyPr anchor="t">
            <a:normAutofit/>
          </a:bodyPr>
          <a:lstStyle>
            <a:lvl1pPr>
              <a:defRPr sz="6000"/>
            </a:lvl1pPr>
          </a:lstStyle>
          <a:p>
            <a:r>
              <a:rPr lang="en-US" altLang="en-US"/>
              <a:t>Click here to edit master</a:t>
            </a:r>
          </a:p>
        </p:txBody>
      </p:sp>
      <p:sp>
        <p:nvSpPr>
          <p:cNvPr id="3" name="文本占位符 2">
            <a:extLst>
              <a:ext uri="{FF2B5EF4-FFF2-40B4-BE49-F238E27FC236}">
                <a16:creationId xmlns:a16="http://schemas.microsoft.com/office/drawing/2014/main" id="{EA278B38-BA48-7CFB-3D6D-92A474B48C36}"/>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en-US"/>
              <a:t>Click here to edit master text styles</a:t>
            </a:r>
          </a:p>
        </p:txBody>
      </p:sp>
      <p:sp>
        <p:nvSpPr>
          <p:cNvPr id="4" name="日期占位符 3">
            <a:extLst>
              <a:ext uri="{FF2B5EF4-FFF2-40B4-BE49-F238E27FC236}">
                <a16:creationId xmlns:a16="http://schemas.microsoft.com/office/drawing/2014/main" id="{A0543ECC-C21B-E2EE-3340-E207DF4FEDBA}"/>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5" name="页脚占位符 4">
            <a:extLst>
              <a:ext uri="{FF2B5EF4-FFF2-40B4-BE49-F238E27FC236}">
                <a16:creationId xmlns:a16="http://schemas.microsoft.com/office/drawing/2014/main" id="{63424406-9645-37E5-26E2-070A43BCB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B2D58C-2301-4C5D-60D5-69E8DAB40080}"/>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20392107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5ADFA-E283-948B-8C66-90432A124161}"/>
              </a:ext>
            </a:extLst>
          </p:cNvPr>
          <p:cNvSpPr>
            <a:spLocks noGrp="1"/>
          </p:cNvSpPr>
          <p:nvPr>
            <p:ph type="title"/>
          </p:nvPr>
        </p:nvSpPr>
        <p:spPr/>
        <p:txBody>
          <a:bodyPr>
            <a:normAutofit/>
          </a:bodyPr>
          <a:lstStyle/>
          <a:p>
            <a:r>
              <a:rPr lang="en-US" altLang="en-US"/>
              <a:t>Click here to edit master header styles</a:t>
            </a:r>
          </a:p>
        </p:txBody>
      </p:sp>
      <p:sp>
        <p:nvSpPr>
          <p:cNvPr id="3" name="内容占位符 2">
            <a:extLst>
              <a:ext uri="{FF2B5EF4-FFF2-40B4-BE49-F238E27FC236}">
                <a16:creationId xmlns:a16="http://schemas.microsoft.com/office/drawing/2014/main" id="{55664F33-C3AF-DEA9-23BF-2D7B77E2A41F}"/>
              </a:ext>
            </a:extLst>
          </p:cNvPr>
          <p:cNvSpPr>
            <a:spLocks noGrp="1"/>
          </p:cNvSpPr>
          <p:nvPr>
            <p:ph sz="half" idx="1"/>
          </p:nvPr>
        </p:nvSpPr>
        <p:spPr>
          <a:xfrm>
            <a:off x="838200" y="1825625"/>
            <a:ext cx="5181600" cy="4351338"/>
          </a:xfrm>
        </p:spPr>
        <p:txBody>
          <a:bodyPr>
            <a:normAutofit/>
          </a:bodyPr>
          <a:lstStyle/>
          <a:p>
            <a:pPr lvl="0"/>
            <a:r>
              <a:rPr lang="en-US" altLang="en-US"/>
              <a:t>Click here to edit master</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4" name="内容占位符 3">
            <a:extLst>
              <a:ext uri="{FF2B5EF4-FFF2-40B4-BE49-F238E27FC236}">
                <a16:creationId xmlns:a16="http://schemas.microsoft.com/office/drawing/2014/main" id="{6E22E477-71C2-AC1D-A946-1C80B577BC11}"/>
              </a:ext>
            </a:extLst>
          </p:cNvPr>
          <p:cNvSpPr>
            <a:spLocks noGrp="1"/>
          </p:cNvSpPr>
          <p:nvPr>
            <p:ph sz="half" idx="2"/>
          </p:nvPr>
        </p:nvSpPr>
        <p:spPr>
          <a:xfrm>
            <a:off x="6172200" y="1825625"/>
            <a:ext cx="5181600" cy="4351338"/>
          </a:xfrm>
        </p:spPr>
        <p:txBody>
          <a:bodyPr>
            <a:normAutofit/>
          </a:bodyPr>
          <a:lstStyle/>
          <a:p>
            <a:pPr lvl="0"/>
            <a:r>
              <a:rPr lang="en-US" altLang="en-US"/>
              <a:t>Click here to edit master</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5" name="日期占位符 4">
            <a:extLst>
              <a:ext uri="{FF2B5EF4-FFF2-40B4-BE49-F238E27FC236}">
                <a16:creationId xmlns:a16="http://schemas.microsoft.com/office/drawing/2014/main" id="{49B37801-061F-AC36-520B-8C0EF4F2F57D}"/>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6" name="页脚占位符 5">
            <a:extLst>
              <a:ext uri="{FF2B5EF4-FFF2-40B4-BE49-F238E27FC236}">
                <a16:creationId xmlns:a16="http://schemas.microsoft.com/office/drawing/2014/main" id="{E915BF81-C397-7E2B-B11A-1ED5941BE4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D86570-C7A3-926E-6454-3801964BCB94}"/>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18988856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971D0-5650-858E-0179-B0FDCB14655E}"/>
              </a:ext>
            </a:extLst>
          </p:cNvPr>
          <p:cNvSpPr>
            <a:spLocks noGrp="1"/>
          </p:cNvSpPr>
          <p:nvPr>
            <p:ph type="title"/>
          </p:nvPr>
        </p:nvSpPr>
        <p:spPr>
          <a:xfrm>
            <a:off x="839788" y="365125"/>
            <a:ext cx="10515600" cy="1325563"/>
          </a:xfrm>
        </p:spPr>
        <p:txBody>
          <a:bodyPr>
            <a:normAutofit/>
          </a:bodyPr>
          <a:lstStyle/>
          <a:p>
            <a:r>
              <a:rPr lang="en-US" altLang="en-US"/>
              <a:t>Click here to edit master header styles</a:t>
            </a:r>
          </a:p>
        </p:txBody>
      </p:sp>
      <p:sp>
        <p:nvSpPr>
          <p:cNvPr id="3" name="文本占位符 2">
            <a:extLst>
              <a:ext uri="{FF2B5EF4-FFF2-40B4-BE49-F238E27FC236}">
                <a16:creationId xmlns:a16="http://schemas.microsoft.com/office/drawing/2014/main" id="{AD5FE97A-6315-1867-808F-006B63E2C404}"/>
              </a:ext>
            </a:extLst>
          </p:cNvPr>
          <p:cNvSpPr>
            <a:spLocks noGrp="1"/>
          </p:cNvSpPr>
          <p:nvPr>
            <p:ph type="body" idx="1"/>
          </p:nvPr>
        </p:nvSpPr>
        <p:spPr>
          <a:xfrm>
            <a:off x="839788" y="1681163"/>
            <a:ext cx="5157787"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en-US"/>
              <a:t>Click here to edit master</a:t>
            </a:r>
          </a:p>
        </p:txBody>
      </p:sp>
      <p:sp>
        <p:nvSpPr>
          <p:cNvPr id="4" name="内容占位符 3">
            <a:extLst>
              <a:ext uri="{FF2B5EF4-FFF2-40B4-BE49-F238E27FC236}">
                <a16:creationId xmlns:a16="http://schemas.microsoft.com/office/drawing/2014/main" id="{A4F48F83-B9C6-027B-ADBE-A5CD1F0F5A0D}"/>
              </a:ext>
            </a:extLst>
          </p:cNvPr>
          <p:cNvSpPr>
            <a:spLocks noGrp="1"/>
          </p:cNvSpPr>
          <p:nvPr>
            <p:ph sz="half" idx="2"/>
          </p:nvPr>
        </p:nvSpPr>
        <p:spPr>
          <a:xfrm>
            <a:off x="839788" y="2505075"/>
            <a:ext cx="5157787" cy="3684588"/>
          </a:xfrm>
        </p:spPr>
        <p:txBody>
          <a:bodyPr>
            <a:normAutofit/>
          </a:bodyPr>
          <a:lstStyle/>
          <a:p>
            <a:pPr lvl="0"/>
            <a:r>
              <a:rPr lang="en-US" altLang="en-US"/>
              <a:t>Click here to edit master</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5" name="文本占位符 4">
            <a:extLst>
              <a:ext uri="{FF2B5EF4-FFF2-40B4-BE49-F238E27FC236}">
                <a16:creationId xmlns:a16="http://schemas.microsoft.com/office/drawing/2014/main" id="{5451CE30-5165-497B-BF41-1FFFC362F3A5}"/>
              </a:ext>
            </a:extLst>
          </p:cNvPr>
          <p:cNvSpPr>
            <a:spLocks noGrp="1"/>
          </p:cNvSpPr>
          <p:nvPr>
            <p:ph type="body" sz="quarter" idx="3"/>
          </p:nvPr>
        </p:nvSpPr>
        <p:spPr>
          <a:xfrm>
            <a:off x="6172200" y="1681163"/>
            <a:ext cx="5183188"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en-US"/>
              <a:t>Click here to edit master</a:t>
            </a:r>
          </a:p>
        </p:txBody>
      </p:sp>
      <p:sp>
        <p:nvSpPr>
          <p:cNvPr id="6" name="内容占位符 5">
            <a:extLst>
              <a:ext uri="{FF2B5EF4-FFF2-40B4-BE49-F238E27FC236}">
                <a16:creationId xmlns:a16="http://schemas.microsoft.com/office/drawing/2014/main" id="{F05B96F4-08E3-862A-E117-A6E0DAFD14F5}"/>
              </a:ext>
            </a:extLst>
          </p:cNvPr>
          <p:cNvSpPr>
            <a:spLocks noGrp="1"/>
          </p:cNvSpPr>
          <p:nvPr>
            <p:ph sz="quarter" idx="4"/>
          </p:nvPr>
        </p:nvSpPr>
        <p:spPr>
          <a:xfrm>
            <a:off x="6172200" y="2505075"/>
            <a:ext cx="5183188" cy="3684588"/>
          </a:xfrm>
        </p:spPr>
        <p:txBody>
          <a:bodyPr>
            <a:normAutofit/>
          </a:bodyPr>
          <a:lstStyle/>
          <a:p>
            <a:pPr lvl="0"/>
            <a:r>
              <a:rPr lang="en-US" altLang="en-US"/>
              <a:t>Click here to edit master</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7" name="日期占位符 6">
            <a:extLst>
              <a:ext uri="{FF2B5EF4-FFF2-40B4-BE49-F238E27FC236}">
                <a16:creationId xmlns:a16="http://schemas.microsoft.com/office/drawing/2014/main" id="{5C1FBCF7-3AFE-DE8C-9D30-73D104970074}"/>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8" name="页脚占位符 7">
            <a:extLst>
              <a:ext uri="{FF2B5EF4-FFF2-40B4-BE49-F238E27FC236}">
                <a16:creationId xmlns:a16="http://schemas.microsoft.com/office/drawing/2014/main" id="{F26DF8FA-9A02-7541-9808-322C9AD4A7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FB9114-BBB4-31C1-0EF8-E23D3D1BC5BD}"/>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24832903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A8802-AD53-01D4-EA0A-C0F98A8A90E7}"/>
              </a:ext>
            </a:extLst>
          </p:cNvPr>
          <p:cNvSpPr>
            <a:spLocks noGrp="1"/>
          </p:cNvSpPr>
          <p:nvPr>
            <p:ph type="title"/>
          </p:nvPr>
        </p:nvSpPr>
        <p:spPr/>
        <p:txBody>
          <a:bodyPr>
            <a:normAutofit/>
          </a:bodyPr>
          <a:lstStyle/>
          <a:p>
            <a:r>
              <a:rPr lang="en-US" altLang="en-US"/>
              <a:t>Click here to edit master header styles</a:t>
            </a:r>
          </a:p>
        </p:txBody>
      </p:sp>
      <p:sp>
        <p:nvSpPr>
          <p:cNvPr id="3" name="日期占位符 2">
            <a:extLst>
              <a:ext uri="{FF2B5EF4-FFF2-40B4-BE49-F238E27FC236}">
                <a16:creationId xmlns:a16="http://schemas.microsoft.com/office/drawing/2014/main" id="{B98387FF-BB29-0B65-3071-BACF56C960D1}"/>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4" name="页脚占位符 3">
            <a:extLst>
              <a:ext uri="{FF2B5EF4-FFF2-40B4-BE49-F238E27FC236}">
                <a16:creationId xmlns:a16="http://schemas.microsoft.com/office/drawing/2014/main" id="{A1463445-BF1D-1DB1-EEE9-7409C5412D2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7181F9-64B2-352F-68BC-B712F524F0DD}"/>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40182562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D061D1-92B3-53FB-44F5-3F9660B0BDAC}"/>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3" name="页脚占位符 2">
            <a:extLst>
              <a:ext uri="{FF2B5EF4-FFF2-40B4-BE49-F238E27FC236}">
                <a16:creationId xmlns:a16="http://schemas.microsoft.com/office/drawing/2014/main" id="{F2A27931-2F36-E28C-127F-207EACDEE38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3F708B-0C0C-0402-3707-976F77443583}"/>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300076258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28262-2106-ACAD-E643-CBBA85D4F204}"/>
              </a:ext>
            </a:extLst>
          </p:cNvPr>
          <p:cNvSpPr>
            <a:spLocks noGrp="1"/>
          </p:cNvSpPr>
          <p:nvPr>
            <p:ph type="title"/>
          </p:nvPr>
        </p:nvSpPr>
        <p:spPr>
          <a:xfrm>
            <a:off x="839788" y="457200"/>
            <a:ext cx="3932237" cy="1600200"/>
          </a:xfrm>
        </p:spPr>
        <p:txBody>
          <a:bodyPr anchor="t">
            <a:normAutofit/>
          </a:bodyPr>
          <a:lstStyle>
            <a:lvl1pPr>
              <a:defRPr sz="3200"/>
            </a:lvl1pPr>
          </a:lstStyle>
          <a:p>
            <a:r>
              <a:rPr lang="en-US" altLang="en-US"/>
              <a:t>Click here to edit master header styles</a:t>
            </a:r>
          </a:p>
        </p:txBody>
      </p:sp>
      <p:sp>
        <p:nvSpPr>
          <p:cNvPr id="3" name="内容占位符 2">
            <a:extLst>
              <a:ext uri="{FF2B5EF4-FFF2-40B4-BE49-F238E27FC236}">
                <a16:creationId xmlns:a16="http://schemas.microsoft.com/office/drawing/2014/main" id="{ADD3F493-66ED-FFE0-ECF0-515914FB6D08}"/>
              </a:ext>
            </a:extLst>
          </p:cNvPr>
          <p:cNvSpPr>
            <a:spLocks noGrp="1"/>
          </p:cNvSpPr>
          <p:nvPr>
            <p:ph idx="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en-US"/>
              <a:t>Click here to edit master</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4" name="文本占位符 3">
            <a:extLst>
              <a:ext uri="{FF2B5EF4-FFF2-40B4-BE49-F238E27FC236}">
                <a16:creationId xmlns:a16="http://schemas.microsoft.com/office/drawing/2014/main" id="{41B3878C-6730-94A1-9BC0-DE0E725EF230}"/>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en-US"/>
              <a:t>Click here to edit master</a:t>
            </a:r>
          </a:p>
        </p:txBody>
      </p:sp>
      <p:sp>
        <p:nvSpPr>
          <p:cNvPr id="5" name="日期占位符 4">
            <a:extLst>
              <a:ext uri="{FF2B5EF4-FFF2-40B4-BE49-F238E27FC236}">
                <a16:creationId xmlns:a16="http://schemas.microsoft.com/office/drawing/2014/main" id="{9634E127-C1A2-65DB-4DDF-24282946E3E7}"/>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6" name="页脚占位符 5">
            <a:extLst>
              <a:ext uri="{FF2B5EF4-FFF2-40B4-BE49-F238E27FC236}">
                <a16:creationId xmlns:a16="http://schemas.microsoft.com/office/drawing/2014/main" id="{E17B8997-339F-A7BB-35D6-5418D12D6D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97CDF-77FE-7D6E-D93C-EA51587C7980}"/>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18118645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5C9BE-6C45-6D8A-E819-16CA571A74E3}"/>
              </a:ext>
            </a:extLst>
          </p:cNvPr>
          <p:cNvSpPr>
            <a:spLocks noGrp="1"/>
          </p:cNvSpPr>
          <p:nvPr>
            <p:ph type="title"/>
          </p:nvPr>
        </p:nvSpPr>
        <p:spPr>
          <a:xfrm>
            <a:off x="839788" y="457200"/>
            <a:ext cx="3932237" cy="1600200"/>
          </a:xfrm>
        </p:spPr>
        <p:txBody>
          <a:bodyPr anchor="t">
            <a:normAutofit/>
          </a:bodyPr>
          <a:lstStyle>
            <a:lvl1pPr>
              <a:defRPr sz="3200"/>
            </a:lvl1pPr>
          </a:lstStyle>
          <a:p>
            <a:r>
              <a:rPr lang="en-US" altLang="en-US"/>
              <a:t>Click here to edit master header styles</a:t>
            </a:r>
          </a:p>
        </p:txBody>
      </p:sp>
      <p:sp>
        <p:nvSpPr>
          <p:cNvPr id="3" name="图片占位符 2">
            <a:extLst>
              <a:ext uri="{FF2B5EF4-FFF2-40B4-BE49-F238E27FC236}">
                <a16:creationId xmlns:a16="http://schemas.microsoft.com/office/drawing/2014/main" id="{BE929F54-FDF5-AC0C-61D0-038B63C2F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1CEBF4-7471-1C3F-8A95-E2C10CAB6CB7}"/>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en-US"/>
              <a:t>Click here to edit master</a:t>
            </a:r>
          </a:p>
        </p:txBody>
      </p:sp>
      <p:sp>
        <p:nvSpPr>
          <p:cNvPr id="5" name="日期占位符 4">
            <a:extLst>
              <a:ext uri="{FF2B5EF4-FFF2-40B4-BE49-F238E27FC236}">
                <a16:creationId xmlns:a16="http://schemas.microsoft.com/office/drawing/2014/main" id="{E9FCE90F-C331-B622-9B1A-A4A77E1D7586}"/>
              </a:ext>
            </a:extLst>
          </p:cNvPr>
          <p:cNvSpPr>
            <a:spLocks noGrp="1"/>
          </p:cNvSpPr>
          <p:nvPr>
            <p:ph type="dt" sz="half" idx="10"/>
          </p:nvPr>
        </p:nvSpPr>
        <p:spPr/>
        <p:txBody>
          <a:bodyPr>
            <a:normAutofit/>
          </a:bodyPr>
          <a:lstStyle/>
          <a:p>
            <a:fld id="{AC576A6A-BC54-4FA1-BD4E-281C6FC409D8}" type="datetimeFigureOut">
              <a:rPr lang="en-US" altLang="en-US" sz="1100" smtClean="0"/>
              <a:t>8/29/2023</a:t>
            </a:fld>
            <a:endParaRPr lang="zh-CN" altLang="en-US"/>
          </a:p>
        </p:txBody>
      </p:sp>
      <p:sp>
        <p:nvSpPr>
          <p:cNvPr id="6" name="页脚占位符 5">
            <a:extLst>
              <a:ext uri="{FF2B5EF4-FFF2-40B4-BE49-F238E27FC236}">
                <a16:creationId xmlns:a16="http://schemas.microsoft.com/office/drawing/2014/main" id="{9B6ED3A9-9696-83F4-AEA5-A5E756BD7C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94540B-2815-81AE-ECCF-41F621DCE125}"/>
              </a:ext>
            </a:extLst>
          </p:cNvPr>
          <p:cNvSpPr>
            <a:spLocks noGrp="1"/>
          </p:cNvSpPr>
          <p:nvPr>
            <p:ph type="sldNum" sz="quarter" idx="12"/>
          </p:nvPr>
        </p:nvSpPr>
        <p:spPr/>
        <p:txBody>
          <a:bodyPr>
            <a:normAutofit/>
          </a:body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31608448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4A1E79-16D9-C10B-E276-F593C55CD27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ltLang="en-US"/>
              <a:t>Click here to edit master header styles</a:t>
            </a:r>
          </a:p>
        </p:txBody>
      </p:sp>
      <p:sp>
        <p:nvSpPr>
          <p:cNvPr id="3" name="文本占位符 2">
            <a:extLst>
              <a:ext uri="{FF2B5EF4-FFF2-40B4-BE49-F238E27FC236}">
                <a16:creationId xmlns:a16="http://schemas.microsoft.com/office/drawing/2014/main" id="{B37C1CCF-C772-11FA-645C-AFEECADB0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en-US"/>
              <a:t>Click here to edit master text styles</a:t>
            </a:r>
          </a:p>
          <a:p>
            <a:pPr lvl="1"/>
            <a:r>
              <a:rPr lang="en-US" altLang="en-US"/>
              <a:t>Secondary</a:t>
            </a:r>
          </a:p>
          <a:p>
            <a:pPr lvl="2"/>
            <a:r>
              <a:rPr lang="en-US" altLang="en-US"/>
              <a:t>Level three</a:t>
            </a:r>
          </a:p>
          <a:p>
            <a:pPr lvl="3"/>
            <a:r>
              <a:rPr lang="en-US" altLang="en-US"/>
              <a:t>Level 4</a:t>
            </a:r>
          </a:p>
          <a:p>
            <a:pPr lvl="4"/>
            <a:r>
              <a:rPr lang="en-US" altLang="en-US"/>
              <a:t>Fifth grade</a:t>
            </a:r>
          </a:p>
        </p:txBody>
      </p:sp>
      <p:sp>
        <p:nvSpPr>
          <p:cNvPr id="4" name="日期占位符 3">
            <a:extLst>
              <a:ext uri="{FF2B5EF4-FFF2-40B4-BE49-F238E27FC236}">
                <a16:creationId xmlns:a16="http://schemas.microsoft.com/office/drawing/2014/main" id="{1ED2B105-5628-9D44-AD37-675108BCF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AC576A6A-BC54-4FA1-BD4E-281C6FC409D8}" type="datetimeFigureOut">
              <a:rPr lang="en-US" altLang="en-US" sz="1100" smtClean="0"/>
              <a:t>8/29/2023</a:t>
            </a:fld>
            <a:endParaRPr lang="zh-CN" altLang="en-US"/>
          </a:p>
        </p:txBody>
      </p:sp>
      <p:sp>
        <p:nvSpPr>
          <p:cNvPr id="5" name="页脚占位符 4">
            <a:extLst>
              <a:ext uri="{FF2B5EF4-FFF2-40B4-BE49-F238E27FC236}">
                <a16:creationId xmlns:a16="http://schemas.microsoft.com/office/drawing/2014/main" id="{0E520CAE-65AF-861E-75AD-C0E8DC8C3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6C78B0-CDFD-1B80-2A4C-00E5DF4B6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FD216F4D-D230-45A3-ADA9-84599A2E63D6}" type="slidenum">
              <a:rPr lang="en-US" altLang="en-US" smtClean="0"/>
              <a:t>‹#›</a:t>
            </a:fld>
            <a:endParaRPr lang="zh-CN" altLang="en-US"/>
          </a:p>
        </p:txBody>
      </p:sp>
    </p:spTree>
    <p:extLst>
      <p:ext uri="{BB962C8B-B14F-4D97-AF65-F5344CB8AC3E}">
        <p14:creationId xmlns:p14="http://schemas.microsoft.com/office/powerpoint/2010/main" val="2960689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5" r:id="rId14"/>
    <p:sldLayoutId id="2147483666" r:id="rId15"/>
    <p:sldLayoutId id="2147483671" r:id="rId16"/>
    <p:sldLayoutId id="2147483682" r:id="rId17"/>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hyperlink" Target="https://data.ene.iiasa.ac.at/ar6/#/downloads" TargetMode="External"/><Relationship Id="rId4" Type="http://schemas.openxmlformats.org/officeDocument/2006/relationships/hyperlink" Target="https://www.emdat.b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37"/>
          <p:cNvSpPr txBox="1">
            <a:spLocks noGrp="1"/>
          </p:cNvSpPr>
          <p:nvPr>
            <p:ph type="ctrTitle"/>
          </p:nvPr>
        </p:nvSpPr>
        <p:spPr>
          <a:xfrm>
            <a:off x="1092997" y="2603581"/>
            <a:ext cx="6248317" cy="1069056"/>
          </a:xfrm>
          <a:prstGeom prst="rect">
            <a:avLst/>
          </a:prstGeom>
        </p:spPr>
        <p:txBody>
          <a:bodyPr spcFirstLastPara="1" vert="horz" wrap="square" lIns="121900" tIns="121900" rIns="121900" bIns="121900" rtlCol="0" anchor="b" anchorCtr="0">
            <a:noAutofit/>
          </a:bodyPr>
          <a:lstStyle/>
          <a:p>
            <a:pPr algn="l">
              <a:spcBef>
                <a:spcPts val="0"/>
              </a:spcBef>
            </a:pPr>
            <a:r>
              <a:rPr lang="en" sz="5333" dirty="0">
                <a:solidFill>
                  <a:schemeClr val="accent2">
                    <a:lumMod val="75000"/>
                  </a:schemeClr>
                </a:solidFill>
                <a:latin typeface="Archivo Light"/>
                <a:ea typeface="Archivo Light"/>
                <a:cs typeface="Archivo Light"/>
                <a:sym typeface="Archivo Light"/>
              </a:rPr>
              <a:t>Floods &amp; Death Toll </a:t>
            </a:r>
            <a:endParaRPr sz="5333" dirty="0">
              <a:solidFill>
                <a:schemeClr val="accent2">
                  <a:lumMod val="75000"/>
                </a:schemeClr>
              </a:solidFill>
            </a:endParaRPr>
          </a:p>
        </p:txBody>
      </p:sp>
      <p:sp>
        <p:nvSpPr>
          <p:cNvPr id="1403" name="Google Shape;1403;p37"/>
          <p:cNvSpPr txBox="1">
            <a:spLocks noGrp="1"/>
          </p:cNvSpPr>
          <p:nvPr>
            <p:ph type="subTitle" idx="1"/>
          </p:nvPr>
        </p:nvSpPr>
        <p:spPr>
          <a:xfrm>
            <a:off x="868623" y="3548167"/>
            <a:ext cx="6004634" cy="1340169"/>
          </a:xfrm>
          <a:prstGeom prst="rect">
            <a:avLst/>
          </a:prstGeom>
        </p:spPr>
        <p:txBody>
          <a:bodyPr spcFirstLastPara="1" vert="horz" wrap="square" lIns="121900" tIns="121900" rIns="121900" bIns="121900" rtlCol="0" anchor="t" anchorCtr="0">
            <a:noAutofit/>
          </a:bodyPr>
          <a:lstStyle/>
          <a:p>
            <a:pPr>
              <a:spcBef>
                <a:spcPts val="0"/>
              </a:spcBef>
            </a:pPr>
            <a:r>
              <a:rPr lang="en-GB" sz="1867" i="1" dirty="0">
                <a:solidFill>
                  <a:schemeClr val="accent1">
                    <a:lumMod val="75000"/>
                  </a:schemeClr>
                </a:solidFill>
              </a:rPr>
              <a:t>Academic Thesis</a:t>
            </a:r>
          </a:p>
          <a:p>
            <a:pPr>
              <a:spcBef>
                <a:spcPts val="0"/>
              </a:spcBef>
            </a:pPr>
            <a:r>
              <a:rPr lang="en-GB" sz="1867" i="1" dirty="0">
                <a:solidFill>
                  <a:schemeClr val="accent1">
                    <a:lumMod val="75000"/>
                  </a:schemeClr>
                </a:solidFill>
              </a:rPr>
              <a:t>MSc in Management - Business Analytics</a:t>
            </a:r>
            <a:br>
              <a:rPr lang="en-GB" sz="1867" i="1" dirty="0">
                <a:solidFill>
                  <a:schemeClr val="accent1">
                    <a:lumMod val="75000"/>
                  </a:schemeClr>
                </a:solidFill>
              </a:rPr>
            </a:br>
            <a:r>
              <a:rPr lang="en-GB" sz="1867" i="1" dirty="0">
                <a:solidFill>
                  <a:schemeClr val="accent1">
                    <a:lumMod val="75000"/>
                  </a:schemeClr>
                </a:solidFill>
              </a:rPr>
              <a:t>Supervisor: Professor Valérie Chavez-</a:t>
            </a:r>
            <a:r>
              <a:rPr lang="en-GB" sz="1867" i="1" dirty="0" err="1">
                <a:solidFill>
                  <a:schemeClr val="accent1">
                    <a:lumMod val="75000"/>
                  </a:schemeClr>
                </a:solidFill>
              </a:rPr>
              <a:t>Demoulin</a:t>
            </a:r>
            <a:br>
              <a:rPr lang="en-GB" sz="1867" i="1" dirty="0">
                <a:solidFill>
                  <a:schemeClr val="accent1">
                    <a:lumMod val="75000"/>
                  </a:schemeClr>
                </a:solidFill>
              </a:rPr>
            </a:br>
            <a:r>
              <a:rPr lang="en-GB" sz="1867" i="1" dirty="0">
                <a:solidFill>
                  <a:schemeClr val="accent1">
                    <a:lumMod val="75000"/>
                  </a:schemeClr>
                </a:solidFill>
              </a:rPr>
              <a:t>Expert: Professor Eric </a:t>
            </a:r>
            <a:r>
              <a:rPr lang="en-GB" sz="1867" i="1" dirty="0" err="1">
                <a:solidFill>
                  <a:schemeClr val="accent1">
                    <a:lumMod val="75000"/>
                  </a:schemeClr>
                </a:solidFill>
              </a:rPr>
              <a:t>Jondeau</a:t>
            </a:r>
            <a:endParaRPr lang="en-GB" sz="1867" i="1" dirty="0">
              <a:solidFill>
                <a:schemeClr val="accent1">
                  <a:lumMod val="75000"/>
                </a:schemeClr>
              </a:solidFill>
            </a:endParaRPr>
          </a:p>
          <a:p>
            <a:pPr algn="l">
              <a:spcBef>
                <a:spcPts val="0"/>
              </a:spcBef>
            </a:pPr>
            <a:endParaRPr dirty="0"/>
          </a:p>
        </p:txBody>
      </p:sp>
      <p:grpSp>
        <p:nvGrpSpPr>
          <p:cNvPr id="1404" name="Google Shape;1404;p37"/>
          <p:cNvGrpSpPr/>
          <p:nvPr/>
        </p:nvGrpSpPr>
        <p:grpSpPr>
          <a:xfrm>
            <a:off x="6937716" y="656660"/>
            <a:ext cx="6085573" cy="5704097"/>
            <a:chOff x="4579825" y="364600"/>
            <a:chExt cx="4564180" cy="4278073"/>
          </a:xfrm>
        </p:grpSpPr>
        <p:sp>
          <p:nvSpPr>
            <p:cNvPr id="1405" name="Google Shape;1405;p37"/>
            <p:cNvSpPr/>
            <p:nvPr/>
          </p:nvSpPr>
          <p:spPr>
            <a:xfrm>
              <a:off x="4579825" y="364600"/>
              <a:ext cx="4554039" cy="4278073"/>
            </a:xfrm>
            <a:custGeom>
              <a:avLst/>
              <a:gdLst/>
              <a:ahLst/>
              <a:cxnLst/>
              <a:rect l="l" t="t" r="r" b="b"/>
              <a:pathLst>
                <a:path w="107198" h="100702" extrusionOk="0">
                  <a:moveTo>
                    <a:pt x="34788" y="0"/>
                  </a:moveTo>
                  <a:cubicBezTo>
                    <a:pt x="30916" y="0"/>
                    <a:pt x="27374" y="1058"/>
                    <a:pt x="24349" y="3465"/>
                  </a:cubicBezTo>
                  <a:cubicBezTo>
                    <a:pt x="9690" y="15161"/>
                    <a:pt x="28616" y="27595"/>
                    <a:pt x="19229" y="36598"/>
                  </a:cubicBezTo>
                  <a:cubicBezTo>
                    <a:pt x="13104" y="42488"/>
                    <a:pt x="1" y="56226"/>
                    <a:pt x="12200" y="76440"/>
                  </a:cubicBezTo>
                  <a:cubicBezTo>
                    <a:pt x="24399" y="96672"/>
                    <a:pt x="43961" y="98160"/>
                    <a:pt x="56612" y="99684"/>
                  </a:cubicBezTo>
                  <a:cubicBezTo>
                    <a:pt x="60084" y="100094"/>
                    <a:pt x="64481" y="100702"/>
                    <a:pt x="69238" y="100702"/>
                  </a:cubicBezTo>
                  <a:cubicBezTo>
                    <a:pt x="78628" y="100702"/>
                    <a:pt x="89422" y="98335"/>
                    <a:pt x="97275" y="87417"/>
                  </a:cubicBezTo>
                  <a:cubicBezTo>
                    <a:pt x="107197" y="73613"/>
                    <a:pt x="106226" y="56544"/>
                    <a:pt x="89259" y="36748"/>
                  </a:cubicBezTo>
                  <a:cubicBezTo>
                    <a:pt x="75411" y="20621"/>
                    <a:pt x="51884" y="0"/>
                    <a:pt x="34788"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endParaRPr sz="2400"/>
            </a:p>
          </p:txBody>
        </p:sp>
        <p:sp>
          <p:nvSpPr>
            <p:cNvPr id="1406" name="Google Shape;1406;p37"/>
            <p:cNvSpPr/>
            <p:nvPr/>
          </p:nvSpPr>
          <p:spPr>
            <a:xfrm>
              <a:off x="5846648" y="4319972"/>
              <a:ext cx="2645300" cy="322527"/>
            </a:xfrm>
            <a:custGeom>
              <a:avLst/>
              <a:gdLst/>
              <a:ahLst/>
              <a:cxnLst/>
              <a:rect l="l" t="t" r="r" b="b"/>
              <a:pathLst>
                <a:path w="62268" h="7592" extrusionOk="0">
                  <a:moveTo>
                    <a:pt x="0" y="1"/>
                  </a:moveTo>
                  <a:cubicBezTo>
                    <a:pt x="9389" y="4786"/>
                    <a:pt x="19295" y="5674"/>
                    <a:pt x="26792" y="6578"/>
                  </a:cubicBezTo>
                  <a:cubicBezTo>
                    <a:pt x="30259" y="6987"/>
                    <a:pt x="34646" y="7591"/>
                    <a:pt x="39392" y="7591"/>
                  </a:cubicBezTo>
                  <a:cubicBezTo>
                    <a:pt x="46857" y="7591"/>
                    <a:pt x="55209" y="6097"/>
                    <a:pt x="62267" y="1"/>
                  </a:cubicBez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407" name="Google Shape;1407;p37"/>
            <p:cNvSpPr/>
            <p:nvPr/>
          </p:nvSpPr>
          <p:spPr>
            <a:xfrm>
              <a:off x="5043350" y="2047075"/>
              <a:ext cx="3690285" cy="444579"/>
            </a:xfrm>
            <a:custGeom>
              <a:avLst/>
              <a:gdLst/>
              <a:ahLst/>
              <a:cxnLst/>
              <a:rect l="l" t="t" r="r" b="b"/>
              <a:pathLst>
                <a:path w="86866" h="10465" extrusionOk="0">
                  <a:moveTo>
                    <a:pt x="43153" y="1"/>
                  </a:moveTo>
                  <a:cubicBezTo>
                    <a:pt x="39868" y="1"/>
                    <a:pt x="36281" y="299"/>
                    <a:pt x="32296" y="1010"/>
                  </a:cubicBezTo>
                  <a:cubicBezTo>
                    <a:pt x="27762" y="1829"/>
                    <a:pt x="18358" y="5561"/>
                    <a:pt x="13822" y="6347"/>
                  </a:cubicBezTo>
                  <a:cubicBezTo>
                    <a:pt x="11929" y="6682"/>
                    <a:pt x="9969" y="6812"/>
                    <a:pt x="7979" y="6812"/>
                  </a:cubicBezTo>
                  <a:cubicBezTo>
                    <a:pt x="5487" y="6812"/>
                    <a:pt x="2948" y="6608"/>
                    <a:pt x="435" y="6347"/>
                  </a:cubicBezTo>
                  <a:cubicBezTo>
                    <a:pt x="285" y="6581"/>
                    <a:pt x="152" y="6816"/>
                    <a:pt x="0" y="7050"/>
                  </a:cubicBezTo>
                  <a:cubicBezTo>
                    <a:pt x="7497" y="7774"/>
                    <a:pt x="11511" y="9907"/>
                    <a:pt x="18115" y="9907"/>
                  </a:cubicBezTo>
                  <a:cubicBezTo>
                    <a:pt x="19752" y="9907"/>
                    <a:pt x="21547" y="9776"/>
                    <a:pt x="23595" y="9460"/>
                  </a:cubicBezTo>
                  <a:cubicBezTo>
                    <a:pt x="28247" y="8741"/>
                    <a:pt x="32849" y="7770"/>
                    <a:pt x="37535" y="7385"/>
                  </a:cubicBezTo>
                  <a:cubicBezTo>
                    <a:pt x="39747" y="7202"/>
                    <a:pt x="41635" y="7123"/>
                    <a:pt x="43284" y="7123"/>
                  </a:cubicBezTo>
                  <a:cubicBezTo>
                    <a:pt x="54003" y="7123"/>
                    <a:pt x="54629" y="10465"/>
                    <a:pt x="68818" y="10465"/>
                  </a:cubicBezTo>
                  <a:cubicBezTo>
                    <a:pt x="73261" y="10465"/>
                    <a:pt x="79035" y="10137"/>
                    <a:pt x="86866" y="9276"/>
                  </a:cubicBezTo>
                  <a:cubicBezTo>
                    <a:pt x="86681" y="8924"/>
                    <a:pt x="86480" y="8573"/>
                    <a:pt x="86279" y="8239"/>
                  </a:cubicBezTo>
                  <a:cubicBezTo>
                    <a:pt x="85543" y="8279"/>
                    <a:pt x="84821" y="8298"/>
                    <a:pt x="84113" y="8298"/>
                  </a:cubicBezTo>
                  <a:cubicBezTo>
                    <a:pt x="69412" y="8298"/>
                    <a:pt x="60473" y="1"/>
                    <a:pt x="43153"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408" name="Google Shape;1408;p37"/>
            <p:cNvSpPr/>
            <p:nvPr/>
          </p:nvSpPr>
          <p:spPr>
            <a:xfrm>
              <a:off x="5442854" y="1618342"/>
              <a:ext cx="2908989" cy="290368"/>
            </a:xfrm>
            <a:custGeom>
              <a:avLst/>
              <a:gdLst/>
              <a:ahLst/>
              <a:cxnLst/>
              <a:rect l="l" t="t" r="r" b="b"/>
              <a:pathLst>
                <a:path w="68475" h="6835" extrusionOk="0">
                  <a:moveTo>
                    <a:pt x="15419" y="1"/>
                  </a:moveTo>
                  <a:cubicBezTo>
                    <a:pt x="13591" y="1"/>
                    <a:pt x="11765" y="91"/>
                    <a:pt x="9940" y="308"/>
                  </a:cubicBezTo>
                  <a:cubicBezTo>
                    <a:pt x="7670" y="580"/>
                    <a:pt x="5427" y="1045"/>
                    <a:pt x="3162" y="1045"/>
                  </a:cubicBezTo>
                  <a:cubicBezTo>
                    <a:pt x="2923" y="1045"/>
                    <a:pt x="2684" y="1039"/>
                    <a:pt x="2444" y="1028"/>
                  </a:cubicBezTo>
                  <a:cubicBezTo>
                    <a:pt x="2160" y="1011"/>
                    <a:pt x="1859" y="995"/>
                    <a:pt x="1574" y="961"/>
                  </a:cubicBezTo>
                  <a:cubicBezTo>
                    <a:pt x="1540" y="2651"/>
                    <a:pt x="1122" y="4275"/>
                    <a:pt x="1" y="5797"/>
                  </a:cubicBezTo>
                  <a:cubicBezTo>
                    <a:pt x="770" y="5714"/>
                    <a:pt x="1540" y="5613"/>
                    <a:pt x="2327" y="5479"/>
                  </a:cubicBezTo>
                  <a:cubicBezTo>
                    <a:pt x="7799" y="4542"/>
                    <a:pt x="13003" y="2149"/>
                    <a:pt x="18559" y="1680"/>
                  </a:cubicBezTo>
                  <a:cubicBezTo>
                    <a:pt x="19292" y="1617"/>
                    <a:pt x="20024" y="1588"/>
                    <a:pt x="20753" y="1588"/>
                  </a:cubicBezTo>
                  <a:cubicBezTo>
                    <a:pt x="28165" y="1588"/>
                    <a:pt x="35406" y="4578"/>
                    <a:pt x="42856" y="5279"/>
                  </a:cubicBezTo>
                  <a:cubicBezTo>
                    <a:pt x="44360" y="5417"/>
                    <a:pt x="45869" y="5462"/>
                    <a:pt x="47379" y="5462"/>
                  </a:cubicBezTo>
                  <a:cubicBezTo>
                    <a:pt x="50010" y="5462"/>
                    <a:pt x="52648" y="5328"/>
                    <a:pt x="55283" y="5328"/>
                  </a:cubicBezTo>
                  <a:cubicBezTo>
                    <a:pt x="56603" y="5328"/>
                    <a:pt x="57921" y="5361"/>
                    <a:pt x="59238" y="5462"/>
                  </a:cubicBezTo>
                  <a:cubicBezTo>
                    <a:pt x="62334" y="5696"/>
                    <a:pt x="65413" y="6316"/>
                    <a:pt x="68475" y="6834"/>
                  </a:cubicBezTo>
                  <a:cubicBezTo>
                    <a:pt x="67002" y="5127"/>
                    <a:pt x="65429" y="3387"/>
                    <a:pt x="63756" y="1613"/>
                  </a:cubicBezTo>
                  <a:cubicBezTo>
                    <a:pt x="63205" y="1546"/>
                    <a:pt x="62652" y="1479"/>
                    <a:pt x="62116" y="1430"/>
                  </a:cubicBezTo>
                  <a:cubicBezTo>
                    <a:pt x="60963" y="1333"/>
                    <a:pt x="59810" y="1293"/>
                    <a:pt x="58656" y="1293"/>
                  </a:cubicBezTo>
                  <a:cubicBezTo>
                    <a:pt x="53434" y="1293"/>
                    <a:pt x="48209" y="2111"/>
                    <a:pt x="42973" y="2166"/>
                  </a:cubicBezTo>
                  <a:cubicBezTo>
                    <a:pt x="42779" y="2168"/>
                    <a:pt x="42586" y="2169"/>
                    <a:pt x="42393" y="2169"/>
                  </a:cubicBezTo>
                  <a:cubicBezTo>
                    <a:pt x="33381" y="2169"/>
                    <a:pt x="24381" y="1"/>
                    <a:pt x="15419"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409" name="Google Shape;1409;p37"/>
            <p:cNvSpPr/>
            <p:nvPr/>
          </p:nvSpPr>
          <p:spPr>
            <a:xfrm>
              <a:off x="5681732" y="1978296"/>
              <a:ext cx="524616" cy="1812134"/>
            </a:xfrm>
            <a:custGeom>
              <a:avLst/>
              <a:gdLst/>
              <a:ahLst/>
              <a:cxnLst/>
              <a:rect l="l" t="t" r="r" b="b"/>
              <a:pathLst>
                <a:path w="12349" h="42656" extrusionOk="0">
                  <a:moveTo>
                    <a:pt x="6778" y="0"/>
                  </a:moveTo>
                  <a:cubicBezTo>
                    <a:pt x="4079" y="0"/>
                    <a:pt x="2941" y="7568"/>
                    <a:pt x="2376" y="12886"/>
                  </a:cubicBezTo>
                  <a:cubicBezTo>
                    <a:pt x="1707" y="18977"/>
                    <a:pt x="0" y="23847"/>
                    <a:pt x="1524" y="33118"/>
                  </a:cubicBezTo>
                  <a:cubicBezTo>
                    <a:pt x="2093" y="36632"/>
                    <a:pt x="3514" y="40396"/>
                    <a:pt x="6292" y="42656"/>
                  </a:cubicBezTo>
                  <a:cubicBezTo>
                    <a:pt x="8585" y="41567"/>
                    <a:pt x="11330" y="38254"/>
                    <a:pt x="11731" y="32732"/>
                  </a:cubicBezTo>
                  <a:cubicBezTo>
                    <a:pt x="12348" y="24583"/>
                    <a:pt x="10534" y="34"/>
                    <a:pt x="7116" y="34"/>
                  </a:cubicBezTo>
                  <a:cubicBezTo>
                    <a:pt x="7109" y="34"/>
                    <a:pt x="7102" y="34"/>
                    <a:pt x="7095" y="34"/>
                  </a:cubicBezTo>
                  <a:cubicBezTo>
                    <a:pt x="6987" y="12"/>
                    <a:pt x="6881" y="0"/>
                    <a:pt x="677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410" name="Google Shape;1410;p37"/>
            <p:cNvSpPr/>
            <p:nvPr/>
          </p:nvSpPr>
          <p:spPr>
            <a:xfrm>
              <a:off x="5369657" y="3098870"/>
              <a:ext cx="229660" cy="986061"/>
            </a:xfrm>
            <a:custGeom>
              <a:avLst/>
              <a:gdLst/>
              <a:ahLst/>
              <a:cxnLst/>
              <a:rect l="l" t="t" r="r" b="b"/>
              <a:pathLst>
                <a:path w="5406" h="23211" extrusionOk="0">
                  <a:moveTo>
                    <a:pt x="2444" y="0"/>
                  </a:moveTo>
                  <a:lnTo>
                    <a:pt x="2076" y="17"/>
                  </a:lnTo>
                  <a:cubicBezTo>
                    <a:pt x="2076" y="17"/>
                    <a:pt x="1958" y="1758"/>
                    <a:pt x="1908" y="4368"/>
                  </a:cubicBezTo>
                  <a:cubicBezTo>
                    <a:pt x="1908" y="5104"/>
                    <a:pt x="1891" y="5924"/>
                    <a:pt x="1908" y="6778"/>
                  </a:cubicBezTo>
                  <a:lnTo>
                    <a:pt x="418" y="2979"/>
                  </a:lnTo>
                  <a:lnTo>
                    <a:pt x="1" y="3130"/>
                  </a:lnTo>
                  <a:lnTo>
                    <a:pt x="1924" y="8819"/>
                  </a:lnTo>
                  <a:cubicBezTo>
                    <a:pt x="1942" y="10459"/>
                    <a:pt x="1991" y="12216"/>
                    <a:pt x="2076" y="13973"/>
                  </a:cubicBezTo>
                  <a:cubicBezTo>
                    <a:pt x="2092" y="14609"/>
                    <a:pt x="2109" y="15261"/>
                    <a:pt x="2125" y="15914"/>
                  </a:cubicBezTo>
                  <a:cubicBezTo>
                    <a:pt x="2176" y="18291"/>
                    <a:pt x="2176" y="20582"/>
                    <a:pt x="2159" y="22524"/>
                  </a:cubicBezTo>
                  <a:cubicBezTo>
                    <a:pt x="2426" y="22758"/>
                    <a:pt x="2694" y="22992"/>
                    <a:pt x="2962" y="23210"/>
                  </a:cubicBezTo>
                  <a:cubicBezTo>
                    <a:pt x="2879" y="21269"/>
                    <a:pt x="2812" y="18893"/>
                    <a:pt x="2812" y="16399"/>
                  </a:cubicBezTo>
                  <a:cubicBezTo>
                    <a:pt x="2795" y="15596"/>
                    <a:pt x="2795" y="14777"/>
                    <a:pt x="2812" y="13956"/>
                  </a:cubicBezTo>
                  <a:lnTo>
                    <a:pt x="2812" y="12969"/>
                  </a:lnTo>
                  <a:lnTo>
                    <a:pt x="2962" y="13052"/>
                  </a:lnTo>
                  <a:lnTo>
                    <a:pt x="5405" y="8568"/>
                  </a:lnTo>
                  <a:lnTo>
                    <a:pt x="5054" y="8367"/>
                  </a:lnTo>
                  <a:lnTo>
                    <a:pt x="2828" y="11898"/>
                  </a:lnTo>
                  <a:cubicBezTo>
                    <a:pt x="2845" y="9121"/>
                    <a:pt x="2812" y="6459"/>
                    <a:pt x="2728" y="4368"/>
                  </a:cubicBezTo>
                  <a:cubicBezTo>
                    <a:pt x="2611" y="1740"/>
                    <a:pt x="2444" y="0"/>
                    <a:pt x="2444" y="0"/>
                  </a:cubicBezTo>
                  <a:close/>
                </a:path>
              </a:pathLst>
            </a:custGeom>
            <a:solidFill>
              <a:srgbClr val="846B43"/>
            </a:solidFill>
            <a:ln>
              <a:noFill/>
            </a:ln>
          </p:spPr>
          <p:txBody>
            <a:bodyPr spcFirstLastPara="1" wrap="square" lIns="121900" tIns="121900" rIns="121900" bIns="121900" anchor="ctr" anchorCtr="0">
              <a:noAutofit/>
            </a:bodyPr>
            <a:lstStyle/>
            <a:p>
              <a:endParaRPr sz="2400"/>
            </a:p>
          </p:txBody>
        </p:sp>
        <p:sp>
          <p:nvSpPr>
            <p:cNvPr id="1411" name="Google Shape;1411;p37"/>
            <p:cNvSpPr/>
            <p:nvPr/>
          </p:nvSpPr>
          <p:spPr>
            <a:xfrm>
              <a:off x="5227765" y="2235570"/>
              <a:ext cx="461105" cy="1568326"/>
            </a:xfrm>
            <a:custGeom>
              <a:avLst/>
              <a:gdLst/>
              <a:ahLst/>
              <a:cxnLst/>
              <a:rect l="l" t="t" r="r" b="b"/>
              <a:pathLst>
                <a:path w="10854" h="36917" extrusionOk="0">
                  <a:moveTo>
                    <a:pt x="5710" y="0"/>
                  </a:moveTo>
                  <a:cubicBezTo>
                    <a:pt x="2770" y="0"/>
                    <a:pt x="0" y="19291"/>
                    <a:pt x="998" y="26325"/>
                  </a:cubicBezTo>
                  <a:cubicBezTo>
                    <a:pt x="1516" y="30023"/>
                    <a:pt x="2872" y="33738"/>
                    <a:pt x="5465" y="36432"/>
                  </a:cubicBezTo>
                  <a:cubicBezTo>
                    <a:pt x="5449" y="35779"/>
                    <a:pt x="5432" y="35127"/>
                    <a:pt x="5416" y="34491"/>
                  </a:cubicBezTo>
                  <a:cubicBezTo>
                    <a:pt x="5331" y="32734"/>
                    <a:pt x="5282" y="30977"/>
                    <a:pt x="5264" y="29337"/>
                  </a:cubicBezTo>
                  <a:lnTo>
                    <a:pt x="3341" y="23648"/>
                  </a:lnTo>
                  <a:lnTo>
                    <a:pt x="3758" y="23497"/>
                  </a:lnTo>
                  <a:lnTo>
                    <a:pt x="5248" y="27296"/>
                  </a:lnTo>
                  <a:cubicBezTo>
                    <a:pt x="5231" y="26442"/>
                    <a:pt x="5248" y="25622"/>
                    <a:pt x="5248" y="24886"/>
                  </a:cubicBezTo>
                  <a:cubicBezTo>
                    <a:pt x="5298" y="22276"/>
                    <a:pt x="5416" y="20535"/>
                    <a:pt x="5416" y="20535"/>
                  </a:cubicBezTo>
                  <a:lnTo>
                    <a:pt x="5784" y="20518"/>
                  </a:lnTo>
                  <a:cubicBezTo>
                    <a:pt x="5784" y="20518"/>
                    <a:pt x="5951" y="22258"/>
                    <a:pt x="6068" y="24886"/>
                  </a:cubicBezTo>
                  <a:cubicBezTo>
                    <a:pt x="6152" y="26977"/>
                    <a:pt x="6185" y="29639"/>
                    <a:pt x="6168" y="32416"/>
                  </a:cubicBezTo>
                  <a:lnTo>
                    <a:pt x="8394" y="28885"/>
                  </a:lnTo>
                  <a:lnTo>
                    <a:pt x="8745" y="29086"/>
                  </a:lnTo>
                  <a:lnTo>
                    <a:pt x="6302" y="33570"/>
                  </a:lnTo>
                  <a:lnTo>
                    <a:pt x="6152" y="33487"/>
                  </a:lnTo>
                  <a:lnTo>
                    <a:pt x="6152" y="34474"/>
                  </a:lnTo>
                  <a:cubicBezTo>
                    <a:pt x="6135" y="35295"/>
                    <a:pt x="6135" y="36114"/>
                    <a:pt x="6152" y="36917"/>
                  </a:cubicBezTo>
                  <a:cubicBezTo>
                    <a:pt x="8277" y="35797"/>
                    <a:pt x="9900" y="33436"/>
                    <a:pt x="10352" y="31060"/>
                  </a:cubicBezTo>
                  <a:cubicBezTo>
                    <a:pt x="10820" y="28651"/>
                    <a:pt x="10854" y="23630"/>
                    <a:pt x="10570" y="21171"/>
                  </a:cubicBezTo>
                  <a:cubicBezTo>
                    <a:pt x="8696" y="4371"/>
                    <a:pt x="8410" y="237"/>
                    <a:pt x="5766" y="3"/>
                  </a:cubicBezTo>
                  <a:cubicBezTo>
                    <a:pt x="5748" y="1"/>
                    <a:pt x="5729" y="0"/>
                    <a:pt x="571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412" name="Google Shape;1412;p37"/>
            <p:cNvSpPr/>
            <p:nvPr/>
          </p:nvSpPr>
          <p:spPr>
            <a:xfrm>
              <a:off x="5260180" y="2246361"/>
              <a:ext cx="290793" cy="961846"/>
            </a:xfrm>
            <a:custGeom>
              <a:avLst/>
              <a:gdLst/>
              <a:ahLst/>
              <a:cxnLst/>
              <a:rect l="l" t="t" r="r" b="b"/>
              <a:pathLst>
                <a:path w="6845" h="22641" extrusionOk="0">
                  <a:moveTo>
                    <a:pt x="4385" y="0"/>
                  </a:moveTo>
                  <a:cubicBezTo>
                    <a:pt x="2058" y="1857"/>
                    <a:pt x="1" y="14809"/>
                    <a:pt x="34" y="22640"/>
                  </a:cubicBezTo>
                  <a:cubicBezTo>
                    <a:pt x="2560" y="22490"/>
                    <a:pt x="5222" y="17754"/>
                    <a:pt x="6092" y="11596"/>
                  </a:cubicBezTo>
                  <a:cubicBezTo>
                    <a:pt x="6844" y="6393"/>
                    <a:pt x="6074" y="1824"/>
                    <a:pt x="4385" y="0"/>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13" name="Google Shape;1413;p37"/>
            <p:cNvSpPr/>
            <p:nvPr/>
          </p:nvSpPr>
          <p:spPr>
            <a:xfrm>
              <a:off x="5681732" y="1978509"/>
              <a:ext cx="398146" cy="1406723"/>
            </a:xfrm>
            <a:custGeom>
              <a:avLst/>
              <a:gdLst/>
              <a:ahLst/>
              <a:cxnLst/>
              <a:rect l="l" t="t" r="r" b="b"/>
              <a:pathLst>
                <a:path w="9372" h="33113" extrusionOk="0">
                  <a:moveTo>
                    <a:pt x="6786" y="0"/>
                  </a:moveTo>
                  <a:cubicBezTo>
                    <a:pt x="4086" y="0"/>
                    <a:pt x="2943" y="7564"/>
                    <a:pt x="2376" y="12865"/>
                  </a:cubicBezTo>
                  <a:cubicBezTo>
                    <a:pt x="1724" y="18972"/>
                    <a:pt x="0" y="23842"/>
                    <a:pt x="1524" y="33113"/>
                  </a:cubicBezTo>
                  <a:lnTo>
                    <a:pt x="1524" y="33095"/>
                  </a:lnTo>
                  <a:cubicBezTo>
                    <a:pt x="4953" y="32961"/>
                    <a:pt x="8217" y="25649"/>
                    <a:pt x="8869" y="16362"/>
                  </a:cubicBezTo>
                  <a:cubicBezTo>
                    <a:pt x="9371" y="9200"/>
                    <a:pt x="8184" y="2959"/>
                    <a:pt x="6075" y="197"/>
                  </a:cubicBezTo>
                  <a:cubicBezTo>
                    <a:pt x="6299" y="73"/>
                    <a:pt x="6540" y="4"/>
                    <a:pt x="6801" y="4"/>
                  </a:cubicBezTo>
                  <a:cubicBezTo>
                    <a:pt x="6891" y="4"/>
                    <a:pt x="6984" y="12"/>
                    <a:pt x="7079" y="29"/>
                  </a:cubicBezTo>
                  <a:cubicBezTo>
                    <a:pt x="6979" y="10"/>
                    <a:pt x="6882" y="0"/>
                    <a:pt x="6786" y="0"/>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14" name="Google Shape;1414;p37"/>
            <p:cNvSpPr/>
            <p:nvPr/>
          </p:nvSpPr>
          <p:spPr>
            <a:xfrm>
              <a:off x="5772729" y="3503204"/>
              <a:ext cx="624195" cy="797651"/>
            </a:xfrm>
            <a:custGeom>
              <a:avLst/>
              <a:gdLst/>
              <a:ahLst/>
              <a:cxnLst/>
              <a:rect l="l" t="t" r="r" b="b"/>
              <a:pathLst>
                <a:path w="14693" h="18776" extrusionOk="0">
                  <a:moveTo>
                    <a:pt x="14692" y="0"/>
                  </a:moveTo>
                  <a:lnTo>
                    <a:pt x="536" y="134"/>
                  </a:lnTo>
                  <a:lnTo>
                    <a:pt x="0" y="18356"/>
                  </a:lnTo>
                  <a:cubicBezTo>
                    <a:pt x="268" y="18490"/>
                    <a:pt x="536" y="18642"/>
                    <a:pt x="803" y="18775"/>
                  </a:cubicBezTo>
                  <a:lnTo>
                    <a:pt x="14391" y="18524"/>
                  </a:lnTo>
                  <a:lnTo>
                    <a:pt x="14475" y="14659"/>
                  </a:lnTo>
                  <a:lnTo>
                    <a:pt x="14692"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15" name="Google Shape;1415;p37"/>
            <p:cNvSpPr/>
            <p:nvPr/>
          </p:nvSpPr>
          <p:spPr>
            <a:xfrm>
              <a:off x="6384815" y="4281611"/>
              <a:ext cx="722" cy="9304"/>
            </a:xfrm>
            <a:custGeom>
              <a:avLst/>
              <a:gdLst/>
              <a:ahLst/>
              <a:cxnLst/>
              <a:rect l="l" t="t" r="r" b="b"/>
              <a:pathLst>
                <a:path w="17" h="219" extrusionOk="0">
                  <a:moveTo>
                    <a:pt x="17" y="0"/>
                  </a:moveTo>
                  <a:lnTo>
                    <a:pt x="0" y="218"/>
                  </a:lnTo>
                  <a:lnTo>
                    <a:pt x="17" y="218"/>
                  </a:lnTo>
                  <a:lnTo>
                    <a:pt x="17" y="0"/>
                  </a:lnTo>
                  <a:close/>
                </a:path>
              </a:pathLst>
            </a:custGeom>
            <a:solidFill>
              <a:srgbClr val="737166"/>
            </a:solidFill>
            <a:ln>
              <a:noFill/>
            </a:ln>
          </p:spPr>
          <p:txBody>
            <a:bodyPr spcFirstLastPara="1" wrap="square" lIns="121900" tIns="121900" rIns="121900" bIns="121900" anchor="ctr" anchorCtr="0">
              <a:noAutofit/>
            </a:bodyPr>
            <a:lstStyle/>
            <a:p>
              <a:endParaRPr sz="2400"/>
            </a:p>
          </p:txBody>
        </p:sp>
        <p:sp>
          <p:nvSpPr>
            <p:cNvPr id="1416" name="Google Shape;1416;p37"/>
            <p:cNvSpPr/>
            <p:nvPr/>
          </p:nvSpPr>
          <p:spPr>
            <a:xfrm>
              <a:off x="5808244" y="4290872"/>
              <a:ext cx="575893" cy="14232"/>
            </a:xfrm>
            <a:custGeom>
              <a:avLst/>
              <a:gdLst/>
              <a:ahLst/>
              <a:cxnLst/>
              <a:rect l="l" t="t" r="r" b="b"/>
              <a:pathLst>
                <a:path w="13556" h="335" extrusionOk="0">
                  <a:moveTo>
                    <a:pt x="13555" y="0"/>
                  </a:moveTo>
                  <a:lnTo>
                    <a:pt x="1" y="251"/>
                  </a:lnTo>
                  <a:cubicBezTo>
                    <a:pt x="52" y="284"/>
                    <a:pt x="101" y="317"/>
                    <a:pt x="152" y="335"/>
                  </a:cubicBezTo>
                  <a:lnTo>
                    <a:pt x="13555" y="0"/>
                  </a:lnTo>
                  <a:close/>
                </a:path>
              </a:pathLst>
            </a:custGeom>
            <a:solidFill>
              <a:srgbClr val="737166"/>
            </a:solidFill>
            <a:ln>
              <a:noFill/>
            </a:ln>
          </p:spPr>
          <p:txBody>
            <a:bodyPr spcFirstLastPara="1" wrap="square" lIns="121900" tIns="121900" rIns="121900" bIns="121900" anchor="ctr" anchorCtr="0">
              <a:noAutofit/>
            </a:bodyPr>
            <a:lstStyle/>
            <a:p>
              <a:endParaRPr sz="2400"/>
            </a:p>
          </p:txBody>
        </p:sp>
        <p:sp>
          <p:nvSpPr>
            <p:cNvPr id="1417" name="Google Shape;1417;p37"/>
            <p:cNvSpPr/>
            <p:nvPr/>
          </p:nvSpPr>
          <p:spPr>
            <a:xfrm>
              <a:off x="5466346" y="3105101"/>
              <a:ext cx="936272" cy="1152380"/>
            </a:xfrm>
            <a:custGeom>
              <a:avLst/>
              <a:gdLst/>
              <a:ahLst/>
              <a:cxnLst/>
              <a:rect l="l" t="t" r="r" b="b"/>
              <a:pathLst>
                <a:path w="22039" h="27126" extrusionOk="0">
                  <a:moveTo>
                    <a:pt x="17085" y="2828"/>
                  </a:moveTo>
                  <a:lnTo>
                    <a:pt x="17085" y="4686"/>
                  </a:lnTo>
                  <a:lnTo>
                    <a:pt x="13254" y="4753"/>
                  </a:lnTo>
                  <a:lnTo>
                    <a:pt x="13254" y="2912"/>
                  </a:lnTo>
                  <a:lnTo>
                    <a:pt x="17085" y="2828"/>
                  </a:lnTo>
                  <a:close/>
                  <a:moveTo>
                    <a:pt x="5690" y="4970"/>
                  </a:moveTo>
                  <a:lnTo>
                    <a:pt x="9873" y="5104"/>
                  </a:lnTo>
                  <a:lnTo>
                    <a:pt x="9873" y="6828"/>
                  </a:lnTo>
                  <a:lnTo>
                    <a:pt x="5690" y="6743"/>
                  </a:lnTo>
                  <a:lnTo>
                    <a:pt x="5690" y="4970"/>
                  </a:lnTo>
                  <a:close/>
                  <a:moveTo>
                    <a:pt x="18876" y="5924"/>
                  </a:moveTo>
                  <a:lnTo>
                    <a:pt x="18809" y="7430"/>
                  </a:lnTo>
                  <a:lnTo>
                    <a:pt x="16483" y="7363"/>
                  </a:lnTo>
                  <a:lnTo>
                    <a:pt x="16400" y="5991"/>
                  </a:lnTo>
                  <a:lnTo>
                    <a:pt x="18876" y="5924"/>
                  </a:lnTo>
                  <a:close/>
                  <a:moveTo>
                    <a:pt x="5003" y="9438"/>
                  </a:moveTo>
                  <a:lnTo>
                    <a:pt x="4936" y="11496"/>
                  </a:lnTo>
                  <a:lnTo>
                    <a:pt x="1707" y="11429"/>
                  </a:lnTo>
                  <a:lnTo>
                    <a:pt x="1489" y="9505"/>
                  </a:lnTo>
                  <a:lnTo>
                    <a:pt x="5003" y="9438"/>
                  </a:lnTo>
                  <a:close/>
                  <a:moveTo>
                    <a:pt x="5070" y="18642"/>
                  </a:moveTo>
                  <a:lnTo>
                    <a:pt x="4936" y="20699"/>
                  </a:lnTo>
                  <a:lnTo>
                    <a:pt x="2259" y="20632"/>
                  </a:lnTo>
                  <a:lnTo>
                    <a:pt x="2326" y="18642"/>
                  </a:lnTo>
                  <a:close/>
                  <a:moveTo>
                    <a:pt x="652" y="0"/>
                  </a:moveTo>
                  <a:lnTo>
                    <a:pt x="1" y="22591"/>
                  </a:lnTo>
                  <a:cubicBezTo>
                    <a:pt x="101" y="22674"/>
                    <a:pt x="217" y="22758"/>
                    <a:pt x="318" y="22859"/>
                  </a:cubicBezTo>
                  <a:lnTo>
                    <a:pt x="4033" y="22959"/>
                  </a:lnTo>
                  <a:lnTo>
                    <a:pt x="3966" y="25235"/>
                  </a:lnTo>
                  <a:lnTo>
                    <a:pt x="3347" y="25235"/>
                  </a:lnTo>
                  <a:cubicBezTo>
                    <a:pt x="4284" y="25920"/>
                    <a:pt x="5238" y="26540"/>
                    <a:pt x="6208" y="27125"/>
                  </a:cubicBezTo>
                  <a:lnTo>
                    <a:pt x="6761" y="8602"/>
                  </a:lnTo>
                  <a:lnTo>
                    <a:pt x="21922" y="8468"/>
                  </a:lnTo>
                  <a:lnTo>
                    <a:pt x="22038" y="284"/>
                  </a:lnTo>
                  <a:lnTo>
                    <a:pt x="652"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18" name="Google Shape;1418;p37"/>
            <p:cNvSpPr/>
            <p:nvPr/>
          </p:nvSpPr>
          <p:spPr>
            <a:xfrm>
              <a:off x="5479813" y="4076166"/>
              <a:ext cx="157865" cy="100981"/>
            </a:xfrm>
            <a:custGeom>
              <a:avLst/>
              <a:gdLst/>
              <a:ahLst/>
              <a:cxnLst/>
              <a:rect l="l" t="t" r="r" b="b"/>
              <a:pathLst>
                <a:path w="3716" h="2377" extrusionOk="0">
                  <a:moveTo>
                    <a:pt x="1" y="1"/>
                  </a:moveTo>
                  <a:cubicBezTo>
                    <a:pt x="989" y="853"/>
                    <a:pt x="1993" y="1657"/>
                    <a:pt x="3030" y="2377"/>
                  </a:cubicBezTo>
                  <a:lnTo>
                    <a:pt x="3649" y="2377"/>
                  </a:lnTo>
                  <a:lnTo>
                    <a:pt x="3716" y="101"/>
                  </a:lnTo>
                  <a:lnTo>
                    <a:pt x="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19" name="Google Shape;1419;p37"/>
            <p:cNvSpPr/>
            <p:nvPr/>
          </p:nvSpPr>
          <p:spPr>
            <a:xfrm>
              <a:off x="5562272" y="3897017"/>
              <a:ext cx="119503" cy="87471"/>
            </a:xfrm>
            <a:custGeom>
              <a:avLst/>
              <a:gdLst/>
              <a:ahLst/>
              <a:cxnLst/>
              <a:rect l="l" t="t" r="r" b="b"/>
              <a:pathLst>
                <a:path w="2813" h="2059" extrusionOk="0">
                  <a:moveTo>
                    <a:pt x="68" y="1"/>
                  </a:moveTo>
                  <a:lnTo>
                    <a:pt x="1" y="1991"/>
                  </a:lnTo>
                  <a:lnTo>
                    <a:pt x="2678" y="2058"/>
                  </a:lnTo>
                  <a:lnTo>
                    <a:pt x="281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20" name="Google Shape;1420;p37"/>
            <p:cNvSpPr/>
            <p:nvPr/>
          </p:nvSpPr>
          <p:spPr>
            <a:xfrm>
              <a:off x="5529603" y="3506051"/>
              <a:ext cx="149326" cy="87429"/>
            </a:xfrm>
            <a:custGeom>
              <a:avLst/>
              <a:gdLst/>
              <a:ahLst/>
              <a:cxnLst/>
              <a:rect l="l" t="t" r="r" b="b"/>
              <a:pathLst>
                <a:path w="3515" h="2058" extrusionOk="0">
                  <a:moveTo>
                    <a:pt x="3514" y="0"/>
                  </a:moveTo>
                  <a:lnTo>
                    <a:pt x="0" y="67"/>
                  </a:lnTo>
                  <a:lnTo>
                    <a:pt x="218" y="1991"/>
                  </a:lnTo>
                  <a:lnTo>
                    <a:pt x="3447" y="2058"/>
                  </a:lnTo>
                  <a:lnTo>
                    <a:pt x="351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21" name="Google Shape;1421;p37"/>
            <p:cNvSpPr/>
            <p:nvPr/>
          </p:nvSpPr>
          <p:spPr>
            <a:xfrm>
              <a:off x="5708071" y="3316197"/>
              <a:ext cx="177747" cy="78975"/>
            </a:xfrm>
            <a:custGeom>
              <a:avLst/>
              <a:gdLst/>
              <a:ahLst/>
              <a:cxnLst/>
              <a:rect l="l" t="t" r="r" b="b"/>
              <a:pathLst>
                <a:path w="4184" h="1859" extrusionOk="0">
                  <a:moveTo>
                    <a:pt x="0" y="1"/>
                  </a:moveTo>
                  <a:lnTo>
                    <a:pt x="0" y="1774"/>
                  </a:lnTo>
                  <a:lnTo>
                    <a:pt x="4183" y="1859"/>
                  </a:lnTo>
                  <a:lnTo>
                    <a:pt x="4183" y="135"/>
                  </a:lnTo>
                  <a:lnTo>
                    <a:pt x="0"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22" name="Google Shape;1422;p37"/>
            <p:cNvSpPr/>
            <p:nvPr/>
          </p:nvSpPr>
          <p:spPr>
            <a:xfrm>
              <a:off x="6029365" y="3225199"/>
              <a:ext cx="162793" cy="81821"/>
            </a:xfrm>
            <a:custGeom>
              <a:avLst/>
              <a:gdLst/>
              <a:ahLst/>
              <a:cxnLst/>
              <a:rect l="l" t="t" r="r" b="b"/>
              <a:pathLst>
                <a:path w="3832" h="1926" extrusionOk="0">
                  <a:moveTo>
                    <a:pt x="3832" y="1"/>
                  </a:moveTo>
                  <a:lnTo>
                    <a:pt x="1" y="85"/>
                  </a:lnTo>
                  <a:lnTo>
                    <a:pt x="1" y="1926"/>
                  </a:lnTo>
                  <a:lnTo>
                    <a:pt x="3832" y="1859"/>
                  </a:lnTo>
                  <a:lnTo>
                    <a:pt x="383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23" name="Google Shape;1423;p37"/>
            <p:cNvSpPr/>
            <p:nvPr/>
          </p:nvSpPr>
          <p:spPr>
            <a:xfrm>
              <a:off x="6163015" y="3356767"/>
              <a:ext cx="105272" cy="64021"/>
            </a:xfrm>
            <a:custGeom>
              <a:avLst/>
              <a:gdLst/>
              <a:ahLst/>
              <a:cxnLst/>
              <a:rect l="l" t="t" r="r" b="b"/>
              <a:pathLst>
                <a:path w="2478" h="1507" extrusionOk="0">
                  <a:moveTo>
                    <a:pt x="2477" y="0"/>
                  </a:moveTo>
                  <a:lnTo>
                    <a:pt x="1" y="67"/>
                  </a:lnTo>
                  <a:lnTo>
                    <a:pt x="84" y="1439"/>
                  </a:lnTo>
                  <a:lnTo>
                    <a:pt x="2410" y="1506"/>
                  </a:lnTo>
                  <a:lnTo>
                    <a:pt x="2477"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24" name="Google Shape;1424;p37"/>
            <p:cNvSpPr/>
            <p:nvPr/>
          </p:nvSpPr>
          <p:spPr>
            <a:xfrm>
              <a:off x="6396880" y="3464800"/>
              <a:ext cx="5735" cy="38447"/>
            </a:xfrm>
            <a:custGeom>
              <a:avLst/>
              <a:gdLst/>
              <a:ahLst/>
              <a:cxnLst/>
              <a:rect l="l" t="t" r="r" b="b"/>
              <a:pathLst>
                <a:path w="135" h="905" extrusionOk="0">
                  <a:moveTo>
                    <a:pt x="18" y="1"/>
                  </a:moveTo>
                  <a:lnTo>
                    <a:pt x="0" y="904"/>
                  </a:lnTo>
                  <a:lnTo>
                    <a:pt x="118" y="887"/>
                  </a:lnTo>
                  <a:lnTo>
                    <a:pt x="134" y="1"/>
                  </a:lnTo>
                  <a:close/>
                </a:path>
              </a:pathLst>
            </a:custGeom>
            <a:solidFill>
              <a:srgbClr val="59594F"/>
            </a:solidFill>
            <a:ln>
              <a:noFill/>
            </a:ln>
          </p:spPr>
          <p:txBody>
            <a:bodyPr spcFirstLastPara="1" wrap="square" lIns="121900" tIns="121900" rIns="121900" bIns="121900" anchor="ctr" anchorCtr="0">
              <a:noAutofit/>
            </a:bodyPr>
            <a:lstStyle/>
            <a:p>
              <a:endParaRPr sz="2400"/>
            </a:p>
          </p:txBody>
        </p:sp>
        <p:sp>
          <p:nvSpPr>
            <p:cNvPr id="1425" name="Google Shape;1425;p37"/>
            <p:cNvSpPr/>
            <p:nvPr/>
          </p:nvSpPr>
          <p:spPr>
            <a:xfrm>
              <a:off x="5730077" y="3464800"/>
              <a:ext cx="667570" cy="818255"/>
            </a:xfrm>
            <a:custGeom>
              <a:avLst/>
              <a:gdLst/>
              <a:ahLst/>
              <a:cxnLst/>
              <a:rect l="l" t="t" r="r" b="b"/>
              <a:pathLst>
                <a:path w="15714" h="19261" extrusionOk="0">
                  <a:moveTo>
                    <a:pt x="15714" y="1"/>
                  </a:moveTo>
                  <a:lnTo>
                    <a:pt x="553" y="135"/>
                  </a:lnTo>
                  <a:lnTo>
                    <a:pt x="0" y="18658"/>
                  </a:lnTo>
                  <a:lnTo>
                    <a:pt x="1004" y="19260"/>
                  </a:lnTo>
                  <a:lnTo>
                    <a:pt x="1540" y="1038"/>
                  </a:lnTo>
                  <a:lnTo>
                    <a:pt x="15696" y="904"/>
                  </a:lnTo>
                  <a:lnTo>
                    <a:pt x="15714"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26" name="Google Shape;1426;p37"/>
            <p:cNvSpPr/>
            <p:nvPr/>
          </p:nvSpPr>
          <p:spPr>
            <a:xfrm>
              <a:off x="6384093" y="4290872"/>
              <a:ext cx="765" cy="42"/>
            </a:xfrm>
            <a:custGeom>
              <a:avLst/>
              <a:gdLst/>
              <a:ahLst/>
              <a:cxnLst/>
              <a:rect l="l" t="t" r="r" b="b"/>
              <a:pathLst>
                <a:path w="18" h="1" extrusionOk="0">
                  <a:moveTo>
                    <a:pt x="17" y="0"/>
                  </a:moveTo>
                  <a:lnTo>
                    <a:pt x="17" y="0"/>
                  </a:lnTo>
                  <a:lnTo>
                    <a:pt x="0" y="0"/>
                  </a:lnTo>
                  <a:close/>
                </a:path>
              </a:pathLst>
            </a:custGeom>
            <a:solidFill>
              <a:srgbClr val="DCC9A5"/>
            </a:solidFill>
            <a:ln>
              <a:noFill/>
            </a:ln>
          </p:spPr>
          <p:txBody>
            <a:bodyPr spcFirstLastPara="1" wrap="square" lIns="121900" tIns="121900" rIns="121900" bIns="121900" anchor="ctr" anchorCtr="0">
              <a:noAutofit/>
            </a:bodyPr>
            <a:lstStyle/>
            <a:p>
              <a:endParaRPr sz="2400"/>
            </a:p>
          </p:txBody>
        </p:sp>
        <p:sp>
          <p:nvSpPr>
            <p:cNvPr id="1427" name="Google Shape;1427;p37"/>
            <p:cNvSpPr/>
            <p:nvPr/>
          </p:nvSpPr>
          <p:spPr>
            <a:xfrm>
              <a:off x="6385495" y="3502440"/>
              <a:ext cx="17120" cy="779172"/>
            </a:xfrm>
            <a:custGeom>
              <a:avLst/>
              <a:gdLst/>
              <a:ahLst/>
              <a:cxnLst/>
              <a:rect l="l" t="t" r="r" b="b"/>
              <a:pathLst>
                <a:path w="403" h="18341" extrusionOk="0">
                  <a:moveTo>
                    <a:pt x="386" y="1"/>
                  </a:moveTo>
                  <a:lnTo>
                    <a:pt x="51" y="14677"/>
                  </a:lnTo>
                  <a:lnTo>
                    <a:pt x="1" y="18341"/>
                  </a:lnTo>
                  <a:lnTo>
                    <a:pt x="402" y="1"/>
                  </a:lnTo>
                  <a:close/>
                </a:path>
              </a:pathLst>
            </a:custGeom>
            <a:solidFill>
              <a:srgbClr val="DCC9A5"/>
            </a:solidFill>
            <a:ln>
              <a:noFill/>
            </a:ln>
          </p:spPr>
          <p:txBody>
            <a:bodyPr spcFirstLastPara="1" wrap="square" lIns="121900" tIns="121900" rIns="121900" bIns="121900" anchor="ctr" anchorCtr="0">
              <a:noAutofit/>
            </a:bodyPr>
            <a:lstStyle/>
            <a:p>
              <a:endParaRPr sz="2400"/>
            </a:p>
          </p:txBody>
        </p:sp>
        <p:sp>
          <p:nvSpPr>
            <p:cNvPr id="1428" name="Google Shape;1428;p37"/>
            <p:cNvSpPr/>
            <p:nvPr/>
          </p:nvSpPr>
          <p:spPr>
            <a:xfrm>
              <a:off x="5806842" y="4125955"/>
              <a:ext cx="580863" cy="175580"/>
            </a:xfrm>
            <a:custGeom>
              <a:avLst/>
              <a:gdLst/>
              <a:ahLst/>
              <a:cxnLst/>
              <a:rect l="l" t="t" r="r" b="b"/>
              <a:pathLst>
                <a:path w="13673" h="4133" extrusionOk="0">
                  <a:moveTo>
                    <a:pt x="13672" y="0"/>
                  </a:moveTo>
                  <a:lnTo>
                    <a:pt x="13588" y="3865"/>
                  </a:lnTo>
                  <a:lnTo>
                    <a:pt x="0" y="4116"/>
                  </a:lnTo>
                  <a:cubicBezTo>
                    <a:pt x="0" y="4133"/>
                    <a:pt x="18" y="4133"/>
                    <a:pt x="34" y="4133"/>
                  </a:cubicBezTo>
                  <a:lnTo>
                    <a:pt x="13588" y="3882"/>
                  </a:lnTo>
                  <a:lnTo>
                    <a:pt x="13605" y="3882"/>
                  </a:lnTo>
                  <a:lnTo>
                    <a:pt x="13622" y="3664"/>
                  </a:lnTo>
                  <a:lnTo>
                    <a:pt x="13672" y="0"/>
                  </a:lnTo>
                  <a:close/>
                </a:path>
              </a:pathLst>
            </a:custGeom>
            <a:solidFill>
              <a:srgbClr val="DCC9A5"/>
            </a:solidFill>
            <a:ln>
              <a:noFill/>
            </a:ln>
          </p:spPr>
          <p:txBody>
            <a:bodyPr spcFirstLastPara="1" wrap="square" lIns="121900" tIns="121900" rIns="121900" bIns="121900" anchor="ctr" anchorCtr="0">
              <a:noAutofit/>
            </a:bodyPr>
            <a:lstStyle/>
            <a:p>
              <a:endParaRPr sz="2400"/>
            </a:p>
          </p:txBody>
        </p:sp>
        <p:sp>
          <p:nvSpPr>
            <p:cNvPr id="1429" name="Google Shape;1429;p37"/>
            <p:cNvSpPr/>
            <p:nvPr/>
          </p:nvSpPr>
          <p:spPr>
            <a:xfrm>
              <a:off x="6387661" y="3502440"/>
              <a:ext cx="14274" cy="623516"/>
            </a:xfrm>
            <a:custGeom>
              <a:avLst/>
              <a:gdLst/>
              <a:ahLst/>
              <a:cxnLst/>
              <a:rect l="l" t="t" r="r" b="b"/>
              <a:pathLst>
                <a:path w="336" h="14677" extrusionOk="0">
                  <a:moveTo>
                    <a:pt x="335" y="1"/>
                  </a:moveTo>
                  <a:lnTo>
                    <a:pt x="217" y="18"/>
                  </a:lnTo>
                  <a:lnTo>
                    <a:pt x="0" y="14677"/>
                  </a:lnTo>
                  <a:lnTo>
                    <a:pt x="335" y="1"/>
                  </a:lnTo>
                  <a:close/>
                </a:path>
              </a:pathLst>
            </a:custGeom>
            <a:solidFill>
              <a:srgbClr val="DCC9A5"/>
            </a:solidFill>
            <a:ln>
              <a:noFill/>
            </a:ln>
          </p:spPr>
          <p:txBody>
            <a:bodyPr spcFirstLastPara="1" wrap="square" lIns="121900" tIns="121900" rIns="121900" bIns="121900" anchor="ctr" anchorCtr="0">
              <a:noAutofit/>
            </a:bodyPr>
            <a:lstStyle/>
            <a:p>
              <a:endParaRPr sz="2400"/>
            </a:p>
          </p:txBody>
        </p:sp>
        <p:sp>
          <p:nvSpPr>
            <p:cNvPr id="1430" name="Google Shape;1430;p37"/>
            <p:cNvSpPr/>
            <p:nvPr/>
          </p:nvSpPr>
          <p:spPr>
            <a:xfrm>
              <a:off x="5777700" y="3503204"/>
              <a:ext cx="623473" cy="642335"/>
            </a:xfrm>
            <a:custGeom>
              <a:avLst/>
              <a:gdLst/>
              <a:ahLst/>
              <a:cxnLst/>
              <a:rect l="l" t="t" r="r" b="b"/>
              <a:pathLst>
                <a:path w="14676" h="15120" extrusionOk="0">
                  <a:moveTo>
                    <a:pt x="14542" y="0"/>
                  </a:moveTo>
                  <a:lnTo>
                    <a:pt x="419" y="134"/>
                  </a:lnTo>
                  <a:lnTo>
                    <a:pt x="1" y="14291"/>
                  </a:lnTo>
                  <a:lnTo>
                    <a:pt x="101" y="14340"/>
                  </a:lnTo>
                  <a:cubicBezTo>
                    <a:pt x="1094" y="14869"/>
                    <a:pt x="2177" y="15119"/>
                    <a:pt x="3290" y="15119"/>
                  </a:cubicBezTo>
                  <a:cubicBezTo>
                    <a:pt x="6866" y="15119"/>
                    <a:pt x="10756" y="12537"/>
                    <a:pt x="13002" y="8300"/>
                  </a:cubicBezTo>
                  <a:cubicBezTo>
                    <a:pt x="13990" y="6426"/>
                    <a:pt x="14526" y="4468"/>
                    <a:pt x="14660" y="2611"/>
                  </a:cubicBezTo>
                  <a:lnTo>
                    <a:pt x="14676" y="1540"/>
                  </a:lnTo>
                  <a:cubicBezTo>
                    <a:pt x="14660" y="1004"/>
                    <a:pt x="14626" y="485"/>
                    <a:pt x="14542" y="0"/>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31" name="Google Shape;1431;p37"/>
            <p:cNvSpPr/>
            <p:nvPr/>
          </p:nvSpPr>
          <p:spPr>
            <a:xfrm>
              <a:off x="5791931" y="3601297"/>
              <a:ext cx="608562" cy="53316"/>
            </a:xfrm>
            <a:custGeom>
              <a:avLst/>
              <a:gdLst/>
              <a:ahLst/>
              <a:cxnLst/>
              <a:rect l="l" t="t" r="r" b="b"/>
              <a:pathLst>
                <a:path w="14325" h="1255" extrusionOk="0">
                  <a:moveTo>
                    <a:pt x="17" y="1"/>
                  </a:moveTo>
                  <a:lnTo>
                    <a:pt x="1" y="536"/>
                  </a:lnTo>
                  <a:lnTo>
                    <a:pt x="14291" y="1255"/>
                  </a:lnTo>
                  <a:lnTo>
                    <a:pt x="14325" y="351"/>
                  </a:lnTo>
                  <a:lnTo>
                    <a:pt x="17"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32" name="Google Shape;1432;p37"/>
            <p:cNvSpPr/>
            <p:nvPr/>
          </p:nvSpPr>
          <p:spPr>
            <a:xfrm>
              <a:off x="5786918" y="3762645"/>
              <a:ext cx="610006" cy="27061"/>
            </a:xfrm>
            <a:custGeom>
              <a:avLst/>
              <a:gdLst/>
              <a:ahLst/>
              <a:cxnLst/>
              <a:rect l="l" t="t" r="r" b="b"/>
              <a:pathLst>
                <a:path w="14359" h="637" extrusionOk="0">
                  <a:moveTo>
                    <a:pt x="34" y="0"/>
                  </a:moveTo>
                  <a:lnTo>
                    <a:pt x="1" y="636"/>
                  </a:lnTo>
                  <a:lnTo>
                    <a:pt x="14342" y="353"/>
                  </a:lnTo>
                  <a:lnTo>
                    <a:pt x="14358" y="67"/>
                  </a:lnTo>
                  <a:lnTo>
                    <a:pt x="3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33" name="Google Shape;1433;p37"/>
            <p:cNvSpPr/>
            <p:nvPr/>
          </p:nvSpPr>
          <p:spPr>
            <a:xfrm>
              <a:off x="5774131" y="4201956"/>
              <a:ext cx="612853" cy="27061"/>
            </a:xfrm>
            <a:custGeom>
              <a:avLst/>
              <a:gdLst/>
              <a:ahLst/>
              <a:cxnLst/>
              <a:rect l="l" t="t" r="r" b="b"/>
              <a:pathLst>
                <a:path w="14426" h="637" extrusionOk="0">
                  <a:moveTo>
                    <a:pt x="18" y="1"/>
                  </a:moveTo>
                  <a:lnTo>
                    <a:pt x="1" y="637"/>
                  </a:lnTo>
                  <a:lnTo>
                    <a:pt x="1" y="637"/>
                  </a:lnTo>
                  <a:lnTo>
                    <a:pt x="14409" y="587"/>
                  </a:lnTo>
                  <a:lnTo>
                    <a:pt x="14425" y="302"/>
                  </a:lnTo>
                  <a:lnTo>
                    <a:pt x="1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34" name="Google Shape;1434;p37"/>
            <p:cNvSpPr/>
            <p:nvPr/>
          </p:nvSpPr>
          <p:spPr>
            <a:xfrm>
              <a:off x="5782670" y="3888478"/>
              <a:ext cx="611408" cy="47665"/>
            </a:xfrm>
            <a:custGeom>
              <a:avLst/>
              <a:gdLst/>
              <a:ahLst/>
              <a:cxnLst/>
              <a:rect l="l" t="t" r="r" b="b"/>
              <a:pathLst>
                <a:path w="14392" h="1122" extrusionOk="0">
                  <a:moveTo>
                    <a:pt x="14391" y="1"/>
                  </a:moveTo>
                  <a:lnTo>
                    <a:pt x="18" y="586"/>
                  </a:lnTo>
                  <a:lnTo>
                    <a:pt x="0" y="1121"/>
                  </a:lnTo>
                  <a:lnTo>
                    <a:pt x="14375" y="887"/>
                  </a:lnTo>
                  <a:lnTo>
                    <a:pt x="1439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35" name="Google Shape;1435;p37"/>
            <p:cNvSpPr/>
            <p:nvPr/>
          </p:nvSpPr>
          <p:spPr>
            <a:xfrm>
              <a:off x="5778379" y="4057686"/>
              <a:ext cx="612173" cy="27061"/>
            </a:xfrm>
            <a:custGeom>
              <a:avLst/>
              <a:gdLst/>
              <a:ahLst/>
              <a:cxnLst/>
              <a:rect l="l" t="t" r="r" b="b"/>
              <a:pathLst>
                <a:path w="14410" h="637" extrusionOk="0">
                  <a:moveTo>
                    <a:pt x="18" y="1"/>
                  </a:moveTo>
                  <a:lnTo>
                    <a:pt x="1" y="636"/>
                  </a:lnTo>
                  <a:lnTo>
                    <a:pt x="14392" y="351"/>
                  </a:lnTo>
                  <a:lnTo>
                    <a:pt x="14409" y="68"/>
                  </a:lnTo>
                  <a:lnTo>
                    <a:pt x="1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36" name="Google Shape;1436;p37"/>
            <p:cNvSpPr/>
            <p:nvPr/>
          </p:nvSpPr>
          <p:spPr>
            <a:xfrm>
              <a:off x="5386734" y="2588982"/>
              <a:ext cx="1775089" cy="484895"/>
            </a:xfrm>
            <a:custGeom>
              <a:avLst/>
              <a:gdLst/>
              <a:ahLst/>
              <a:cxnLst/>
              <a:rect l="l" t="t" r="r" b="b"/>
              <a:pathLst>
                <a:path w="41784" h="11414" extrusionOk="0">
                  <a:moveTo>
                    <a:pt x="41784" y="1"/>
                  </a:moveTo>
                  <a:lnTo>
                    <a:pt x="8249" y="419"/>
                  </a:lnTo>
                  <a:lnTo>
                    <a:pt x="0" y="11413"/>
                  </a:lnTo>
                  <a:lnTo>
                    <a:pt x="25284" y="11413"/>
                  </a:lnTo>
                  <a:lnTo>
                    <a:pt x="41784"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37" name="Google Shape;1437;p37"/>
            <p:cNvSpPr/>
            <p:nvPr/>
          </p:nvSpPr>
          <p:spPr>
            <a:xfrm>
              <a:off x="5386734" y="2588982"/>
              <a:ext cx="1775089" cy="484895"/>
            </a:xfrm>
            <a:custGeom>
              <a:avLst/>
              <a:gdLst/>
              <a:ahLst/>
              <a:cxnLst/>
              <a:rect l="l" t="t" r="r" b="b"/>
              <a:pathLst>
                <a:path w="41784" h="11414" extrusionOk="0">
                  <a:moveTo>
                    <a:pt x="41784" y="1"/>
                  </a:moveTo>
                  <a:lnTo>
                    <a:pt x="21603" y="251"/>
                  </a:lnTo>
                  <a:cubicBezTo>
                    <a:pt x="20282" y="3431"/>
                    <a:pt x="14893" y="6878"/>
                    <a:pt x="7915" y="8685"/>
                  </a:cubicBezTo>
                  <a:cubicBezTo>
                    <a:pt x="5589" y="9287"/>
                    <a:pt x="3314" y="9656"/>
                    <a:pt x="1239" y="9773"/>
                  </a:cubicBezTo>
                  <a:lnTo>
                    <a:pt x="0" y="11413"/>
                  </a:lnTo>
                  <a:lnTo>
                    <a:pt x="25284" y="11413"/>
                  </a:lnTo>
                  <a:lnTo>
                    <a:pt x="41784"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38" name="Google Shape;1438;p37"/>
            <p:cNvSpPr/>
            <p:nvPr/>
          </p:nvSpPr>
          <p:spPr>
            <a:xfrm>
              <a:off x="5670347" y="2661499"/>
              <a:ext cx="882956" cy="42695"/>
            </a:xfrm>
            <a:custGeom>
              <a:avLst/>
              <a:gdLst/>
              <a:ahLst/>
              <a:cxnLst/>
              <a:rect l="l" t="t" r="r" b="b"/>
              <a:pathLst>
                <a:path w="20784" h="1005" extrusionOk="0">
                  <a:moveTo>
                    <a:pt x="603" y="1"/>
                  </a:moveTo>
                  <a:lnTo>
                    <a:pt x="0" y="804"/>
                  </a:lnTo>
                  <a:lnTo>
                    <a:pt x="20784" y="1005"/>
                  </a:lnTo>
                  <a:lnTo>
                    <a:pt x="20784" y="84"/>
                  </a:lnTo>
                  <a:lnTo>
                    <a:pt x="60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39" name="Google Shape;1439;p37"/>
            <p:cNvSpPr/>
            <p:nvPr/>
          </p:nvSpPr>
          <p:spPr>
            <a:xfrm>
              <a:off x="5567284" y="2816475"/>
              <a:ext cx="984617" cy="16356"/>
            </a:xfrm>
            <a:custGeom>
              <a:avLst/>
              <a:gdLst/>
              <a:ahLst/>
              <a:cxnLst/>
              <a:rect l="l" t="t" r="r" b="b"/>
              <a:pathLst>
                <a:path w="23177" h="385" extrusionOk="0">
                  <a:moveTo>
                    <a:pt x="302" y="1"/>
                  </a:moveTo>
                  <a:lnTo>
                    <a:pt x="1" y="385"/>
                  </a:lnTo>
                  <a:lnTo>
                    <a:pt x="23176" y="302"/>
                  </a:lnTo>
                  <a:lnTo>
                    <a:pt x="23176" y="17"/>
                  </a:lnTo>
                  <a:lnTo>
                    <a:pt x="302"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40" name="Google Shape;1440;p37"/>
            <p:cNvSpPr/>
            <p:nvPr/>
          </p:nvSpPr>
          <p:spPr>
            <a:xfrm>
              <a:off x="5454239" y="2942266"/>
              <a:ext cx="1096218" cy="42015"/>
            </a:xfrm>
            <a:custGeom>
              <a:avLst/>
              <a:gdLst/>
              <a:ahLst/>
              <a:cxnLst/>
              <a:rect l="l" t="t" r="r" b="b"/>
              <a:pathLst>
                <a:path w="25804" h="989" extrusionOk="0">
                  <a:moveTo>
                    <a:pt x="25804" y="1"/>
                  </a:moveTo>
                  <a:lnTo>
                    <a:pt x="587" y="202"/>
                  </a:lnTo>
                  <a:lnTo>
                    <a:pt x="0" y="989"/>
                  </a:lnTo>
                  <a:lnTo>
                    <a:pt x="25788" y="904"/>
                  </a:lnTo>
                  <a:lnTo>
                    <a:pt x="25804"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41" name="Google Shape;1441;p37"/>
            <p:cNvSpPr/>
            <p:nvPr/>
          </p:nvSpPr>
          <p:spPr>
            <a:xfrm>
              <a:off x="5489117" y="3115722"/>
              <a:ext cx="920596" cy="142954"/>
            </a:xfrm>
            <a:custGeom>
              <a:avLst/>
              <a:gdLst/>
              <a:ahLst/>
              <a:cxnLst/>
              <a:rect l="l" t="t" r="r" b="b"/>
              <a:pathLst>
                <a:path w="21670" h="3365" extrusionOk="0">
                  <a:moveTo>
                    <a:pt x="284" y="1"/>
                  </a:moveTo>
                  <a:lnTo>
                    <a:pt x="83" y="269"/>
                  </a:lnTo>
                  <a:lnTo>
                    <a:pt x="0" y="3365"/>
                  </a:lnTo>
                  <a:lnTo>
                    <a:pt x="21620" y="3365"/>
                  </a:lnTo>
                  <a:lnTo>
                    <a:pt x="21669" y="286"/>
                  </a:lnTo>
                  <a:lnTo>
                    <a:pt x="284" y="1"/>
                  </a:lnTo>
                  <a:close/>
                </a:path>
              </a:pathLst>
            </a:custGeom>
            <a:solidFill>
              <a:srgbClr val="A7A696">
                <a:alpha val="47730"/>
              </a:srgbClr>
            </a:solidFill>
            <a:ln>
              <a:noFill/>
            </a:ln>
          </p:spPr>
          <p:txBody>
            <a:bodyPr spcFirstLastPara="1" wrap="square" lIns="121900" tIns="121900" rIns="121900" bIns="121900" anchor="ctr" anchorCtr="0">
              <a:noAutofit/>
            </a:bodyPr>
            <a:lstStyle/>
            <a:p>
              <a:endParaRPr sz="2400"/>
            </a:p>
          </p:txBody>
        </p:sp>
        <p:sp>
          <p:nvSpPr>
            <p:cNvPr id="1442" name="Google Shape;1442;p37"/>
            <p:cNvSpPr/>
            <p:nvPr/>
          </p:nvSpPr>
          <p:spPr>
            <a:xfrm>
              <a:off x="5366810" y="3061727"/>
              <a:ext cx="1050762" cy="73282"/>
            </a:xfrm>
            <a:custGeom>
              <a:avLst/>
              <a:gdLst/>
              <a:ahLst/>
              <a:cxnLst/>
              <a:rect l="l" t="t" r="r" b="b"/>
              <a:pathLst>
                <a:path w="24734" h="1725" extrusionOk="0">
                  <a:moveTo>
                    <a:pt x="24733" y="0"/>
                  </a:moveTo>
                  <a:lnTo>
                    <a:pt x="12601" y="84"/>
                  </a:lnTo>
                  <a:lnTo>
                    <a:pt x="135" y="167"/>
                  </a:lnTo>
                  <a:lnTo>
                    <a:pt x="1" y="1724"/>
                  </a:lnTo>
                  <a:lnTo>
                    <a:pt x="24649" y="1724"/>
                  </a:lnTo>
                  <a:lnTo>
                    <a:pt x="24733"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43" name="Google Shape;1443;p37"/>
            <p:cNvSpPr/>
            <p:nvPr/>
          </p:nvSpPr>
          <p:spPr>
            <a:xfrm>
              <a:off x="6374109" y="2744638"/>
              <a:ext cx="2692923" cy="1563993"/>
            </a:xfrm>
            <a:custGeom>
              <a:avLst/>
              <a:gdLst/>
              <a:ahLst/>
              <a:cxnLst/>
              <a:rect l="l" t="t" r="r" b="b"/>
              <a:pathLst>
                <a:path w="63389" h="36815" extrusionOk="0">
                  <a:moveTo>
                    <a:pt x="59004" y="1"/>
                  </a:moveTo>
                  <a:lnTo>
                    <a:pt x="269" y="688"/>
                  </a:lnTo>
                  <a:lnTo>
                    <a:pt x="1" y="36815"/>
                  </a:lnTo>
                  <a:lnTo>
                    <a:pt x="50403" y="36614"/>
                  </a:lnTo>
                  <a:cubicBezTo>
                    <a:pt x="52027" y="35142"/>
                    <a:pt x="53582" y="33419"/>
                    <a:pt x="55039" y="31393"/>
                  </a:cubicBezTo>
                  <a:cubicBezTo>
                    <a:pt x="61581" y="22290"/>
                    <a:pt x="63388" y="11781"/>
                    <a:pt x="59004"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44" name="Google Shape;1444;p37"/>
            <p:cNvSpPr/>
            <p:nvPr/>
          </p:nvSpPr>
          <p:spPr>
            <a:xfrm>
              <a:off x="6248319" y="2100603"/>
              <a:ext cx="2653075" cy="705210"/>
            </a:xfrm>
            <a:custGeom>
              <a:avLst/>
              <a:gdLst/>
              <a:ahLst/>
              <a:cxnLst/>
              <a:rect l="l" t="t" r="r" b="b"/>
              <a:pathLst>
                <a:path w="62451" h="16600" extrusionOk="0">
                  <a:moveTo>
                    <a:pt x="53297" y="0"/>
                  </a:moveTo>
                  <a:lnTo>
                    <a:pt x="7446" y="151"/>
                  </a:lnTo>
                  <a:lnTo>
                    <a:pt x="1" y="16600"/>
                  </a:lnTo>
                  <a:lnTo>
                    <a:pt x="62451" y="16533"/>
                  </a:lnTo>
                  <a:cubicBezTo>
                    <a:pt x="60677" y="11279"/>
                    <a:pt x="57681" y="5757"/>
                    <a:pt x="532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45" name="Google Shape;1445;p37"/>
            <p:cNvSpPr/>
            <p:nvPr/>
          </p:nvSpPr>
          <p:spPr>
            <a:xfrm>
              <a:off x="5208988" y="366766"/>
              <a:ext cx="2698616" cy="1125404"/>
            </a:xfrm>
            <a:custGeom>
              <a:avLst/>
              <a:gdLst/>
              <a:ahLst/>
              <a:cxnLst/>
              <a:rect l="l" t="t" r="r" b="b"/>
              <a:pathLst>
                <a:path w="63523" h="26491" extrusionOk="0">
                  <a:moveTo>
                    <a:pt x="19862" y="1"/>
                  </a:moveTo>
                  <a:cubicBezTo>
                    <a:pt x="15995" y="1"/>
                    <a:pt x="12460" y="1057"/>
                    <a:pt x="9439" y="3464"/>
                  </a:cubicBezTo>
                  <a:cubicBezTo>
                    <a:pt x="9388" y="3515"/>
                    <a:pt x="9338" y="3548"/>
                    <a:pt x="9305" y="3582"/>
                  </a:cubicBezTo>
                  <a:cubicBezTo>
                    <a:pt x="1" y="11112"/>
                    <a:pt x="4519" y="18926"/>
                    <a:pt x="6393" y="25938"/>
                  </a:cubicBezTo>
                  <a:cubicBezTo>
                    <a:pt x="6656" y="25961"/>
                    <a:pt x="6920" y="25973"/>
                    <a:pt x="7184" y="25973"/>
                  </a:cubicBezTo>
                  <a:cubicBezTo>
                    <a:pt x="8216" y="25973"/>
                    <a:pt x="9249" y="25791"/>
                    <a:pt x="10209" y="25418"/>
                  </a:cubicBezTo>
                  <a:cubicBezTo>
                    <a:pt x="11931" y="24766"/>
                    <a:pt x="13337" y="23644"/>
                    <a:pt x="14191" y="22038"/>
                  </a:cubicBezTo>
                  <a:cubicBezTo>
                    <a:pt x="14291" y="22083"/>
                    <a:pt x="14405" y="22105"/>
                    <a:pt x="14531" y="22105"/>
                  </a:cubicBezTo>
                  <a:cubicBezTo>
                    <a:pt x="15977" y="22105"/>
                    <a:pt x="18939" y="19288"/>
                    <a:pt x="19662" y="18256"/>
                  </a:cubicBezTo>
                  <a:cubicBezTo>
                    <a:pt x="21804" y="24983"/>
                    <a:pt x="24180" y="26422"/>
                    <a:pt x="27243" y="26489"/>
                  </a:cubicBezTo>
                  <a:cubicBezTo>
                    <a:pt x="27304" y="26490"/>
                    <a:pt x="27364" y="26491"/>
                    <a:pt x="27424" y="26491"/>
                  </a:cubicBezTo>
                  <a:cubicBezTo>
                    <a:pt x="29554" y="26491"/>
                    <a:pt x="31647" y="25908"/>
                    <a:pt x="32966" y="24280"/>
                  </a:cubicBezTo>
                  <a:cubicBezTo>
                    <a:pt x="33646" y="25063"/>
                    <a:pt x="34488" y="25420"/>
                    <a:pt x="35273" y="25420"/>
                  </a:cubicBezTo>
                  <a:cubicBezTo>
                    <a:pt x="36285" y="25420"/>
                    <a:pt x="37202" y="24825"/>
                    <a:pt x="37551" y="23778"/>
                  </a:cubicBezTo>
                  <a:cubicBezTo>
                    <a:pt x="38999" y="24966"/>
                    <a:pt x="40674" y="25479"/>
                    <a:pt x="42431" y="25479"/>
                  </a:cubicBezTo>
                  <a:cubicBezTo>
                    <a:pt x="43496" y="25479"/>
                    <a:pt x="44591" y="25291"/>
                    <a:pt x="45684" y="24950"/>
                  </a:cubicBezTo>
                  <a:cubicBezTo>
                    <a:pt x="49381" y="23812"/>
                    <a:pt x="51273" y="21051"/>
                    <a:pt x="51775" y="18809"/>
                  </a:cubicBezTo>
                  <a:lnTo>
                    <a:pt x="51775" y="18809"/>
                  </a:lnTo>
                  <a:cubicBezTo>
                    <a:pt x="51657" y="19461"/>
                    <a:pt x="51541" y="21436"/>
                    <a:pt x="54167" y="22557"/>
                  </a:cubicBezTo>
                  <a:cubicBezTo>
                    <a:pt x="54537" y="22714"/>
                    <a:pt x="55015" y="22803"/>
                    <a:pt x="55518" y="22803"/>
                  </a:cubicBezTo>
                  <a:cubicBezTo>
                    <a:pt x="56521" y="22803"/>
                    <a:pt x="57626" y="22450"/>
                    <a:pt x="58183" y="21570"/>
                  </a:cubicBezTo>
                  <a:cubicBezTo>
                    <a:pt x="58368" y="23109"/>
                    <a:pt x="59406" y="24347"/>
                    <a:pt x="60644" y="24766"/>
                  </a:cubicBezTo>
                  <a:cubicBezTo>
                    <a:pt x="61564" y="25068"/>
                    <a:pt x="62534" y="25251"/>
                    <a:pt x="63522" y="25284"/>
                  </a:cubicBezTo>
                  <a:cubicBezTo>
                    <a:pt x="53415" y="15512"/>
                    <a:pt x="41316" y="6158"/>
                    <a:pt x="30322" y="2109"/>
                  </a:cubicBezTo>
                  <a:cubicBezTo>
                    <a:pt x="26671" y="763"/>
                    <a:pt x="23147" y="1"/>
                    <a:pt x="19862" y="1"/>
                  </a:cubicBez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446" name="Google Shape;1446;p37"/>
            <p:cNvSpPr/>
            <p:nvPr/>
          </p:nvSpPr>
          <p:spPr>
            <a:xfrm>
              <a:off x="5344082" y="364600"/>
              <a:ext cx="2104286" cy="1062955"/>
            </a:xfrm>
            <a:custGeom>
              <a:avLst/>
              <a:gdLst/>
              <a:ahLst/>
              <a:cxnLst/>
              <a:rect l="l" t="t" r="r" b="b"/>
              <a:pathLst>
                <a:path w="49533" h="25021" extrusionOk="0">
                  <a:moveTo>
                    <a:pt x="16692" y="0"/>
                  </a:moveTo>
                  <a:cubicBezTo>
                    <a:pt x="12821" y="0"/>
                    <a:pt x="9281" y="1058"/>
                    <a:pt x="6259" y="3465"/>
                  </a:cubicBezTo>
                  <a:cubicBezTo>
                    <a:pt x="5456" y="4101"/>
                    <a:pt x="4769" y="4737"/>
                    <a:pt x="4166" y="5389"/>
                  </a:cubicBezTo>
                  <a:cubicBezTo>
                    <a:pt x="101" y="9657"/>
                    <a:pt x="0" y="13990"/>
                    <a:pt x="954" y="18191"/>
                  </a:cubicBezTo>
                  <a:cubicBezTo>
                    <a:pt x="1288" y="18023"/>
                    <a:pt x="1623" y="17839"/>
                    <a:pt x="1941" y="17604"/>
                  </a:cubicBezTo>
                  <a:cubicBezTo>
                    <a:pt x="2024" y="18559"/>
                    <a:pt x="2727" y="19378"/>
                    <a:pt x="3597" y="19746"/>
                  </a:cubicBezTo>
                  <a:cubicBezTo>
                    <a:pt x="4009" y="19924"/>
                    <a:pt x="4459" y="20004"/>
                    <a:pt x="4915" y="20004"/>
                  </a:cubicBezTo>
                  <a:cubicBezTo>
                    <a:pt x="5404" y="20004"/>
                    <a:pt x="5899" y="19911"/>
                    <a:pt x="6359" y="19746"/>
                  </a:cubicBezTo>
                  <a:cubicBezTo>
                    <a:pt x="6911" y="19563"/>
                    <a:pt x="7212" y="19228"/>
                    <a:pt x="7397" y="18675"/>
                  </a:cubicBezTo>
                  <a:cubicBezTo>
                    <a:pt x="7564" y="20616"/>
                    <a:pt x="8769" y="22374"/>
                    <a:pt x="10391" y="23445"/>
                  </a:cubicBezTo>
                  <a:cubicBezTo>
                    <a:pt x="12015" y="24532"/>
                    <a:pt x="13972" y="24985"/>
                    <a:pt x="15913" y="25018"/>
                  </a:cubicBezTo>
                  <a:cubicBezTo>
                    <a:pt x="15988" y="25019"/>
                    <a:pt x="16062" y="25020"/>
                    <a:pt x="16136" y="25020"/>
                  </a:cubicBezTo>
                  <a:cubicBezTo>
                    <a:pt x="19687" y="25020"/>
                    <a:pt x="23076" y="23446"/>
                    <a:pt x="24715" y="20282"/>
                  </a:cubicBezTo>
                  <a:cubicBezTo>
                    <a:pt x="25865" y="20942"/>
                    <a:pt x="27160" y="21245"/>
                    <a:pt x="28469" y="21245"/>
                  </a:cubicBezTo>
                  <a:cubicBezTo>
                    <a:pt x="30781" y="21245"/>
                    <a:pt x="33141" y="20301"/>
                    <a:pt x="34840" y="18709"/>
                  </a:cubicBezTo>
                  <a:cubicBezTo>
                    <a:pt x="35726" y="17872"/>
                    <a:pt x="36446" y="16902"/>
                    <a:pt x="37015" y="15831"/>
                  </a:cubicBezTo>
                  <a:cubicBezTo>
                    <a:pt x="37216" y="15965"/>
                    <a:pt x="37400" y="16082"/>
                    <a:pt x="37600" y="16183"/>
                  </a:cubicBezTo>
                  <a:cubicBezTo>
                    <a:pt x="39200" y="17043"/>
                    <a:pt x="41114" y="17410"/>
                    <a:pt x="42990" y="17410"/>
                  </a:cubicBezTo>
                  <a:cubicBezTo>
                    <a:pt x="45530" y="17410"/>
                    <a:pt x="48001" y="16736"/>
                    <a:pt x="49532" y="15697"/>
                  </a:cubicBezTo>
                  <a:cubicBezTo>
                    <a:pt x="45967" y="12836"/>
                    <a:pt x="42319" y="10192"/>
                    <a:pt x="38671" y="7916"/>
                  </a:cubicBezTo>
                  <a:cubicBezTo>
                    <a:pt x="37835" y="7397"/>
                    <a:pt x="37015" y="6895"/>
                    <a:pt x="36179" y="6426"/>
                  </a:cubicBezTo>
                  <a:cubicBezTo>
                    <a:pt x="35659" y="6125"/>
                    <a:pt x="35157" y="5841"/>
                    <a:pt x="34639" y="5556"/>
                  </a:cubicBezTo>
                  <a:cubicBezTo>
                    <a:pt x="28346" y="2131"/>
                    <a:pt x="22186" y="0"/>
                    <a:pt x="16692" y="0"/>
                  </a:cubicBezTo>
                  <a:close/>
                </a:path>
              </a:pathLst>
            </a:custGeom>
            <a:solidFill>
              <a:srgbClr val="AAE4E9">
                <a:alpha val="67270"/>
              </a:srgbClr>
            </a:solidFill>
            <a:ln>
              <a:noFill/>
            </a:ln>
          </p:spPr>
          <p:txBody>
            <a:bodyPr spcFirstLastPara="1" wrap="square" lIns="121900" tIns="121900" rIns="121900" bIns="121900" anchor="ctr" anchorCtr="0">
              <a:noAutofit/>
            </a:bodyPr>
            <a:lstStyle/>
            <a:p>
              <a:endParaRPr sz="2400"/>
            </a:p>
          </p:txBody>
        </p:sp>
        <p:sp>
          <p:nvSpPr>
            <p:cNvPr id="1447" name="Google Shape;1447;p37"/>
            <p:cNvSpPr/>
            <p:nvPr/>
          </p:nvSpPr>
          <p:spPr>
            <a:xfrm>
              <a:off x="5378196" y="649699"/>
              <a:ext cx="2086486" cy="789325"/>
            </a:xfrm>
            <a:custGeom>
              <a:avLst/>
              <a:gdLst/>
              <a:ahLst/>
              <a:cxnLst/>
              <a:rect l="l" t="t" r="r" b="b"/>
              <a:pathLst>
                <a:path w="49114" h="18580" extrusionOk="0">
                  <a:moveTo>
                    <a:pt x="22992" y="7680"/>
                  </a:moveTo>
                  <a:cubicBezTo>
                    <a:pt x="22998" y="7680"/>
                    <a:pt x="23003" y="7680"/>
                    <a:pt x="23009" y="7681"/>
                  </a:cubicBezTo>
                  <a:cubicBezTo>
                    <a:pt x="23477" y="7731"/>
                    <a:pt x="23528" y="10476"/>
                    <a:pt x="25971" y="10659"/>
                  </a:cubicBezTo>
                  <a:cubicBezTo>
                    <a:pt x="26117" y="10671"/>
                    <a:pt x="26253" y="10677"/>
                    <a:pt x="26379" y="10677"/>
                  </a:cubicBezTo>
                  <a:cubicBezTo>
                    <a:pt x="28365" y="10677"/>
                    <a:pt x="28004" y="9276"/>
                    <a:pt x="28397" y="9104"/>
                  </a:cubicBezTo>
                  <a:cubicBezTo>
                    <a:pt x="28409" y="9098"/>
                    <a:pt x="28425" y="9095"/>
                    <a:pt x="28443" y="9095"/>
                  </a:cubicBezTo>
                  <a:cubicBezTo>
                    <a:pt x="28888" y="9095"/>
                    <a:pt x="31074" y="10644"/>
                    <a:pt x="34017" y="10644"/>
                  </a:cubicBezTo>
                  <a:cubicBezTo>
                    <a:pt x="34264" y="10644"/>
                    <a:pt x="34516" y="10633"/>
                    <a:pt x="34773" y="10610"/>
                  </a:cubicBezTo>
                  <a:lnTo>
                    <a:pt x="34773" y="10610"/>
                  </a:lnTo>
                  <a:cubicBezTo>
                    <a:pt x="32945" y="13115"/>
                    <a:pt x="30845" y="13851"/>
                    <a:pt x="28949" y="13851"/>
                  </a:cubicBezTo>
                  <a:cubicBezTo>
                    <a:pt x="26254" y="13851"/>
                    <a:pt x="23972" y="12365"/>
                    <a:pt x="23467" y="12365"/>
                  </a:cubicBezTo>
                  <a:cubicBezTo>
                    <a:pt x="23459" y="12365"/>
                    <a:pt x="23451" y="12365"/>
                    <a:pt x="23444" y="12366"/>
                  </a:cubicBezTo>
                  <a:cubicBezTo>
                    <a:pt x="22742" y="12458"/>
                    <a:pt x="20971" y="17971"/>
                    <a:pt x="15366" y="17971"/>
                  </a:cubicBezTo>
                  <a:cubicBezTo>
                    <a:pt x="14821" y="17971"/>
                    <a:pt x="14241" y="17919"/>
                    <a:pt x="13622" y="17805"/>
                  </a:cubicBezTo>
                  <a:cubicBezTo>
                    <a:pt x="8836" y="16935"/>
                    <a:pt x="7614" y="13069"/>
                    <a:pt x="7363" y="11948"/>
                  </a:cubicBezTo>
                  <a:cubicBezTo>
                    <a:pt x="8300" y="11931"/>
                    <a:pt x="13839" y="11714"/>
                    <a:pt x="14994" y="8015"/>
                  </a:cubicBezTo>
                  <a:cubicBezTo>
                    <a:pt x="15144" y="8066"/>
                    <a:pt x="15311" y="8116"/>
                    <a:pt x="15463" y="8167"/>
                  </a:cubicBezTo>
                  <a:cubicBezTo>
                    <a:pt x="16889" y="8584"/>
                    <a:pt x="18064" y="8736"/>
                    <a:pt x="19027" y="8736"/>
                  </a:cubicBezTo>
                  <a:cubicBezTo>
                    <a:pt x="21572" y="8736"/>
                    <a:pt x="22645" y="7680"/>
                    <a:pt x="22992" y="7680"/>
                  </a:cubicBezTo>
                  <a:close/>
                  <a:moveTo>
                    <a:pt x="9271" y="1"/>
                  </a:moveTo>
                  <a:cubicBezTo>
                    <a:pt x="9271" y="1"/>
                    <a:pt x="10007" y="5188"/>
                    <a:pt x="13823" y="7446"/>
                  </a:cubicBezTo>
                  <a:cubicBezTo>
                    <a:pt x="13513" y="8342"/>
                    <a:pt x="12159" y="11185"/>
                    <a:pt x="7248" y="11185"/>
                  </a:cubicBezTo>
                  <a:cubicBezTo>
                    <a:pt x="7111" y="11185"/>
                    <a:pt x="6971" y="11183"/>
                    <a:pt x="6828" y="11179"/>
                  </a:cubicBezTo>
                  <a:cubicBezTo>
                    <a:pt x="6828" y="11179"/>
                    <a:pt x="6087" y="12903"/>
                    <a:pt x="4292" y="12903"/>
                  </a:cubicBezTo>
                  <a:cubicBezTo>
                    <a:pt x="4033" y="12903"/>
                    <a:pt x="3752" y="12867"/>
                    <a:pt x="3448" y="12785"/>
                  </a:cubicBezTo>
                  <a:cubicBezTo>
                    <a:pt x="1021" y="12132"/>
                    <a:pt x="1456" y="10258"/>
                    <a:pt x="1456" y="10258"/>
                  </a:cubicBezTo>
                  <a:lnTo>
                    <a:pt x="1456" y="10258"/>
                  </a:lnTo>
                  <a:cubicBezTo>
                    <a:pt x="1456" y="10258"/>
                    <a:pt x="887" y="10525"/>
                    <a:pt x="1" y="10777"/>
                  </a:cubicBezTo>
                  <a:cubicBezTo>
                    <a:pt x="68" y="11112"/>
                    <a:pt x="134" y="11429"/>
                    <a:pt x="217" y="11748"/>
                  </a:cubicBezTo>
                  <a:cubicBezTo>
                    <a:pt x="719" y="11529"/>
                    <a:pt x="1021" y="11346"/>
                    <a:pt x="1021" y="11346"/>
                  </a:cubicBezTo>
                  <a:lnTo>
                    <a:pt x="1021" y="11346"/>
                  </a:lnTo>
                  <a:cubicBezTo>
                    <a:pt x="1021" y="11346"/>
                    <a:pt x="971" y="13756"/>
                    <a:pt x="3765" y="13872"/>
                  </a:cubicBezTo>
                  <a:cubicBezTo>
                    <a:pt x="3829" y="13874"/>
                    <a:pt x="3892" y="13875"/>
                    <a:pt x="3954" y="13875"/>
                  </a:cubicBezTo>
                  <a:cubicBezTo>
                    <a:pt x="5331" y="13875"/>
                    <a:pt x="6163" y="13348"/>
                    <a:pt x="6643" y="12852"/>
                  </a:cubicBezTo>
                  <a:cubicBezTo>
                    <a:pt x="6962" y="14106"/>
                    <a:pt x="8267" y="17337"/>
                    <a:pt x="13388" y="18357"/>
                  </a:cubicBezTo>
                  <a:cubicBezTo>
                    <a:pt x="14168" y="18511"/>
                    <a:pt x="14905" y="18580"/>
                    <a:pt x="15599" y="18580"/>
                  </a:cubicBezTo>
                  <a:cubicBezTo>
                    <a:pt x="21216" y="18580"/>
                    <a:pt x="24013" y="14073"/>
                    <a:pt x="24013" y="14073"/>
                  </a:cubicBezTo>
                  <a:cubicBezTo>
                    <a:pt x="25434" y="14544"/>
                    <a:pt x="26705" y="14737"/>
                    <a:pt x="27835" y="14737"/>
                  </a:cubicBezTo>
                  <a:cubicBezTo>
                    <a:pt x="33092" y="14737"/>
                    <a:pt x="35291" y="10543"/>
                    <a:pt x="35291" y="10543"/>
                  </a:cubicBezTo>
                  <a:lnTo>
                    <a:pt x="35275" y="10543"/>
                  </a:lnTo>
                  <a:cubicBezTo>
                    <a:pt x="35693" y="10476"/>
                    <a:pt x="36112" y="10391"/>
                    <a:pt x="36547" y="10258"/>
                  </a:cubicBezTo>
                  <a:cubicBezTo>
                    <a:pt x="36547" y="10258"/>
                    <a:pt x="38380" y="11211"/>
                    <a:pt x="41735" y="11211"/>
                  </a:cubicBezTo>
                  <a:cubicBezTo>
                    <a:pt x="42281" y="11211"/>
                    <a:pt x="42866" y="11186"/>
                    <a:pt x="43491" y="11128"/>
                  </a:cubicBezTo>
                  <a:cubicBezTo>
                    <a:pt x="47540" y="10743"/>
                    <a:pt x="48896" y="9505"/>
                    <a:pt x="49113" y="9271"/>
                  </a:cubicBezTo>
                  <a:cubicBezTo>
                    <a:pt x="48879" y="9070"/>
                    <a:pt x="48645" y="8885"/>
                    <a:pt x="48394" y="8685"/>
                  </a:cubicBezTo>
                  <a:cubicBezTo>
                    <a:pt x="47540" y="9405"/>
                    <a:pt x="46119" y="10275"/>
                    <a:pt x="43542" y="10543"/>
                  </a:cubicBezTo>
                  <a:cubicBezTo>
                    <a:pt x="43167" y="10581"/>
                    <a:pt x="42814" y="10598"/>
                    <a:pt x="42482" y="10598"/>
                  </a:cubicBezTo>
                  <a:cubicBezTo>
                    <a:pt x="40201" y="10598"/>
                    <a:pt x="38905" y="9787"/>
                    <a:pt x="38437" y="9421"/>
                  </a:cubicBezTo>
                  <a:cubicBezTo>
                    <a:pt x="41416" y="7665"/>
                    <a:pt x="41851" y="4869"/>
                    <a:pt x="41902" y="3832"/>
                  </a:cubicBezTo>
                  <a:cubicBezTo>
                    <a:pt x="41884" y="3816"/>
                    <a:pt x="41851" y="3798"/>
                    <a:pt x="41835" y="3782"/>
                  </a:cubicBezTo>
                  <a:cubicBezTo>
                    <a:pt x="41583" y="4836"/>
                    <a:pt x="40496" y="7948"/>
                    <a:pt x="36295" y="8970"/>
                  </a:cubicBezTo>
                  <a:cubicBezTo>
                    <a:pt x="35421" y="9185"/>
                    <a:pt x="34616" y="9274"/>
                    <a:pt x="33881" y="9274"/>
                  </a:cubicBezTo>
                  <a:cubicBezTo>
                    <a:pt x="30384" y="9274"/>
                    <a:pt x="28452" y="7262"/>
                    <a:pt x="28029" y="7262"/>
                  </a:cubicBezTo>
                  <a:cubicBezTo>
                    <a:pt x="28023" y="7262"/>
                    <a:pt x="28018" y="7262"/>
                    <a:pt x="28013" y="7263"/>
                  </a:cubicBezTo>
                  <a:cubicBezTo>
                    <a:pt x="27574" y="7309"/>
                    <a:pt x="27781" y="8587"/>
                    <a:pt x="26178" y="8587"/>
                  </a:cubicBezTo>
                  <a:cubicBezTo>
                    <a:pt x="26067" y="8587"/>
                    <a:pt x="25948" y="8581"/>
                    <a:pt x="25820" y="8568"/>
                  </a:cubicBezTo>
                  <a:cubicBezTo>
                    <a:pt x="23845" y="8367"/>
                    <a:pt x="24164" y="6677"/>
                    <a:pt x="23578" y="6509"/>
                  </a:cubicBezTo>
                  <a:cubicBezTo>
                    <a:pt x="23552" y="6502"/>
                    <a:pt x="23522" y="6498"/>
                    <a:pt x="23489" y="6498"/>
                  </a:cubicBezTo>
                  <a:cubicBezTo>
                    <a:pt x="23005" y="6498"/>
                    <a:pt x="21720" y="7230"/>
                    <a:pt x="19610" y="7230"/>
                  </a:cubicBezTo>
                  <a:cubicBezTo>
                    <a:pt x="18573" y="7230"/>
                    <a:pt x="17336" y="7054"/>
                    <a:pt x="15898" y="6527"/>
                  </a:cubicBezTo>
                  <a:cubicBezTo>
                    <a:pt x="11329" y="4853"/>
                    <a:pt x="9974" y="1"/>
                    <a:pt x="997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48" name="Google Shape;1448;p37"/>
            <p:cNvSpPr/>
            <p:nvPr/>
          </p:nvSpPr>
          <p:spPr>
            <a:xfrm>
              <a:off x="6352783" y="4253148"/>
              <a:ext cx="2211639" cy="57649"/>
            </a:xfrm>
            <a:custGeom>
              <a:avLst/>
              <a:gdLst/>
              <a:ahLst/>
              <a:cxnLst/>
              <a:rect l="l" t="t" r="r" b="b"/>
              <a:pathLst>
                <a:path w="52060" h="1357" extrusionOk="0">
                  <a:moveTo>
                    <a:pt x="52060" y="1"/>
                  </a:moveTo>
                  <a:lnTo>
                    <a:pt x="35728" y="18"/>
                  </a:lnTo>
                  <a:lnTo>
                    <a:pt x="52" y="85"/>
                  </a:lnTo>
                  <a:lnTo>
                    <a:pt x="1" y="1357"/>
                  </a:lnTo>
                  <a:lnTo>
                    <a:pt x="50621" y="1357"/>
                  </a:lnTo>
                  <a:cubicBezTo>
                    <a:pt x="51106" y="922"/>
                    <a:pt x="51591" y="469"/>
                    <a:pt x="52060" y="1"/>
                  </a:cubicBezTo>
                  <a:close/>
                </a:path>
              </a:pathLst>
            </a:custGeom>
            <a:solidFill>
              <a:srgbClr val="F1E7C3"/>
            </a:solidFill>
            <a:ln>
              <a:noFill/>
            </a:ln>
          </p:spPr>
          <p:txBody>
            <a:bodyPr spcFirstLastPara="1" wrap="square" lIns="121900" tIns="121900" rIns="121900" bIns="121900" anchor="ctr" anchorCtr="0">
              <a:noAutofit/>
            </a:bodyPr>
            <a:lstStyle/>
            <a:p>
              <a:endParaRPr sz="2400"/>
            </a:p>
          </p:txBody>
        </p:sp>
        <p:sp>
          <p:nvSpPr>
            <p:cNvPr id="1449" name="Google Shape;1449;p37"/>
            <p:cNvSpPr/>
            <p:nvPr/>
          </p:nvSpPr>
          <p:spPr>
            <a:xfrm>
              <a:off x="6248319" y="2405585"/>
              <a:ext cx="2653075" cy="400228"/>
            </a:xfrm>
            <a:custGeom>
              <a:avLst/>
              <a:gdLst/>
              <a:ahLst/>
              <a:cxnLst/>
              <a:rect l="l" t="t" r="r" b="b"/>
              <a:pathLst>
                <a:path w="62451" h="9421" extrusionOk="0">
                  <a:moveTo>
                    <a:pt x="58133" y="1"/>
                  </a:moveTo>
                  <a:cubicBezTo>
                    <a:pt x="47037" y="4390"/>
                    <a:pt x="29942" y="7097"/>
                    <a:pt x="14853" y="7097"/>
                  </a:cubicBezTo>
                  <a:cubicBezTo>
                    <a:pt x="10099" y="7097"/>
                    <a:pt x="5545" y="6828"/>
                    <a:pt x="1440" y="6259"/>
                  </a:cubicBezTo>
                  <a:lnTo>
                    <a:pt x="1" y="9421"/>
                  </a:lnTo>
                  <a:lnTo>
                    <a:pt x="1" y="9421"/>
                  </a:lnTo>
                  <a:lnTo>
                    <a:pt x="62451" y="9354"/>
                  </a:lnTo>
                  <a:cubicBezTo>
                    <a:pt x="61429" y="6326"/>
                    <a:pt x="59990" y="3196"/>
                    <a:pt x="58133" y="1"/>
                  </a:cubicBezTo>
                  <a:close/>
                </a:path>
              </a:pathLst>
            </a:custGeom>
            <a:solidFill>
              <a:srgbClr val="A7A696">
                <a:alpha val="47730"/>
              </a:srgbClr>
            </a:solidFill>
            <a:ln>
              <a:noFill/>
            </a:ln>
          </p:spPr>
          <p:txBody>
            <a:bodyPr spcFirstLastPara="1" wrap="square" lIns="121900" tIns="121900" rIns="121900" bIns="121900" anchor="ctr" anchorCtr="0">
              <a:noAutofit/>
            </a:bodyPr>
            <a:lstStyle/>
            <a:p>
              <a:endParaRPr sz="2400"/>
            </a:p>
          </p:txBody>
        </p:sp>
        <p:sp>
          <p:nvSpPr>
            <p:cNvPr id="1450" name="Google Shape;1450;p37"/>
            <p:cNvSpPr/>
            <p:nvPr/>
          </p:nvSpPr>
          <p:spPr>
            <a:xfrm>
              <a:off x="6516298" y="2190156"/>
              <a:ext cx="2092900" cy="44139"/>
            </a:xfrm>
            <a:custGeom>
              <a:avLst/>
              <a:gdLst/>
              <a:ahLst/>
              <a:cxnLst/>
              <a:rect l="l" t="t" r="r" b="b"/>
              <a:pathLst>
                <a:path w="49265" h="1039" extrusionOk="0">
                  <a:moveTo>
                    <a:pt x="252" y="1"/>
                  </a:moveTo>
                  <a:lnTo>
                    <a:pt x="1" y="587"/>
                  </a:lnTo>
                  <a:lnTo>
                    <a:pt x="49265" y="1038"/>
                  </a:lnTo>
                  <a:cubicBezTo>
                    <a:pt x="49081" y="770"/>
                    <a:pt x="48880" y="503"/>
                    <a:pt x="48696" y="235"/>
                  </a:cubicBezTo>
                  <a:lnTo>
                    <a:pt x="25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51" name="Google Shape;1451;p37"/>
            <p:cNvSpPr/>
            <p:nvPr/>
          </p:nvSpPr>
          <p:spPr>
            <a:xfrm>
              <a:off x="6440934" y="2353671"/>
              <a:ext cx="2257138" cy="26382"/>
            </a:xfrm>
            <a:custGeom>
              <a:avLst/>
              <a:gdLst/>
              <a:ahLst/>
              <a:cxnLst/>
              <a:rect l="l" t="t" r="r" b="b"/>
              <a:pathLst>
                <a:path w="53131" h="621" extrusionOk="0">
                  <a:moveTo>
                    <a:pt x="286" y="0"/>
                  </a:moveTo>
                  <a:lnTo>
                    <a:pt x="1" y="620"/>
                  </a:lnTo>
                  <a:lnTo>
                    <a:pt x="53131" y="419"/>
                  </a:lnTo>
                  <a:cubicBezTo>
                    <a:pt x="53047" y="302"/>
                    <a:pt x="52964" y="168"/>
                    <a:pt x="52879" y="34"/>
                  </a:cubicBezTo>
                  <a:lnTo>
                    <a:pt x="28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52" name="Google Shape;1452;p37"/>
            <p:cNvSpPr/>
            <p:nvPr/>
          </p:nvSpPr>
          <p:spPr>
            <a:xfrm>
              <a:off x="6373430" y="2488043"/>
              <a:ext cx="2408545" cy="41293"/>
            </a:xfrm>
            <a:custGeom>
              <a:avLst/>
              <a:gdLst/>
              <a:ahLst/>
              <a:cxnLst/>
              <a:rect l="l" t="t" r="r" b="b"/>
              <a:pathLst>
                <a:path w="56695" h="972" extrusionOk="0">
                  <a:moveTo>
                    <a:pt x="56259" y="1"/>
                  </a:moveTo>
                  <a:lnTo>
                    <a:pt x="251" y="418"/>
                  </a:lnTo>
                  <a:lnTo>
                    <a:pt x="1" y="971"/>
                  </a:lnTo>
                  <a:lnTo>
                    <a:pt x="56695" y="804"/>
                  </a:lnTo>
                  <a:cubicBezTo>
                    <a:pt x="56561" y="536"/>
                    <a:pt x="56409" y="268"/>
                    <a:pt x="56259"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53" name="Google Shape;1453;p37"/>
            <p:cNvSpPr/>
            <p:nvPr/>
          </p:nvSpPr>
          <p:spPr>
            <a:xfrm>
              <a:off x="6305203" y="2653640"/>
              <a:ext cx="2546444" cy="27061"/>
            </a:xfrm>
            <a:custGeom>
              <a:avLst/>
              <a:gdLst/>
              <a:ahLst/>
              <a:cxnLst/>
              <a:rect l="l" t="t" r="r" b="b"/>
              <a:pathLst>
                <a:path w="59941" h="637" extrusionOk="0">
                  <a:moveTo>
                    <a:pt x="284" y="1"/>
                  </a:moveTo>
                  <a:lnTo>
                    <a:pt x="0" y="637"/>
                  </a:lnTo>
                  <a:lnTo>
                    <a:pt x="59940" y="420"/>
                  </a:lnTo>
                  <a:cubicBezTo>
                    <a:pt x="59890" y="302"/>
                    <a:pt x="59823" y="168"/>
                    <a:pt x="59773" y="52"/>
                  </a:cubicBezTo>
                  <a:lnTo>
                    <a:pt x="284"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54" name="Google Shape;1454;p37"/>
            <p:cNvSpPr/>
            <p:nvPr/>
          </p:nvSpPr>
          <p:spPr>
            <a:xfrm>
              <a:off x="6384093" y="2855559"/>
              <a:ext cx="2560633" cy="120905"/>
            </a:xfrm>
            <a:custGeom>
              <a:avLst/>
              <a:gdLst/>
              <a:ahLst/>
              <a:cxnLst/>
              <a:rect l="l" t="t" r="r" b="b"/>
              <a:pathLst>
                <a:path w="60275" h="2846" extrusionOk="0">
                  <a:moveTo>
                    <a:pt x="59639" y="0"/>
                  </a:moveTo>
                  <a:lnTo>
                    <a:pt x="35308" y="85"/>
                  </a:lnTo>
                  <a:lnTo>
                    <a:pt x="17" y="201"/>
                  </a:lnTo>
                  <a:lnTo>
                    <a:pt x="0" y="2845"/>
                  </a:lnTo>
                  <a:cubicBezTo>
                    <a:pt x="11737" y="2225"/>
                    <a:pt x="23413" y="1914"/>
                    <a:pt x="35024" y="1914"/>
                  </a:cubicBezTo>
                  <a:cubicBezTo>
                    <a:pt x="43476" y="1914"/>
                    <a:pt x="51893" y="2079"/>
                    <a:pt x="60275" y="2410"/>
                  </a:cubicBezTo>
                  <a:cubicBezTo>
                    <a:pt x="60091" y="1607"/>
                    <a:pt x="59873" y="804"/>
                    <a:pt x="5963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55" name="Google Shape;1455;p37"/>
            <p:cNvSpPr/>
            <p:nvPr/>
          </p:nvSpPr>
          <p:spPr>
            <a:xfrm>
              <a:off x="6202821" y="2783042"/>
              <a:ext cx="2714887" cy="71880"/>
            </a:xfrm>
            <a:custGeom>
              <a:avLst/>
              <a:gdLst/>
              <a:ahLst/>
              <a:cxnLst/>
              <a:rect l="l" t="t" r="r" b="b"/>
              <a:pathLst>
                <a:path w="63906" h="1692" extrusionOk="0">
                  <a:moveTo>
                    <a:pt x="63354" y="0"/>
                  </a:moveTo>
                  <a:lnTo>
                    <a:pt x="39575" y="51"/>
                  </a:lnTo>
                  <a:lnTo>
                    <a:pt x="452" y="134"/>
                  </a:lnTo>
                  <a:lnTo>
                    <a:pt x="1" y="1691"/>
                  </a:lnTo>
                  <a:lnTo>
                    <a:pt x="63906" y="1691"/>
                  </a:lnTo>
                  <a:cubicBezTo>
                    <a:pt x="63739" y="1138"/>
                    <a:pt x="63555" y="569"/>
                    <a:pt x="6335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56" name="Google Shape;1456;p37"/>
            <p:cNvSpPr/>
            <p:nvPr/>
          </p:nvSpPr>
          <p:spPr>
            <a:xfrm>
              <a:off x="8765526" y="3098007"/>
              <a:ext cx="245336" cy="843150"/>
            </a:xfrm>
            <a:custGeom>
              <a:avLst/>
              <a:gdLst/>
              <a:ahLst/>
              <a:cxnLst/>
              <a:rect l="l" t="t" r="r" b="b"/>
              <a:pathLst>
                <a:path w="5775" h="19847" extrusionOk="0">
                  <a:moveTo>
                    <a:pt x="4820" y="0"/>
                  </a:moveTo>
                  <a:lnTo>
                    <a:pt x="1" y="83"/>
                  </a:lnTo>
                  <a:lnTo>
                    <a:pt x="1" y="19846"/>
                  </a:lnTo>
                  <a:lnTo>
                    <a:pt x="822" y="19846"/>
                  </a:lnTo>
                  <a:cubicBezTo>
                    <a:pt x="4302" y="13805"/>
                    <a:pt x="5775" y="7178"/>
                    <a:pt x="482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57" name="Google Shape;1457;p37"/>
            <p:cNvSpPr/>
            <p:nvPr/>
          </p:nvSpPr>
          <p:spPr>
            <a:xfrm>
              <a:off x="8811025" y="3508897"/>
              <a:ext cx="150770" cy="324864"/>
            </a:xfrm>
            <a:custGeom>
              <a:avLst/>
              <a:gdLst/>
              <a:ahLst/>
              <a:cxnLst/>
              <a:rect l="l" t="t" r="r" b="b"/>
              <a:pathLst>
                <a:path w="3549" h="7647" extrusionOk="0">
                  <a:moveTo>
                    <a:pt x="1" y="0"/>
                  </a:moveTo>
                  <a:lnTo>
                    <a:pt x="1" y="7647"/>
                  </a:lnTo>
                  <a:lnTo>
                    <a:pt x="1072" y="7647"/>
                  </a:lnTo>
                  <a:cubicBezTo>
                    <a:pt x="2227" y="5188"/>
                    <a:pt x="3064" y="2627"/>
                    <a:pt x="354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458" name="Google Shape;1458;p37"/>
            <p:cNvSpPr/>
            <p:nvPr/>
          </p:nvSpPr>
          <p:spPr>
            <a:xfrm>
              <a:off x="8811025" y="3173328"/>
              <a:ext cx="167169" cy="3569"/>
            </a:xfrm>
            <a:custGeom>
              <a:avLst/>
              <a:gdLst/>
              <a:ahLst/>
              <a:cxnLst/>
              <a:rect l="l" t="t" r="r" b="b"/>
              <a:pathLst>
                <a:path w="3935" h="84" extrusionOk="0">
                  <a:moveTo>
                    <a:pt x="3934" y="1"/>
                  </a:moveTo>
                  <a:lnTo>
                    <a:pt x="1" y="34"/>
                  </a:lnTo>
                  <a:lnTo>
                    <a:pt x="1" y="84"/>
                  </a:lnTo>
                  <a:lnTo>
                    <a:pt x="3934" y="17"/>
                  </a:lnTo>
                  <a:lnTo>
                    <a:pt x="3934" y="1"/>
                  </a:lnTo>
                  <a:close/>
                </a:path>
              </a:pathLst>
            </a:custGeom>
            <a:solidFill>
              <a:srgbClr val="88CBC0"/>
            </a:solidFill>
            <a:ln>
              <a:noFill/>
            </a:ln>
          </p:spPr>
          <p:txBody>
            <a:bodyPr spcFirstLastPara="1" wrap="square" lIns="121900" tIns="121900" rIns="121900" bIns="121900" anchor="ctr" anchorCtr="0">
              <a:noAutofit/>
            </a:bodyPr>
            <a:lstStyle/>
            <a:p>
              <a:endParaRPr sz="2400"/>
            </a:p>
          </p:txBody>
        </p:sp>
        <p:sp>
          <p:nvSpPr>
            <p:cNvPr id="1459" name="Google Shape;1459;p37"/>
            <p:cNvSpPr/>
            <p:nvPr/>
          </p:nvSpPr>
          <p:spPr>
            <a:xfrm>
              <a:off x="8811025" y="3174008"/>
              <a:ext cx="176345" cy="334932"/>
            </a:xfrm>
            <a:custGeom>
              <a:avLst/>
              <a:gdLst/>
              <a:ahLst/>
              <a:cxnLst/>
              <a:rect l="l" t="t" r="r" b="b"/>
              <a:pathLst>
                <a:path w="4151" h="7884" extrusionOk="0">
                  <a:moveTo>
                    <a:pt x="3934" y="1"/>
                  </a:moveTo>
                  <a:lnTo>
                    <a:pt x="1" y="68"/>
                  </a:lnTo>
                  <a:lnTo>
                    <a:pt x="1" y="7883"/>
                  </a:lnTo>
                  <a:lnTo>
                    <a:pt x="3548" y="7883"/>
                  </a:lnTo>
                  <a:cubicBezTo>
                    <a:pt x="4001" y="5340"/>
                    <a:pt x="4151" y="2712"/>
                    <a:pt x="393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60" name="Google Shape;1460;p37"/>
            <p:cNvSpPr/>
            <p:nvPr/>
          </p:nvSpPr>
          <p:spPr>
            <a:xfrm>
              <a:off x="8765526" y="3098007"/>
              <a:ext cx="209821" cy="804024"/>
            </a:xfrm>
            <a:custGeom>
              <a:avLst/>
              <a:gdLst/>
              <a:ahLst/>
              <a:cxnLst/>
              <a:rect l="l" t="t" r="r" b="b"/>
              <a:pathLst>
                <a:path w="4939" h="18926" extrusionOk="0">
                  <a:moveTo>
                    <a:pt x="4034" y="987"/>
                  </a:moveTo>
                  <a:lnTo>
                    <a:pt x="4034" y="9320"/>
                  </a:lnTo>
                  <a:lnTo>
                    <a:pt x="688" y="9320"/>
                  </a:lnTo>
                  <a:lnTo>
                    <a:pt x="688" y="1054"/>
                  </a:lnTo>
                  <a:lnTo>
                    <a:pt x="4034" y="987"/>
                  </a:lnTo>
                  <a:close/>
                  <a:moveTo>
                    <a:pt x="4820" y="0"/>
                  </a:moveTo>
                  <a:lnTo>
                    <a:pt x="1" y="67"/>
                  </a:lnTo>
                  <a:lnTo>
                    <a:pt x="1" y="18925"/>
                  </a:lnTo>
                  <a:lnTo>
                    <a:pt x="1340" y="18925"/>
                  </a:lnTo>
                  <a:cubicBezTo>
                    <a:pt x="1474" y="18658"/>
                    <a:pt x="1607" y="18407"/>
                    <a:pt x="1741" y="18139"/>
                  </a:cubicBezTo>
                  <a:lnTo>
                    <a:pt x="688" y="18139"/>
                  </a:lnTo>
                  <a:lnTo>
                    <a:pt x="688" y="9973"/>
                  </a:lnTo>
                  <a:lnTo>
                    <a:pt x="4034" y="9973"/>
                  </a:lnTo>
                  <a:lnTo>
                    <a:pt x="4034" y="12232"/>
                  </a:lnTo>
                  <a:cubicBezTo>
                    <a:pt x="4235" y="11479"/>
                    <a:pt x="4403" y="10726"/>
                    <a:pt x="4553" y="9973"/>
                  </a:cubicBezTo>
                  <a:cubicBezTo>
                    <a:pt x="4603" y="9755"/>
                    <a:pt x="4637" y="9538"/>
                    <a:pt x="4686" y="9320"/>
                  </a:cubicBezTo>
                  <a:lnTo>
                    <a:pt x="4686" y="9287"/>
                  </a:lnTo>
                  <a:lnTo>
                    <a:pt x="4686" y="987"/>
                  </a:lnTo>
                  <a:lnTo>
                    <a:pt x="4938" y="971"/>
                  </a:lnTo>
                  <a:cubicBezTo>
                    <a:pt x="4905" y="652"/>
                    <a:pt x="4871" y="317"/>
                    <a:pt x="48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61" name="Google Shape;1461;p37"/>
            <p:cNvSpPr/>
            <p:nvPr/>
          </p:nvSpPr>
          <p:spPr>
            <a:xfrm>
              <a:off x="7242151" y="3247290"/>
              <a:ext cx="643355" cy="1062785"/>
            </a:xfrm>
            <a:custGeom>
              <a:avLst/>
              <a:gdLst/>
              <a:ahLst/>
              <a:cxnLst/>
              <a:rect l="l" t="t" r="r" b="b"/>
              <a:pathLst>
                <a:path w="15144" h="25017" extrusionOk="0">
                  <a:moveTo>
                    <a:pt x="15144" y="0"/>
                  </a:moveTo>
                  <a:lnTo>
                    <a:pt x="368" y="301"/>
                  </a:lnTo>
                  <a:lnTo>
                    <a:pt x="0" y="25016"/>
                  </a:lnTo>
                  <a:lnTo>
                    <a:pt x="14776" y="25016"/>
                  </a:lnTo>
                  <a:lnTo>
                    <a:pt x="1514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62" name="Google Shape;1462;p37"/>
            <p:cNvSpPr/>
            <p:nvPr/>
          </p:nvSpPr>
          <p:spPr>
            <a:xfrm>
              <a:off x="8117968" y="3079527"/>
              <a:ext cx="412335" cy="878666"/>
            </a:xfrm>
            <a:custGeom>
              <a:avLst/>
              <a:gdLst/>
              <a:ahLst/>
              <a:cxnLst/>
              <a:rect l="l" t="t" r="r" b="b"/>
              <a:pathLst>
                <a:path w="9706" h="20683" extrusionOk="0">
                  <a:moveTo>
                    <a:pt x="0" y="0"/>
                  </a:moveTo>
                  <a:lnTo>
                    <a:pt x="150" y="20683"/>
                  </a:lnTo>
                  <a:lnTo>
                    <a:pt x="9371" y="20683"/>
                  </a:lnTo>
                  <a:lnTo>
                    <a:pt x="9706" y="301"/>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63" name="Google Shape;1463;p37"/>
            <p:cNvSpPr/>
            <p:nvPr/>
          </p:nvSpPr>
          <p:spPr>
            <a:xfrm>
              <a:off x="8164146" y="3141339"/>
              <a:ext cx="286544" cy="727300"/>
            </a:xfrm>
            <a:custGeom>
              <a:avLst/>
              <a:gdLst/>
              <a:ahLst/>
              <a:cxnLst/>
              <a:rect l="l" t="t" r="r" b="b"/>
              <a:pathLst>
                <a:path w="6745" h="17120" extrusionOk="0">
                  <a:moveTo>
                    <a:pt x="0" y="0"/>
                  </a:moveTo>
                  <a:lnTo>
                    <a:pt x="101" y="17119"/>
                  </a:lnTo>
                  <a:lnTo>
                    <a:pt x="6526" y="17119"/>
                  </a:lnTo>
                  <a:lnTo>
                    <a:pt x="6745" y="235"/>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464" name="Google Shape;1464;p37"/>
            <p:cNvSpPr/>
            <p:nvPr/>
          </p:nvSpPr>
          <p:spPr>
            <a:xfrm>
              <a:off x="8164146" y="3141339"/>
              <a:ext cx="286544" cy="359062"/>
            </a:xfrm>
            <a:custGeom>
              <a:avLst/>
              <a:gdLst/>
              <a:ahLst/>
              <a:cxnLst/>
              <a:rect l="l" t="t" r="r" b="b"/>
              <a:pathLst>
                <a:path w="6745" h="8452" extrusionOk="0">
                  <a:moveTo>
                    <a:pt x="0" y="0"/>
                  </a:moveTo>
                  <a:lnTo>
                    <a:pt x="51" y="8451"/>
                  </a:lnTo>
                  <a:lnTo>
                    <a:pt x="6660" y="8451"/>
                  </a:lnTo>
                  <a:lnTo>
                    <a:pt x="6745" y="118"/>
                  </a:lnTo>
                  <a:lnTo>
                    <a:pt x="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65" name="Google Shape;1465;p37"/>
            <p:cNvSpPr/>
            <p:nvPr/>
          </p:nvSpPr>
          <p:spPr>
            <a:xfrm>
              <a:off x="8117968" y="3079527"/>
              <a:ext cx="378901" cy="841706"/>
            </a:xfrm>
            <a:custGeom>
              <a:avLst/>
              <a:gdLst/>
              <a:ahLst/>
              <a:cxnLst/>
              <a:rect l="l" t="t" r="r" b="b"/>
              <a:pathLst>
                <a:path w="8919" h="19813" extrusionOk="0">
                  <a:moveTo>
                    <a:pt x="585" y="819"/>
                  </a:moveTo>
                  <a:lnTo>
                    <a:pt x="4300" y="953"/>
                  </a:lnTo>
                  <a:lnTo>
                    <a:pt x="4300" y="9755"/>
                  </a:lnTo>
                  <a:lnTo>
                    <a:pt x="652" y="9755"/>
                  </a:lnTo>
                  <a:lnTo>
                    <a:pt x="585" y="819"/>
                  </a:lnTo>
                  <a:close/>
                  <a:moveTo>
                    <a:pt x="4953" y="971"/>
                  </a:moveTo>
                  <a:lnTo>
                    <a:pt x="8334" y="1087"/>
                  </a:lnTo>
                  <a:lnTo>
                    <a:pt x="8216" y="9755"/>
                  </a:lnTo>
                  <a:lnTo>
                    <a:pt x="4953" y="9755"/>
                  </a:lnTo>
                  <a:lnTo>
                    <a:pt x="4953" y="971"/>
                  </a:lnTo>
                  <a:close/>
                  <a:moveTo>
                    <a:pt x="4300" y="10408"/>
                  </a:moveTo>
                  <a:lnTo>
                    <a:pt x="4300" y="19210"/>
                  </a:lnTo>
                  <a:lnTo>
                    <a:pt x="703" y="19210"/>
                  </a:lnTo>
                  <a:lnTo>
                    <a:pt x="652" y="10408"/>
                  </a:lnTo>
                  <a:close/>
                  <a:moveTo>
                    <a:pt x="8200" y="10408"/>
                  </a:moveTo>
                  <a:lnTo>
                    <a:pt x="8082" y="19210"/>
                  </a:lnTo>
                  <a:lnTo>
                    <a:pt x="4953" y="19210"/>
                  </a:lnTo>
                  <a:lnTo>
                    <a:pt x="4953" y="10408"/>
                  </a:lnTo>
                  <a:close/>
                  <a:moveTo>
                    <a:pt x="0" y="0"/>
                  </a:moveTo>
                  <a:lnTo>
                    <a:pt x="134" y="19813"/>
                  </a:lnTo>
                  <a:lnTo>
                    <a:pt x="8617" y="19813"/>
                  </a:lnTo>
                  <a:lnTo>
                    <a:pt x="8919" y="28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66" name="Google Shape;1466;p37"/>
            <p:cNvSpPr/>
            <p:nvPr/>
          </p:nvSpPr>
          <p:spPr>
            <a:xfrm>
              <a:off x="6617236" y="3070988"/>
              <a:ext cx="398868" cy="892897"/>
            </a:xfrm>
            <a:custGeom>
              <a:avLst/>
              <a:gdLst/>
              <a:ahLst/>
              <a:cxnLst/>
              <a:rect l="l" t="t" r="r" b="b"/>
              <a:pathLst>
                <a:path w="9389" h="21018" extrusionOk="0">
                  <a:moveTo>
                    <a:pt x="9389" y="0"/>
                  </a:moveTo>
                  <a:lnTo>
                    <a:pt x="1" y="134"/>
                  </a:lnTo>
                  <a:lnTo>
                    <a:pt x="168" y="20565"/>
                  </a:lnTo>
                  <a:lnTo>
                    <a:pt x="8920" y="21018"/>
                  </a:lnTo>
                  <a:lnTo>
                    <a:pt x="9389"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67" name="Google Shape;1467;p37"/>
            <p:cNvSpPr/>
            <p:nvPr/>
          </p:nvSpPr>
          <p:spPr>
            <a:xfrm>
              <a:off x="6667025" y="3134966"/>
              <a:ext cx="268744" cy="730104"/>
            </a:xfrm>
            <a:custGeom>
              <a:avLst/>
              <a:gdLst/>
              <a:ahLst/>
              <a:cxnLst/>
              <a:rect l="l" t="t" r="r" b="b"/>
              <a:pathLst>
                <a:path w="6326" h="17186" extrusionOk="0">
                  <a:moveTo>
                    <a:pt x="6325" y="0"/>
                  </a:moveTo>
                  <a:lnTo>
                    <a:pt x="0" y="117"/>
                  </a:lnTo>
                  <a:lnTo>
                    <a:pt x="118" y="16801"/>
                  </a:lnTo>
                  <a:lnTo>
                    <a:pt x="6008" y="17185"/>
                  </a:lnTo>
                  <a:lnTo>
                    <a:pt x="632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468" name="Google Shape;1468;p37"/>
            <p:cNvSpPr/>
            <p:nvPr/>
          </p:nvSpPr>
          <p:spPr>
            <a:xfrm>
              <a:off x="6667025" y="3134966"/>
              <a:ext cx="268744" cy="363990"/>
            </a:xfrm>
            <a:custGeom>
              <a:avLst/>
              <a:gdLst/>
              <a:ahLst/>
              <a:cxnLst/>
              <a:rect l="l" t="t" r="r" b="b"/>
              <a:pathLst>
                <a:path w="6326" h="8568" extrusionOk="0">
                  <a:moveTo>
                    <a:pt x="6325" y="0"/>
                  </a:moveTo>
                  <a:lnTo>
                    <a:pt x="0" y="67"/>
                  </a:lnTo>
                  <a:lnTo>
                    <a:pt x="84" y="8450"/>
                  </a:lnTo>
                  <a:lnTo>
                    <a:pt x="6158" y="8568"/>
                  </a:lnTo>
                  <a:lnTo>
                    <a:pt x="6325"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69" name="Google Shape;1469;p37"/>
            <p:cNvSpPr/>
            <p:nvPr/>
          </p:nvSpPr>
          <p:spPr>
            <a:xfrm>
              <a:off x="6617236" y="3070988"/>
              <a:ext cx="368281" cy="858062"/>
            </a:xfrm>
            <a:custGeom>
              <a:avLst/>
              <a:gdLst/>
              <a:ahLst/>
              <a:cxnLst/>
              <a:rect l="l" t="t" r="r" b="b"/>
              <a:pathLst>
                <a:path w="8669" h="20198" extrusionOk="0">
                  <a:moveTo>
                    <a:pt x="3916" y="803"/>
                  </a:moveTo>
                  <a:lnTo>
                    <a:pt x="3867" y="9822"/>
                  </a:lnTo>
                  <a:lnTo>
                    <a:pt x="587" y="9822"/>
                  </a:lnTo>
                  <a:lnTo>
                    <a:pt x="520" y="853"/>
                  </a:lnTo>
                  <a:lnTo>
                    <a:pt x="3916" y="803"/>
                  </a:lnTo>
                  <a:close/>
                  <a:moveTo>
                    <a:pt x="8151" y="737"/>
                  </a:moveTo>
                  <a:lnTo>
                    <a:pt x="7966" y="9822"/>
                  </a:lnTo>
                  <a:lnTo>
                    <a:pt x="4519" y="9822"/>
                  </a:lnTo>
                  <a:lnTo>
                    <a:pt x="4570" y="786"/>
                  </a:lnTo>
                  <a:lnTo>
                    <a:pt x="8151" y="737"/>
                  </a:lnTo>
                  <a:close/>
                  <a:moveTo>
                    <a:pt x="3867" y="10476"/>
                  </a:moveTo>
                  <a:lnTo>
                    <a:pt x="3816" y="19244"/>
                  </a:lnTo>
                  <a:lnTo>
                    <a:pt x="654" y="19059"/>
                  </a:lnTo>
                  <a:lnTo>
                    <a:pt x="587" y="10476"/>
                  </a:lnTo>
                  <a:close/>
                  <a:moveTo>
                    <a:pt x="7950" y="10476"/>
                  </a:moveTo>
                  <a:lnTo>
                    <a:pt x="7765" y="19478"/>
                  </a:lnTo>
                  <a:lnTo>
                    <a:pt x="4469" y="19277"/>
                  </a:lnTo>
                  <a:lnTo>
                    <a:pt x="4519" y="10476"/>
                  </a:lnTo>
                  <a:close/>
                  <a:moveTo>
                    <a:pt x="8669" y="0"/>
                  </a:moveTo>
                  <a:lnTo>
                    <a:pt x="1" y="134"/>
                  </a:lnTo>
                  <a:lnTo>
                    <a:pt x="152" y="19746"/>
                  </a:lnTo>
                  <a:lnTo>
                    <a:pt x="8234" y="20197"/>
                  </a:lnTo>
                  <a:lnTo>
                    <a:pt x="866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nvGrpSpPr>
            <p:cNvPr id="1470" name="Google Shape;1470;p37"/>
            <p:cNvGrpSpPr/>
            <p:nvPr/>
          </p:nvGrpSpPr>
          <p:grpSpPr>
            <a:xfrm>
              <a:off x="6439510" y="2901766"/>
              <a:ext cx="2445487" cy="1341461"/>
              <a:chOff x="6737128" y="2810071"/>
              <a:chExt cx="2520082" cy="1382379"/>
            </a:xfrm>
          </p:grpSpPr>
          <p:sp>
            <p:nvSpPr>
              <p:cNvPr id="1471" name="Google Shape;1471;p37"/>
              <p:cNvSpPr/>
              <p:nvPr/>
            </p:nvSpPr>
            <p:spPr>
              <a:xfrm>
                <a:off x="6795746" y="3996851"/>
                <a:ext cx="198575" cy="107693"/>
              </a:xfrm>
              <a:custGeom>
                <a:avLst/>
                <a:gdLst/>
                <a:ahLst/>
                <a:cxnLst/>
                <a:rect l="l" t="t" r="r" b="b"/>
                <a:pathLst>
                  <a:path w="4536" h="2460" extrusionOk="0">
                    <a:moveTo>
                      <a:pt x="0" y="0"/>
                    </a:moveTo>
                    <a:lnTo>
                      <a:pt x="0" y="2459"/>
                    </a:lnTo>
                    <a:lnTo>
                      <a:pt x="4469" y="2392"/>
                    </a:lnTo>
                    <a:lnTo>
                      <a:pt x="4536" y="134"/>
                    </a:lnTo>
                    <a:lnTo>
                      <a:pt x="0"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2" name="Google Shape;1472;p37"/>
              <p:cNvSpPr/>
              <p:nvPr/>
            </p:nvSpPr>
            <p:spPr>
              <a:xfrm>
                <a:off x="7675554" y="2900167"/>
                <a:ext cx="198531" cy="108437"/>
              </a:xfrm>
              <a:custGeom>
                <a:avLst/>
                <a:gdLst/>
                <a:ahLst/>
                <a:cxnLst/>
                <a:rect l="l" t="t" r="r" b="b"/>
                <a:pathLst>
                  <a:path w="4535" h="2477" extrusionOk="0">
                    <a:moveTo>
                      <a:pt x="1" y="0"/>
                    </a:moveTo>
                    <a:lnTo>
                      <a:pt x="1" y="2477"/>
                    </a:lnTo>
                    <a:lnTo>
                      <a:pt x="4468" y="2410"/>
                    </a:lnTo>
                    <a:lnTo>
                      <a:pt x="4535" y="134"/>
                    </a:lnTo>
                    <a:lnTo>
                      <a:pt x="1"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3" name="Google Shape;1473;p37"/>
              <p:cNvSpPr/>
              <p:nvPr/>
            </p:nvSpPr>
            <p:spPr>
              <a:xfrm>
                <a:off x="8334107" y="3933066"/>
                <a:ext cx="198619" cy="108481"/>
              </a:xfrm>
              <a:custGeom>
                <a:avLst/>
                <a:gdLst/>
                <a:ahLst/>
                <a:cxnLst/>
                <a:rect l="l" t="t" r="r" b="b"/>
                <a:pathLst>
                  <a:path w="4537" h="2478" extrusionOk="0">
                    <a:moveTo>
                      <a:pt x="1" y="1"/>
                    </a:moveTo>
                    <a:lnTo>
                      <a:pt x="1" y="2477"/>
                    </a:lnTo>
                    <a:lnTo>
                      <a:pt x="4469" y="2410"/>
                    </a:lnTo>
                    <a:lnTo>
                      <a:pt x="4536" y="152"/>
                    </a:lnTo>
                    <a:lnTo>
                      <a:pt x="1"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4" name="Google Shape;1474;p37"/>
              <p:cNvSpPr/>
              <p:nvPr/>
            </p:nvSpPr>
            <p:spPr>
              <a:xfrm>
                <a:off x="7028689" y="4101568"/>
                <a:ext cx="123102" cy="90882"/>
              </a:xfrm>
              <a:custGeom>
                <a:avLst/>
                <a:gdLst/>
                <a:ahLst/>
                <a:cxnLst/>
                <a:rect l="l" t="t" r="r" b="b"/>
                <a:pathLst>
                  <a:path w="2812" h="2076" extrusionOk="0">
                    <a:moveTo>
                      <a:pt x="67" y="0"/>
                    </a:moveTo>
                    <a:lnTo>
                      <a:pt x="0" y="1992"/>
                    </a:lnTo>
                    <a:lnTo>
                      <a:pt x="2678" y="2075"/>
                    </a:lnTo>
                    <a:lnTo>
                      <a:pt x="2812"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5" name="Google Shape;1475;p37"/>
              <p:cNvSpPr/>
              <p:nvPr/>
            </p:nvSpPr>
            <p:spPr>
              <a:xfrm>
                <a:off x="8955317" y="3853959"/>
                <a:ext cx="123146" cy="90182"/>
              </a:xfrm>
              <a:custGeom>
                <a:avLst/>
                <a:gdLst/>
                <a:ahLst/>
                <a:cxnLst/>
                <a:rect l="l" t="t" r="r" b="b"/>
                <a:pathLst>
                  <a:path w="2813" h="2060" extrusionOk="0">
                    <a:moveTo>
                      <a:pt x="68" y="0"/>
                    </a:moveTo>
                    <a:lnTo>
                      <a:pt x="1" y="1992"/>
                    </a:lnTo>
                    <a:lnTo>
                      <a:pt x="2678" y="2059"/>
                    </a:lnTo>
                    <a:lnTo>
                      <a:pt x="2812"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6" name="Google Shape;1476;p37"/>
              <p:cNvSpPr/>
              <p:nvPr/>
            </p:nvSpPr>
            <p:spPr>
              <a:xfrm>
                <a:off x="9134063" y="2884056"/>
                <a:ext cx="123146" cy="90138"/>
              </a:xfrm>
              <a:custGeom>
                <a:avLst/>
                <a:gdLst/>
                <a:ahLst/>
                <a:cxnLst/>
                <a:rect l="l" t="t" r="r" b="b"/>
                <a:pathLst>
                  <a:path w="2813" h="2059" extrusionOk="0">
                    <a:moveTo>
                      <a:pt x="68" y="0"/>
                    </a:moveTo>
                    <a:lnTo>
                      <a:pt x="1" y="1992"/>
                    </a:lnTo>
                    <a:lnTo>
                      <a:pt x="2678" y="2059"/>
                    </a:lnTo>
                    <a:lnTo>
                      <a:pt x="2812"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7" name="Google Shape;1477;p37"/>
              <p:cNvSpPr/>
              <p:nvPr/>
            </p:nvSpPr>
            <p:spPr>
              <a:xfrm>
                <a:off x="7365649" y="3599784"/>
                <a:ext cx="153177" cy="90138"/>
              </a:xfrm>
              <a:custGeom>
                <a:avLst/>
                <a:gdLst/>
                <a:ahLst/>
                <a:cxnLst/>
                <a:rect l="l" t="t" r="r" b="b"/>
                <a:pathLst>
                  <a:path w="3499" h="2059" extrusionOk="0">
                    <a:moveTo>
                      <a:pt x="3499" y="1"/>
                    </a:moveTo>
                    <a:lnTo>
                      <a:pt x="1" y="67"/>
                    </a:lnTo>
                    <a:lnTo>
                      <a:pt x="202" y="1991"/>
                    </a:lnTo>
                    <a:lnTo>
                      <a:pt x="3432" y="2058"/>
                    </a:lnTo>
                    <a:lnTo>
                      <a:pt x="3499"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8" name="Google Shape;1478;p37"/>
              <p:cNvSpPr/>
              <p:nvPr/>
            </p:nvSpPr>
            <p:spPr>
              <a:xfrm>
                <a:off x="7244077" y="2810071"/>
                <a:ext cx="153177" cy="90138"/>
              </a:xfrm>
              <a:custGeom>
                <a:avLst/>
                <a:gdLst/>
                <a:ahLst/>
                <a:cxnLst/>
                <a:rect l="l" t="t" r="r" b="b"/>
                <a:pathLst>
                  <a:path w="3499" h="2059" extrusionOk="0">
                    <a:moveTo>
                      <a:pt x="3498" y="1"/>
                    </a:moveTo>
                    <a:lnTo>
                      <a:pt x="0" y="68"/>
                    </a:lnTo>
                    <a:lnTo>
                      <a:pt x="201" y="1991"/>
                    </a:lnTo>
                    <a:lnTo>
                      <a:pt x="3431" y="2058"/>
                    </a:lnTo>
                    <a:lnTo>
                      <a:pt x="3498"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79" name="Google Shape;1479;p37"/>
              <p:cNvSpPr/>
              <p:nvPr/>
            </p:nvSpPr>
            <p:spPr>
              <a:xfrm>
                <a:off x="8687221" y="2814493"/>
                <a:ext cx="153878" cy="90094"/>
              </a:xfrm>
              <a:custGeom>
                <a:avLst/>
                <a:gdLst/>
                <a:ahLst/>
                <a:cxnLst/>
                <a:rect l="l" t="t" r="r" b="b"/>
                <a:pathLst>
                  <a:path w="3515" h="2058" extrusionOk="0">
                    <a:moveTo>
                      <a:pt x="3514" y="0"/>
                    </a:moveTo>
                    <a:lnTo>
                      <a:pt x="0" y="67"/>
                    </a:lnTo>
                    <a:lnTo>
                      <a:pt x="219" y="1991"/>
                    </a:lnTo>
                    <a:lnTo>
                      <a:pt x="3448" y="2058"/>
                    </a:lnTo>
                    <a:lnTo>
                      <a:pt x="3514"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0" name="Google Shape;1480;p37"/>
              <p:cNvSpPr/>
              <p:nvPr/>
            </p:nvSpPr>
            <p:spPr>
              <a:xfrm>
                <a:off x="6737128" y="3268647"/>
                <a:ext cx="145823" cy="81339"/>
              </a:xfrm>
              <a:custGeom>
                <a:avLst/>
                <a:gdLst/>
                <a:ahLst/>
                <a:cxnLst/>
                <a:rect l="l" t="t" r="r" b="b"/>
                <a:pathLst>
                  <a:path w="3331" h="1858" extrusionOk="0">
                    <a:moveTo>
                      <a:pt x="0" y="1"/>
                    </a:moveTo>
                    <a:lnTo>
                      <a:pt x="0" y="1791"/>
                    </a:lnTo>
                    <a:lnTo>
                      <a:pt x="3331" y="1858"/>
                    </a:lnTo>
                    <a:lnTo>
                      <a:pt x="3331" y="135"/>
                    </a:lnTo>
                    <a:lnTo>
                      <a:pt x="0"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1" name="Google Shape;1481;p37"/>
              <p:cNvSpPr/>
              <p:nvPr/>
            </p:nvSpPr>
            <p:spPr>
              <a:xfrm>
                <a:off x="7914407" y="3015916"/>
                <a:ext cx="165567" cy="81382"/>
              </a:xfrm>
              <a:custGeom>
                <a:avLst/>
                <a:gdLst/>
                <a:ahLst/>
                <a:cxnLst/>
                <a:rect l="l" t="t" r="r" b="b"/>
                <a:pathLst>
                  <a:path w="3782" h="1859" extrusionOk="0">
                    <a:moveTo>
                      <a:pt x="0" y="0"/>
                    </a:moveTo>
                    <a:lnTo>
                      <a:pt x="0" y="1791"/>
                    </a:lnTo>
                    <a:lnTo>
                      <a:pt x="3782" y="1858"/>
                    </a:lnTo>
                    <a:lnTo>
                      <a:pt x="3782" y="134"/>
                    </a:lnTo>
                    <a:lnTo>
                      <a:pt x="0"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2" name="Google Shape;1482;p37"/>
              <p:cNvSpPr/>
              <p:nvPr/>
            </p:nvSpPr>
            <p:spPr>
              <a:xfrm>
                <a:off x="6751750" y="2859891"/>
                <a:ext cx="168543" cy="84272"/>
              </a:xfrm>
              <a:custGeom>
                <a:avLst/>
                <a:gdLst/>
                <a:ahLst/>
                <a:cxnLst/>
                <a:rect l="l" t="t" r="r" b="b"/>
                <a:pathLst>
                  <a:path w="3850" h="1925" extrusionOk="0">
                    <a:moveTo>
                      <a:pt x="3850" y="1"/>
                    </a:moveTo>
                    <a:lnTo>
                      <a:pt x="1" y="67"/>
                    </a:lnTo>
                    <a:lnTo>
                      <a:pt x="1" y="1924"/>
                    </a:lnTo>
                    <a:lnTo>
                      <a:pt x="3850" y="1857"/>
                    </a:lnTo>
                    <a:lnTo>
                      <a:pt x="3850"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3" name="Google Shape;1483;p37"/>
              <p:cNvSpPr/>
              <p:nvPr/>
            </p:nvSpPr>
            <p:spPr>
              <a:xfrm>
                <a:off x="8737040" y="4086903"/>
                <a:ext cx="168543" cy="84315"/>
              </a:xfrm>
              <a:custGeom>
                <a:avLst/>
                <a:gdLst/>
                <a:ahLst/>
                <a:cxnLst/>
                <a:rect l="l" t="t" r="r" b="b"/>
                <a:pathLst>
                  <a:path w="3850" h="1926" extrusionOk="0">
                    <a:moveTo>
                      <a:pt x="3849" y="1"/>
                    </a:moveTo>
                    <a:lnTo>
                      <a:pt x="0" y="68"/>
                    </a:lnTo>
                    <a:lnTo>
                      <a:pt x="0" y="1926"/>
                    </a:lnTo>
                    <a:lnTo>
                      <a:pt x="3849" y="1859"/>
                    </a:lnTo>
                    <a:lnTo>
                      <a:pt x="3849"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4" name="Google Shape;1484;p37"/>
              <p:cNvSpPr/>
              <p:nvPr/>
            </p:nvSpPr>
            <p:spPr>
              <a:xfrm>
                <a:off x="6764270" y="3490601"/>
                <a:ext cx="107693" cy="66717"/>
              </a:xfrm>
              <a:custGeom>
                <a:avLst/>
                <a:gdLst/>
                <a:ahLst/>
                <a:cxnLst/>
                <a:rect l="l" t="t" r="r" b="b"/>
                <a:pathLst>
                  <a:path w="2460" h="1524" extrusionOk="0">
                    <a:moveTo>
                      <a:pt x="2459" y="1"/>
                    </a:moveTo>
                    <a:lnTo>
                      <a:pt x="0" y="85"/>
                    </a:lnTo>
                    <a:lnTo>
                      <a:pt x="67" y="1457"/>
                    </a:lnTo>
                    <a:lnTo>
                      <a:pt x="2392" y="1524"/>
                    </a:lnTo>
                    <a:lnTo>
                      <a:pt x="2459"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5" name="Google Shape;1485;p37"/>
              <p:cNvSpPr/>
              <p:nvPr/>
            </p:nvSpPr>
            <p:spPr>
              <a:xfrm>
                <a:off x="7477020" y="3062102"/>
                <a:ext cx="107736" cy="66673"/>
              </a:xfrm>
              <a:custGeom>
                <a:avLst/>
                <a:gdLst/>
                <a:ahLst/>
                <a:cxnLst/>
                <a:rect l="l" t="t" r="r" b="b"/>
                <a:pathLst>
                  <a:path w="2461" h="1523" extrusionOk="0">
                    <a:moveTo>
                      <a:pt x="2461" y="0"/>
                    </a:moveTo>
                    <a:lnTo>
                      <a:pt x="0" y="83"/>
                    </a:lnTo>
                    <a:lnTo>
                      <a:pt x="67" y="1455"/>
                    </a:lnTo>
                    <a:lnTo>
                      <a:pt x="2394" y="1522"/>
                    </a:lnTo>
                    <a:lnTo>
                      <a:pt x="2461"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6" name="Google Shape;1486;p37"/>
              <p:cNvSpPr/>
              <p:nvPr/>
            </p:nvSpPr>
            <p:spPr>
              <a:xfrm>
                <a:off x="8252855" y="2854725"/>
                <a:ext cx="107693" cy="65973"/>
              </a:xfrm>
              <a:custGeom>
                <a:avLst/>
                <a:gdLst/>
                <a:ahLst/>
                <a:cxnLst/>
                <a:rect l="l" t="t" r="r" b="b"/>
                <a:pathLst>
                  <a:path w="2460" h="1507" extrusionOk="0">
                    <a:moveTo>
                      <a:pt x="2459" y="1"/>
                    </a:moveTo>
                    <a:lnTo>
                      <a:pt x="0" y="85"/>
                    </a:lnTo>
                    <a:lnTo>
                      <a:pt x="67" y="1457"/>
                    </a:lnTo>
                    <a:lnTo>
                      <a:pt x="2392" y="1507"/>
                    </a:lnTo>
                    <a:lnTo>
                      <a:pt x="2459"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7" name="Google Shape;1487;p37"/>
              <p:cNvSpPr/>
              <p:nvPr/>
            </p:nvSpPr>
            <p:spPr>
              <a:xfrm>
                <a:off x="8261610" y="3774852"/>
                <a:ext cx="108481" cy="66717"/>
              </a:xfrm>
              <a:custGeom>
                <a:avLst/>
                <a:gdLst/>
                <a:ahLst/>
                <a:cxnLst/>
                <a:rect l="l" t="t" r="r" b="b"/>
                <a:pathLst>
                  <a:path w="2478" h="1524" extrusionOk="0">
                    <a:moveTo>
                      <a:pt x="2477" y="0"/>
                    </a:moveTo>
                    <a:lnTo>
                      <a:pt x="1" y="85"/>
                    </a:lnTo>
                    <a:lnTo>
                      <a:pt x="68" y="1457"/>
                    </a:lnTo>
                    <a:lnTo>
                      <a:pt x="2410" y="1524"/>
                    </a:lnTo>
                    <a:lnTo>
                      <a:pt x="2477"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488" name="Google Shape;1488;p37"/>
              <p:cNvSpPr/>
              <p:nvPr/>
            </p:nvSpPr>
            <p:spPr>
              <a:xfrm>
                <a:off x="8983948" y="3423227"/>
                <a:ext cx="107693" cy="65973"/>
              </a:xfrm>
              <a:custGeom>
                <a:avLst/>
                <a:gdLst/>
                <a:ahLst/>
                <a:cxnLst/>
                <a:rect l="l" t="t" r="r" b="b"/>
                <a:pathLst>
                  <a:path w="2460" h="1507" extrusionOk="0">
                    <a:moveTo>
                      <a:pt x="2459" y="0"/>
                    </a:moveTo>
                    <a:lnTo>
                      <a:pt x="0" y="84"/>
                    </a:lnTo>
                    <a:lnTo>
                      <a:pt x="67" y="1457"/>
                    </a:lnTo>
                    <a:lnTo>
                      <a:pt x="2392" y="1506"/>
                    </a:lnTo>
                    <a:lnTo>
                      <a:pt x="2459"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grpSp>
        <p:sp>
          <p:nvSpPr>
            <p:cNvPr id="1489" name="Google Shape;1489;p37"/>
            <p:cNvSpPr/>
            <p:nvPr/>
          </p:nvSpPr>
          <p:spPr>
            <a:xfrm>
              <a:off x="7242151" y="4253912"/>
              <a:ext cx="628444" cy="56162"/>
            </a:xfrm>
            <a:custGeom>
              <a:avLst/>
              <a:gdLst/>
              <a:ahLst/>
              <a:cxnLst/>
              <a:rect l="l" t="t" r="r" b="b"/>
              <a:pathLst>
                <a:path w="14793" h="1322" extrusionOk="0">
                  <a:moveTo>
                    <a:pt x="14793" y="0"/>
                  </a:moveTo>
                  <a:lnTo>
                    <a:pt x="16" y="34"/>
                  </a:lnTo>
                  <a:lnTo>
                    <a:pt x="0" y="1321"/>
                  </a:lnTo>
                  <a:lnTo>
                    <a:pt x="14776" y="1321"/>
                  </a:lnTo>
                  <a:lnTo>
                    <a:pt x="14793" y="0"/>
                  </a:lnTo>
                  <a:close/>
                </a:path>
              </a:pathLst>
            </a:custGeom>
            <a:solidFill>
              <a:srgbClr val="C8AE87"/>
            </a:solidFill>
            <a:ln>
              <a:noFill/>
            </a:ln>
          </p:spPr>
          <p:txBody>
            <a:bodyPr spcFirstLastPara="1" wrap="square" lIns="121900" tIns="121900" rIns="121900" bIns="121900" anchor="ctr" anchorCtr="0">
              <a:noAutofit/>
            </a:bodyPr>
            <a:lstStyle/>
            <a:p>
              <a:endParaRPr sz="2400"/>
            </a:p>
          </p:txBody>
        </p:sp>
        <p:sp>
          <p:nvSpPr>
            <p:cNvPr id="1490" name="Google Shape;1490;p37"/>
            <p:cNvSpPr/>
            <p:nvPr/>
          </p:nvSpPr>
          <p:spPr>
            <a:xfrm>
              <a:off x="7242151" y="3247290"/>
              <a:ext cx="604271" cy="1062785"/>
            </a:xfrm>
            <a:custGeom>
              <a:avLst/>
              <a:gdLst/>
              <a:ahLst/>
              <a:cxnLst/>
              <a:rect l="l" t="t" r="r" b="b"/>
              <a:pathLst>
                <a:path w="14224" h="25017" extrusionOk="0">
                  <a:moveTo>
                    <a:pt x="14224" y="0"/>
                  </a:moveTo>
                  <a:lnTo>
                    <a:pt x="335" y="301"/>
                  </a:lnTo>
                  <a:lnTo>
                    <a:pt x="0" y="25016"/>
                  </a:lnTo>
                  <a:lnTo>
                    <a:pt x="13872" y="25016"/>
                  </a:lnTo>
                  <a:lnTo>
                    <a:pt x="14224"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91" name="Google Shape;1491;p37"/>
            <p:cNvSpPr/>
            <p:nvPr/>
          </p:nvSpPr>
          <p:spPr>
            <a:xfrm>
              <a:off x="7299035" y="3307658"/>
              <a:ext cx="490545" cy="955474"/>
            </a:xfrm>
            <a:custGeom>
              <a:avLst/>
              <a:gdLst/>
              <a:ahLst/>
              <a:cxnLst/>
              <a:rect l="l" t="t" r="r" b="b"/>
              <a:pathLst>
                <a:path w="11547" h="22491" extrusionOk="0">
                  <a:moveTo>
                    <a:pt x="11546" y="1"/>
                  </a:moveTo>
                  <a:lnTo>
                    <a:pt x="284" y="286"/>
                  </a:lnTo>
                  <a:lnTo>
                    <a:pt x="0" y="22491"/>
                  </a:lnTo>
                  <a:lnTo>
                    <a:pt x="11261" y="22491"/>
                  </a:lnTo>
                  <a:lnTo>
                    <a:pt x="11546"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492" name="Google Shape;1492;p37"/>
            <p:cNvSpPr/>
            <p:nvPr/>
          </p:nvSpPr>
          <p:spPr>
            <a:xfrm>
              <a:off x="7385020" y="3403668"/>
              <a:ext cx="335569" cy="331321"/>
            </a:xfrm>
            <a:custGeom>
              <a:avLst/>
              <a:gdLst/>
              <a:ahLst/>
              <a:cxnLst/>
              <a:rect l="l" t="t" r="r" b="b"/>
              <a:pathLst>
                <a:path w="7899" h="7799" extrusionOk="0">
                  <a:moveTo>
                    <a:pt x="7898" y="1"/>
                  </a:moveTo>
                  <a:lnTo>
                    <a:pt x="185" y="101"/>
                  </a:lnTo>
                  <a:lnTo>
                    <a:pt x="0" y="7799"/>
                  </a:lnTo>
                  <a:lnTo>
                    <a:pt x="7715" y="7799"/>
                  </a:lnTo>
                  <a:lnTo>
                    <a:pt x="789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93" name="Google Shape;1493;p37"/>
            <p:cNvSpPr/>
            <p:nvPr/>
          </p:nvSpPr>
          <p:spPr>
            <a:xfrm>
              <a:off x="7385020" y="3872122"/>
              <a:ext cx="335569" cy="328475"/>
            </a:xfrm>
            <a:custGeom>
              <a:avLst/>
              <a:gdLst/>
              <a:ahLst/>
              <a:cxnLst/>
              <a:rect l="l" t="t" r="r" b="b"/>
              <a:pathLst>
                <a:path w="7899" h="7732" extrusionOk="0">
                  <a:moveTo>
                    <a:pt x="7898" y="0"/>
                  </a:moveTo>
                  <a:lnTo>
                    <a:pt x="185" y="101"/>
                  </a:lnTo>
                  <a:lnTo>
                    <a:pt x="0" y="7731"/>
                  </a:lnTo>
                  <a:lnTo>
                    <a:pt x="7715" y="7731"/>
                  </a:lnTo>
                  <a:lnTo>
                    <a:pt x="789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94" name="Google Shape;1494;p37"/>
            <p:cNvSpPr/>
            <p:nvPr/>
          </p:nvSpPr>
          <p:spPr>
            <a:xfrm>
              <a:off x="7385020" y="3403668"/>
              <a:ext cx="317812" cy="307828"/>
            </a:xfrm>
            <a:custGeom>
              <a:avLst/>
              <a:gdLst/>
              <a:ahLst/>
              <a:cxnLst/>
              <a:rect l="l" t="t" r="r" b="b"/>
              <a:pathLst>
                <a:path w="7481" h="7246" extrusionOk="0">
                  <a:moveTo>
                    <a:pt x="7481" y="1"/>
                  </a:moveTo>
                  <a:lnTo>
                    <a:pt x="185" y="101"/>
                  </a:lnTo>
                  <a:lnTo>
                    <a:pt x="0" y="7246"/>
                  </a:lnTo>
                  <a:lnTo>
                    <a:pt x="7313" y="7246"/>
                  </a:lnTo>
                  <a:lnTo>
                    <a:pt x="748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95" name="Google Shape;1495;p37"/>
            <p:cNvSpPr/>
            <p:nvPr/>
          </p:nvSpPr>
          <p:spPr>
            <a:xfrm>
              <a:off x="7385020" y="3872122"/>
              <a:ext cx="317812" cy="307871"/>
            </a:xfrm>
            <a:custGeom>
              <a:avLst/>
              <a:gdLst/>
              <a:ahLst/>
              <a:cxnLst/>
              <a:rect l="l" t="t" r="r" b="b"/>
              <a:pathLst>
                <a:path w="7481" h="7247" extrusionOk="0">
                  <a:moveTo>
                    <a:pt x="7481" y="0"/>
                  </a:moveTo>
                  <a:lnTo>
                    <a:pt x="185" y="85"/>
                  </a:lnTo>
                  <a:lnTo>
                    <a:pt x="0" y="7247"/>
                  </a:lnTo>
                  <a:lnTo>
                    <a:pt x="7313" y="7247"/>
                  </a:lnTo>
                  <a:lnTo>
                    <a:pt x="748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96" name="Google Shape;1496;p37"/>
            <p:cNvSpPr/>
            <p:nvPr/>
          </p:nvSpPr>
          <p:spPr>
            <a:xfrm>
              <a:off x="7299715" y="3319043"/>
              <a:ext cx="25617" cy="944089"/>
            </a:xfrm>
            <a:custGeom>
              <a:avLst/>
              <a:gdLst/>
              <a:ahLst/>
              <a:cxnLst/>
              <a:rect l="l" t="t" r="r" b="b"/>
              <a:pathLst>
                <a:path w="603" h="22223" extrusionOk="0">
                  <a:moveTo>
                    <a:pt x="285" y="1"/>
                  </a:moveTo>
                  <a:lnTo>
                    <a:pt x="0" y="22223"/>
                  </a:lnTo>
                  <a:lnTo>
                    <a:pt x="301" y="22223"/>
                  </a:lnTo>
                  <a:lnTo>
                    <a:pt x="603"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97" name="Google Shape;1497;p37"/>
            <p:cNvSpPr/>
            <p:nvPr/>
          </p:nvSpPr>
          <p:spPr>
            <a:xfrm>
              <a:off x="7308976" y="3781847"/>
              <a:ext cx="70394" cy="104549"/>
            </a:xfrm>
            <a:custGeom>
              <a:avLst/>
              <a:gdLst/>
              <a:ahLst/>
              <a:cxnLst/>
              <a:rect l="l" t="t" r="r" b="b"/>
              <a:pathLst>
                <a:path w="1657" h="2461" extrusionOk="0">
                  <a:moveTo>
                    <a:pt x="837" y="1"/>
                  </a:moveTo>
                  <a:cubicBezTo>
                    <a:pt x="368" y="1"/>
                    <a:pt x="0" y="552"/>
                    <a:pt x="0" y="1239"/>
                  </a:cubicBezTo>
                  <a:cubicBezTo>
                    <a:pt x="0" y="1909"/>
                    <a:pt x="368" y="2460"/>
                    <a:pt x="837" y="2460"/>
                  </a:cubicBezTo>
                  <a:cubicBezTo>
                    <a:pt x="1288" y="2460"/>
                    <a:pt x="1656" y="1909"/>
                    <a:pt x="1656" y="1239"/>
                  </a:cubicBezTo>
                  <a:cubicBezTo>
                    <a:pt x="1656" y="552"/>
                    <a:pt x="1288" y="1"/>
                    <a:pt x="837"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498" name="Google Shape;1498;p37"/>
            <p:cNvSpPr/>
            <p:nvPr/>
          </p:nvSpPr>
          <p:spPr>
            <a:xfrm>
              <a:off x="7303963" y="3782612"/>
              <a:ext cx="80419" cy="72305"/>
            </a:xfrm>
            <a:custGeom>
              <a:avLst/>
              <a:gdLst/>
              <a:ahLst/>
              <a:cxnLst/>
              <a:rect l="l" t="t" r="r" b="b"/>
              <a:pathLst>
                <a:path w="1893" h="1702" extrusionOk="0">
                  <a:moveTo>
                    <a:pt x="892" y="1"/>
                  </a:moveTo>
                  <a:cubicBezTo>
                    <a:pt x="705" y="1"/>
                    <a:pt x="520" y="61"/>
                    <a:pt x="369" y="184"/>
                  </a:cubicBezTo>
                  <a:cubicBezTo>
                    <a:pt x="34" y="485"/>
                    <a:pt x="0" y="1020"/>
                    <a:pt x="319" y="1389"/>
                  </a:cubicBezTo>
                  <a:cubicBezTo>
                    <a:pt x="497" y="1595"/>
                    <a:pt x="744" y="1702"/>
                    <a:pt x="989" y="1702"/>
                  </a:cubicBezTo>
                  <a:cubicBezTo>
                    <a:pt x="1180" y="1702"/>
                    <a:pt x="1370" y="1637"/>
                    <a:pt x="1524" y="1505"/>
                  </a:cubicBezTo>
                  <a:cubicBezTo>
                    <a:pt x="1859" y="1221"/>
                    <a:pt x="1892" y="668"/>
                    <a:pt x="1573" y="318"/>
                  </a:cubicBezTo>
                  <a:cubicBezTo>
                    <a:pt x="1392" y="108"/>
                    <a:pt x="1140" y="1"/>
                    <a:pt x="89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99" name="Google Shape;1499;p37"/>
            <p:cNvSpPr/>
            <p:nvPr/>
          </p:nvSpPr>
          <p:spPr>
            <a:xfrm>
              <a:off x="5765592" y="4276640"/>
              <a:ext cx="2773258" cy="68269"/>
            </a:xfrm>
            <a:custGeom>
              <a:avLst/>
              <a:gdLst/>
              <a:ahLst/>
              <a:cxnLst/>
              <a:rect l="l" t="t" r="r" b="b"/>
              <a:pathLst>
                <a:path w="65280" h="1607" extrusionOk="0">
                  <a:moveTo>
                    <a:pt x="1" y="1"/>
                  </a:moveTo>
                  <a:cubicBezTo>
                    <a:pt x="1022" y="586"/>
                    <a:pt x="2042" y="1121"/>
                    <a:pt x="3080" y="1607"/>
                  </a:cubicBezTo>
                  <a:lnTo>
                    <a:pt x="63472" y="1607"/>
                  </a:lnTo>
                  <a:cubicBezTo>
                    <a:pt x="64091" y="1105"/>
                    <a:pt x="64677" y="569"/>
                    <a:pt x="6528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00" name="Google Shape;1500;p37"/>
            <p:cNvSpPr/>
            <p:nvPr/>
          </p:nvSpPr>
          <p:spPr>
            <a:xfrm>
              <a:off x="5863726" y="4329234"/>
              <a:ext cx="2616837" cy="59773"/>
            </a:xfrm>
            <a:custGeom>
              <a:avLst/>
              <a:gdLst/>
              <a:ahLst/>
              <a:cxnLst/>
              <a:rect l="l" t="t" r="r" b="b"/>
              <a:pathLst>
                <a:path w="61598" h="1407" extrusionOk="0">
                  <a:moveTo>
                    <a:pt x="0" y="1"/>
                  </a:moveTo>
                  <a:cubicBezTo>
                    <a:pt x="1038" y="503"/>
                    <a:pt x="2092" y="971"/>
                    <a:pt x="3130" y="1406"/>
                  </a:cubicBezTo>
                  <a:lnTo>
                    <a:pt x="59806" y="1406"/>
                  </a:lnTo>
                  <a:cubicBezTo>
                    <a:pt x="60409" y="971"/>
                    <a:pt x="61011" y="485"/>
                    <a:pt x="61597" y="1"/>
                  </a:cubicBez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501" name="Google Shape;1501;p37"/>
            <p:cNvSpPr/>
            <p:nvPr/>
          </p:nvSpPr>
          <p:spPr>
            <a:xfrm>
              <a:off x="4998262" y="3307656"/>
              <a:ext cx="3989122" cy="1091364"/>
            </a:xfrm>
            <a:custGeom>
              <a:avLst/>
              <a:gdLst/>
              <a:ahLst/>
              <a:cxnLst/>
              <a:rect l="l" t="t" r="r" b="b"/>
              <a:pathLst>
                <a:path w="94011" h="25720" extrusionOk="0">
                  <a:moveTo>
                    <a:pt x="94010" y="1"/>
                  </a:moveTo>
                  <a:cubicBezTo>
                    <a:pt x="92203" y="117"/>
                    <a:pt x="89642" y="637"/>
                    <a:pt x="86346" y="1842"/>
                  </a:cubicBezTo>
                  <a:cubicBezTo>
                    <a:pt x="79586" y="4318"/>
                    <a:pt x="67504" y="14425"/>
                    <a:pt x="54853" y="14727"/>
                  </a:cubicBezTo>
                  <a:cubicBezTo>
                    <a:pt x="54652" y="14731"/>
                    <a:pt x="54449" y="14734"/>
                    <a:pt x="54243" y="14734"/>
                  </a:cubicBezTo>
                  <a:cubicBezTo>
                    <a:pt x="41513" y="14734"/>
                    <a:pt x="20279" y="5692"/>
                    <a:pt x="11864" y="3698"/>
                  </a:cubicBezTo>
                  <a:cubicBezTo>
                    <a:pt x="7430" y="2645"/>
                    <a:pt x="3447" y="2277"/>
                    <a:pt x="0" y="2259"/>
                  </a:cubicBezTo>
                  <a:lnTo>
                    <a:pt x="0" y="2259"/>
                  </a:lnTo>
                  <a:cubicBezTo>
                    <a:pt x="703" y="3883"/>
                    <a:pt x="1540" y="5557"/>
                    <a:pt x="2577" y="7279"/>
                  </a:cubicBezTo>
                  <a:cubicBezTo>
                    <a:pt x="8568" y="17186"/>
                    <a:pt x="16315" y="22591"/>
                    <a:pt x="24164" y="25720"/>
                  </a:cubicBezTo>
                  <a:lnTo>
                    <a:pt x="80204" y="25720"/>
                  </a:lnTo>
                  <a:cubicBezTo>
                    <a:pt x="82865" y="23846"/>
                    <a:pt x="85392" y="21403"/>
                    <a:pt x="87651" y="18241"/>
                  </a:cubicBezTo>
                  <a:cubicBezTo>
                    <a:pt x="91650" y="12685"/>
                    <a:pt x="93892" y="6594"/>
                    <a:pt x="94010" y="1"/>
                  </a:cubicBezTo>
                  <a:close/>
                </a:path>
              </a:pathLst>
            </a:custGeom>
            <a:solidFill>
              <a:srgbClr val="40AAB3">
                <a:alpha val="52730"/>
              </a:srgbClr>
            </a:solidFill>
            <a:ln>
              <a:noFill/>
            </a:ln>
          </p:spPr>
          <p:txBody>
            <a:bodyPr spcFirstLastPara="1" wrap="square" lIns="121900" tIns="121900" rIns="121900" bIns="121900" anchor="ctr" anchorCtr="0">
              <a:noAutofit/>
            </a:bodyPr>
            <a:lstStyle/>
            <a:p>
              <a:endParaRPr sz="2400"/>
            </a:p>
          </p:txBody>
        </p:sp>
        <p:sp>
          <p:nvSpPr>
            <p:cNvPr id="1502" name="Google Shape;1502;p37"/>
            <p:cNvSpPr/>
            <p:nvPr/>
          </p:nvSpPr>
          <p:spPr>
            <a:xfrm>
              <a:off x="5193625" y="3654837"/>
              <a:ext cx="1418731" cy="557393"/>
            </a:xfrm>
            <a:custGeom>
              <a:avLst/>
              <a:gdLst/>
              <a:ahLst/>
              <a:cxnLst/>
              <a:rect l="l" t="t" r="r" b="b"/>
              <a:pathLst>
                <a:path w="33435" h="13136" extrusionOk="0">
                  <a:moveTo>
                    <a:pt x="21052" y="1"/>
                  </a:moveTo>
                  <a:cubicBezTo>
                    <a:pt x="13120" y="1891"/>
                    <a:pt x="7497" y="503"/>
                    <a:pt x="1" y="2426"/>
                  </a:cubicBezTo>
                  <a:cubicBezTo>
                    <a:pt x="3296" y="7029"/>
                    <a:pt x="7011" y="10509"/>
                    <a:pt x="10927" y="13136"/>
                  </a:cubicBezTo>
                  <a:cubicBezTo>
                    <a:pt x="18256" y="8919"/>
                    <a:pt x="30405" y="6543"/>
                    <a:pt x="33435" y="3849"/>
                  </a:cubicBezTo>
                  <a:cubicBezTo>
                    <a:pt x="29234" y="2694"/>
                    <a:pt x="24983" y="1306"/>
                    <a:pt x="21052"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503" name="Google Shape;1503;p37"/>
            <p:cNvSpPr/>
            <p:nvPr/>
          </p:nvSpPr>
          <p:spPr>
            <a:xfrm>
              <a:off x="6210207" y="3908353"/>
              <a:ext cx="1163117" cy="490647"/>
            </a:xfrm>
            <a:custGeom>
              <a:avLst/>
              <a:gdLst/>
              <a:ahLst/>
              <a:cxnLst/>
              <a:rect l="l" t="t" r="r" b="b"/>
              <a:pathLst>
                <a:path w="27411" h="11563" extrusionOk="0">
                  <a:moveTo>
                    <a:pt x="19312" y="1"/>
                  </a:moveTo>
                  <a:cubicBezTo>
                    <a:pt x="14225" y="3330"/>
                    <a:pt x="9539" y="7212"/>
                    <a:pt x="1" y="11563"/>
                  </a:cubicBezTo>
                  <a:lnTo>
                    <a:pt x="13187" y="11563"/>
                  </a:lnTo>
                  <a:cubicBezTo>
                    <a:pt x="19680" y="9956"/>
                    <a:pt x="25487" y="2460"/>
                    <a:pt x="27411" y="519"/>
                  </a:cubicBezTo>
                  <a:lnTo>
                    <a:pt x="27411" y="519"/>
                  </a:lnTo>
                  <a:cubicBezTo>
                    <a:pt x="27027" y="536"/>
                    <a:pt x="26658" y="552"/>
                    <a:pt x="26290" y="570"/>
                  </a:cubicBezTo>
                  <a:cubicBezTo>
                    <a:pt x="26091" y="574"/>
                    <a:pt x="25890" y="577"/>
                    <a:pt x="25687" y="577"/>
                  </a:cubicBezTo>
                  <a:cubicBezTo>
                    <a:pt x="23735" y="577"/>
                    <a:pt x="21585" y="364"/>
                    <a:pt x="19312"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504" name="Google Shape;1504;p37"/>
            <p:cNvSpPr/>
            <p:nvPr/>
          </p:nvSpPr>
          <p:spPr>
            <a:xfrm>
              <a:off x="7330629" y="3307656"/>
              <a:ext cx="1656650" cy="1091364"/>
            </a:xfrm>
            <a:custGeom>
              <a:avLst/>
              <a:gdLst/>
              <a:ahLst/>
              <a:cxnLst/>
              <a:rect l="l" t="t" r="r" b="b"/>
              <a:pathLst>
                <a:path w="39042" h="25720" extrusionOk="0">
                  <a:moveTo>
                    <a:pt x="39041" y="1"/>
                  </a:moveTo>
                  <a:lnTo>
                    <a:pt x="39041" y="1"/>
                  </a:lnTo>
                  <a:cubicBezTo>
                    <a:pt x="37234" y="117"/>
                    <a:pt x="34673" y="637"/>
                    <a:pt x="31377" y="1842"/>
                  </a:cubicBezTo>
                  <a:cubicBezTo>
                    <a:pt x="29619" y="2478"/>
                    <a:pt x="27528" y="3632"/>
                    <a:pt x="25168" y="4988"/>
                  </a:cubicBezTo>
                  <a:cubicBezTo>
                    <a:pt x="24650" y="5958"/>
                    <a:pt x="6678" y="15028"/>
                    <a:pt x="1" y="25720"/>
                  </a:cubicBezTo>
                  <a:lnTo>
                    <a:pt x="18994" y="25720"/>
                  </a:lnTo>
                  <a:cubicBezTo>
                    <a:pt x="25938" y="13823"/>
                    <a:pt x="34004" y="7313"/>
                    <a:pt x="38656" y="4267"/>
                  </a:cubicBezTo>
                  <a:cubicBezTo>
                    <a:pt x="38890" y="2879"/>
                    <a:pt x="39008" y="1456"/>
                    <a:pt x="39041"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505" name="Google Shape;1505;p37"/>
            <p:cNvSpPr/>
            <p:nvPr/>
          </p:nvSpPr>
          <p:spPr>
            <a:xfrm>
              <a:off x="4989906" y="3307656"/>
              <a:ext cx="3989122" cy="742951"/>
            </a:xfrm>
            <a:custGeom>
              <a:avLst/>
              <a:gdLst/>
              <a:ahLst/>
              <a:cxnLst/>
              <a:rect l="l" t="t" r="r" b="b"/>
              <a:pathLst>
                <a:path w="94011" h="17509" extrusionOk="0">
                  <a:moveTo>
                    <a:pt x="5505" y="5271"/>
                  </a:moveTo>
                  <a:cubicBezTo>
                    <a:pt x="7865" y="5271"/>
                    <a:pt x="10275" y="5423"/>
                    <a:pt x="12651" y="5840"/>
                  </a:cubicBezTo>
                  <a:cubicBezTo>
                    <a:pt x="23283" y="7670"/>
                    <a:pt x="37969" y="15524"/>
                    <a:pt x="52788" y="15524"/>
                  </a:cubicBezTo>
                  <a:cubicBezTo>
                    <a:pt x="53292" y="15524"/>
                    <a:pt x="53796" y="15515"/>
                    <a:pt x="54300" y="15496"/>
                  </a:cubicBezTo>
                  <a:lnTo>
                    <a:pt x="54300" y="15496"/>
                  </a:lnTo>
                  <a:cubicBezTo>
                    <a:pt x="52034" y="15725"/>
                    <a:pt x="49831" y="15834"/>
                    <a:pt x="47695" y="15834"/>
                  </a:cubicBezTo>
                  <a:cubicBezTo>
                    <a:pt x="38758" y="15834"/>
                    <a:pt x="30983" y="13938"/>
                    <a:pt x="24581" y="11061"/>
                  </a:cubicBezTo>
                  <a:cubicBezTo>
                    <a:pt x="15344" y="6929"/>
                    <a:pt x="9655" y="5606"/>
                    <a:pt x="5505" y="5271"/>
                  </a:cubicBezTo>
                  <a:close/>
                  <a:moveTo>
                    <a:pt x="94010" y="1"/>
                  </a:moveTo>
                  <a:lnTo>
                    <a:pt x="94010" y="1"/>
                  </a:lnTo>
                  <a:cubicBezTo>
                    <a:pt x="92203" y="117"/>
                    <a:pt x="89642" y="637"/>
                    <a:pt x="86346" y="1842"/>
                  </a:cubicBezTo>
                  <a:cubicBezTo>
                    <a:pt x="79586" y="4318"/>
                    <a:pt x="67504" y="14425"/>
                    <a:pt x="54853" y="14727"/>
                  </a:cubicBezTo>
                  <a:cubicBezTo>
                    <a:pt x="54652" y="14731"/>
                    <a:pt x="54449" y="14734"/>
                    <a:pt x="54243" y="14734"/>
                  </a:cubicBezTo>
                  <a:cubicBezTo>
                    <a:pt x="41513" y="14734"/>
                    <a:pt x="20279" y="5692"/>
                    <a:pt x="11864" y="3698"/>
                  </a:cubicBezTo>
                  <a:cubicBezTo>
                    <a:pt x="7430" y="2645"/>
                    <a:pt x="3447" y="2277"/>
                    <a:pt x="0" y="2259"/>
                  </a:cubicBezTo>
                  <a:lnTo>
                    <a:pt x="0" y="2259"/>
                  </a:lnTo>
                  <a:cubicBezTo>
                    <a:pt x="451" y="3297"/>
                    <a:pt x="953" y="4352"/>
                    <a:pt x="1522" y="5423"/>
                  </a:cubicBezTo>
                  <a:cubicBezTo>
                    <a:pt x="1623" y="5405"/>
                    <a:pt x="1741" y="5405"/>
                    <a:pt x="1841" y="5389"/>
                  </a:cubicBezTo>
                  <a:cubicBezTo>
                    <a:pt x="5824" y="5690"/>
                    <a:pt x="14675" y="6962"/>
                    <a:pt x="25469" y="12116"/>
                  </a:cubicBezTo>
                  <a:cubicBezTo>
                    <a:pt x="34062" y="16215"/>
                    <a:pt x="41623" y="17508"/>
                    <a:pt x="47744" y="17508"/>
                  </a:cubicBezTo>
                  <a:cubicBezTo>
                    <a:pt x="58216" y="17508"/>
                    <a:pt x="64474" y="13723"/>
                    <a:pt x="64474" y="13723"/>
                  </a:cubicBezTo>
                  <a:lnTo>
                    <a:pt x="64458" y="13723"/>
                  </a:lnTo>
                  <a:cubicBezTo>
                    <a:pt x="73662" y="10978"/>
                    <a:pt x="82647" y="5941"/>
                    <a:pt x="87149" y="4100"/>
                  </a:cubicBezTo>
                  <a:cubicBezTo>
                    <a:pt x="89684" y="3067"/>
                    <a:pt x="91142" y="2714"/>
                    <a:pt x="91983" y="2714"/>
                  </a:cubicBezTo>
                  <a:cubicBezTo>
                    <a:pt x="93609" y="2714"/>
                    <a:pt x="92937" y="4032"/>
                    <a:pt x="93290" y="4318"/>
                  </a:cubicBezTo>
                  <a:cubicBezTo>
                    <a:pt x="93328" y="4355"/>
                    <a:pt x="93403" y="4374"/>
                    <a:pt x="93501" y="4374"/>
                  </a:cubicBezTo>
                  <a:cubicBezTo>
                    <a:pt x="93534" y="4374"/>
                    <a:pt x="93570" y="4372"/>
                    <a:pt x="93609" y="4368"/>
                  </a:cubicBezTo>
                  <a:cubicBezTo>
                    <a:pt x="93859" y="2946"/>
                    <a:pt x="93977" y="1490"/>
                    <a:pt x="9401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nvGrpSpPr>
            <p:cNvPr id="1506" name="Google Shape;1506;p37"/>
            <p:cNvGrpSpPr/>
            <p:nvPr/>
          </p:nvGrpSpPr>
          <p:grpSpPr>
            <a:xfrm>
              <a:off x="4842421" y="3452852"/>
              <a:ext cx="4301584" cy="986105"/>
              <a:chOff x="5603738" y="3485650"/>
              <a:chExt cx="3012525" cy="690550"/>
            </a:xfrm>
          </p:grpSpPr>
          <p:sp>
            <p:nvSpPr>
              <p:cNvPr id="1507" name="Google Shape;1507;p37"/>
              <p:cNvSpPr/>
              <p:nvPr/>
            </p:nvSpPr>
            <p:spPr>
              <a:xfrm>
                <a:off x="5971863" y="4020950"/>
                <a:ext cx="20550" cy="19275"/>
              </a:xfrm>
              <a:custGeom>
                <a:avLst/>
                <a:gdLst/>
                <a:ahLst/>
                <a:cxnLst/>
                <a:rect l="l" t="t" r="r" b="b"/>
                <a:pathLst>
                  <a:path w="822" h="771" extrusionOk="0">
                    <a:moveTo>
                      <a:pt x="469" y="1"/>
                    </a:moveTo>
                    <a:cubicBezTo>
                      <a:pt x="252" y="1"/>
                      <a:pt x="68" y="168"/>
                      <a:pt x="34" y="387"/>
                    </a:cubicBezTo>
                    <a:cubicBezTo>
                      <a:pt x="1" y="603"/>
                      <a:pt x="135" y="771"/>
                      <a:pt x="335" y="771"/>
                    </a:cubicBezTo>
                    <a:cubicBezTo>
                      <a:pt x="554" y="771"/>
                      <a:pt x="754" y="603"/>
                      <a:pt x="788" y="387"/>
                    </a:cubicBezTo>
                    <a:cubicBezTo>
                      <a:pt x="821" y="168"/>
                      <a:pt x="670" y="1"/>
                      <a:pt x="46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08" name="Google Shape;1508;p37"/>
              <p:cNvSpPr/>
              <p:nvPr/>
            </p:nvSpPr>
            <p:spPr>
              <a:xfrm>
                <a:off x="6184388" y="4054875"/>
                <a:ext cx="23450" cy="19650"/>
              </a:xfrm>
              <a:custGeom>
                <a:avLst/>
                <a:gdLst/>
                <a:ahLst/>
                <a:cxnLst/>
                <a:rect l="l" t="t" r="r" b="b"/>
                <a:pathLst>
                  <a:path w="938" h="786" extrusionOk="0">
                    <a:moveTo>
                      <a:pt x="536" y="0"/>
                    </a:moveTo>
                    <a:cubicBezTo>
                      <a:pt x="302" y="0"/>
                      <a:pt x="85" y="183"/>
                      <a:pt x="34" y="402"/>
                    </a:cubicBezTo>
                    <a:cubicBezTo>
                      <a:pt x="1" y="619"/>
                      <a:pt x="168" y="786"/>
                      <a:pt x="420" y="786"/>
                    </a:cubicBezTo>
                    <a:cubicBezTo>
                      <a:pt x="654" y="786"/>
                      <a:pt x="871" y="619"/>
                      <a:pt x="904" y="402"/>
                    </a:cubicBezTo>
                    <a:cubicBezTo>
                      <a:pt x="938" y="183"/>
                      <a:pt x="770" y="0"/>
                      <a:pt x="5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09" name="Google Shape;1509;p37"/>
              <p:cNvSpPr/>
              <p:nvPr/>
            </p:nvSpPr>
            <p:spPr>
              <a:xfrm>
                <a:off x="6306138" y="3979125"/>
                <a:ext cx="27650" cy="26400"/>
              </a:xfrm>
              <a:custGeom>
                <a:avLst/>
                <a:gdLst/>
                <a:ahLst/>
                <a:cxnLst/>
                <a:rect l="l" t="t" r="r" b="b"/>
                <a:pathLst>
                  <a:path w="1106" h="1056" extrusionOk="0">
                    <a:moveTo>
                      <a:pt x="637" y="1"/>
                    </a:moveTo>
                    <a:cubicBezTo>
                      <a:pt x="351" y="1"/>
                      <a:pt x="101" y="235"/>
                      <a:pt x="50" y="520"/>
                    </a:cubicBezTo>
                    <a:cubicBezTo>
                      <a:pt x="1" y="821"/>
                      <a:pt x="201" y="1056"/>
                      <a:pt x="469" y="1056"/>
                    </a:cubicBezTo>
                    <a:cubicBezTo>
                      <a:pt x="753" y="1056"/>
                      <a:pt x="1005" y="821"/>
                      <a:pt x="1054" y="520"/>
                    </a:cubicBezTo>
                    <a:cubicBezTo>
                      <a:pt x="1105" y="235"/>
                      <a:pt x="920" y="1"/>
                      <a:pt x="6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0" name="Google Shape;1510;p37"/>
              <p:cNvSpPr/>
              <p:nvPr/>
            </p:nvSpPr>
            <p:spPr>
              <a:xfrm>
                <a:off x="6336263" y="4127225"/>
                <a:ext cx="17600" cy="14675"/>
              </a:xfrm>
              <a:custGeom>
                <a:avLst/>
                <a:gdLst/>
                <a:ahLst/>
                <a:cxnLst/>
                <a:rect l="l" t="t" r="r" b="b"/>
                <a:pathLst>
                  <a:path w="704" h="587" extrusionOk="0">
                    <a:moveTo>
                      <a:pt x="402" y="0"/>
                    </a:moveTo>
                    <a:cubicBezTo>
                      <a:pt x="217" y="0"/>
                      <a:pt x="50" y="134"/>
                      <a:pt x="34" y="302"/>
                    </a:cubicBezTo>
                    <a:cubicBezTo>
                      <a:pt x="1" y="469"/>
                      <a:pt x="117" y="587"/>
                      <a:pt x="302" y="587"/>
                    </a:cubicBezTo>
                    <a:cubicBezTo>
                      <a:pt x="485" y="587"/>
                      <a:pt x="652" y="469"/>
                      <a:pt x="670" y="302"/>
                    </a:cubicBezTo>
                    <a:cubicBezTo>
                      <a:pt x="703" y="134"/>
                      <a:pt x="569" y="0"/>
                      <a:pt x="4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1" name="Google Shape;1511;p37"/>
              <p:cNvSpPr/>
              <p:nvPr/>
            </p:nvSpPr>
            <p:spPr>
              <a:xfrm>
                <a:off x="5735088" y="4146900"/>
                <a:ext cx="33100" cy="25950"/>
              </a:xfrm>
              <a:custGeom>
                <a:avLst/>
                <a:gdLst/>
                <a:ahLst/>
                <a:cxnLst/>
                <a:rect l="l" t="t" r="r" b="b"/>
                <a:pathLst>
                  <a:path w="1324" h="1038" extrusionOk="0">
                    <a:moveTo>
                      <a:pt x="737" y="0"/>
                    </a:moveTo>
                    <a:cubicBezTo>
                      <a:pt x="402" y="0"/>
                      <a:pt x="101" y="235"/>
                      <a:pt x="51" y="519"/>
                    </a:cubicBezTo>
                    <a:cubicBezTo>
                      <a:pt x="1" y="804"/>
                      <a:pt x="235" y="1038"/>
                      <a:pt x="587" y="1038"/>
                    </a:cubicBezTo>
                    <a:cubicBezTo>
                      <a:pt x="922" y="1038"/>
                      <a:pt x="1223" y="804"/>
                      <a:pt x="1272" y="519"/>
                    </a:cubicBezTo>
                    <a:cubicBezTo>
                      <a:pt x="1323" y="235"/>
                      <a:pt x="1089" y="0"/>
                      <a:pt x="7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2" name="Google Shape;1512;p37"/>
              <p:cNvSpPr/>
              <p:nvPr/>
            </p:nvSpPr>
            <p:spPr>
              <a:xfrm>
                <a:off x="5739263" y="3841075"/>
                <a:ext cx="41025" cy="35600"/>
              </a:xfrm>
              <a:custGeom>
                <a:avLst/>
                <a:gdLst/>
                <a:ahLst/>
                <a:cxnLst/>
                <a:rect l="l" t="t" r="r" b="b"/>
                <a:pathLst>
                  <a:path w="1641" h="1424" extrusionOk="0">
                    <a:moveTo>
                      <a:pt x="938" y="1"/>
                    </a:moveTo>
                    <a:cubicBezTo>
                      <a:pt x="520" y="1"/>
                      <a:pt x="135" y="319"/>
                      <a:pt x="68" y="703"/>
                    </a:cubicBezTo>
                    <a:cubicBezTo>
                      <a:pt x="1" y="1105"/>
                      <a:pt x="302" y="1424"/>
                      <a:pt x="721" y="1424"/>
                    </a:cubicBezTo>
                    <a:cubicBezTo>
                      <a:pt x="1123" y="1424"/>
                      <a:pt x="1524" y="1105"/>
                      <a:pt x="1574" y="703"/>
                    </a:cubicBezTo>
                    <a:cubicBezTo>
                      <a:pt x="1641" y="319"/>
                      <a:pt x="1357" y="1"/>
                      <a:pt x="93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3" name="Google Shape;1513;p37"/>
              <p:cNvSpPr/>
              <p:nvPr/>
            </p:nvSpPr>
            <p:spPr>
              <a:xfrm>
                <a:off x="5902413" y="3801750"/>
                <a:ext cx="23075" cy="18025"/>
              </a:xfrm>
              <a:custGeom>
                <a:avLst/>
                <a:gdLst/>
                <a:ahLst/>
                <a:cxnLst/>
                <a:rect l="l" t="t" r="r" b="b"/>
                <a:pathLst>
                  <a:path w="923" h="721" extrusionOk="0">
                    <a:moveTo>
                      <a:pt x="520" y="1"/>
                    </a:moveTo>
                    <a:cubicBezTo>
                      <a:pt x="286" y="1"/>
                      <a:pt x="68" y="168"/>
                      <a:pt x="34" y="369"/>
                    </a:cubicBezTo>
                    <a:cubicBezTo>
                      <a:pt x="1" y="553"/>
                      <a:pt x="168" y="721"/>
                      <a:pt x="403" y="721"/>
                    </a:cubicBezTo>
                    <a:cubicBezTo>
                      <a:pt x="637" y="721"/>
                      <a:pt x="855" y="553"/>
                      <a:pt x="889" y="369"/>
                    </a:cubicBezTo>
                    <a:cubicBezTo>
                      <a:pt x="922" y="168"/>
                      <a:pt x="755" y="1"/>
                      <a:pt x="5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4" name="Google Shape;1514;p37"/>
              <p:cNvSpPr/>
              <p:nvPr/>
            </p:nvSpPr>
            <p:spPr>
              <a:xfrm>
                <a:off x="5994063" y="3743175"/>
                <a:ext cx="46050" cy="34325"/>
              </a:xfrm>
              <a:custGeom>
                <a:avLst/>
                <a:gdLst/>
                <a:ahLst/>
                <a:cxnLst/>
                <a:rect l="l" t="t" r="r" b="b"/>
                <a:pathLst>
                  <a:path w="1842" h="1373" extrusionOk="0">
                    <a:moveTo>
                      <a:pt x="1038" y="1"/>
                    </a:moveTo>
                    <a:cubicBezTo>
                      <a:pt x="552" y="1"/>
                      <a:pt x="117" y="302"/>
                      <a:pt x="67" y="688"/>
                    </a:cubicBezTo>
                    <a:cubicBezTo>
                      <a:pt x="0" y="1072"/>
                      <a:pt x="335" y="1373"/>
                      <a:pt x="820" y="1373"/>
                    </a:cubicBezTo>
                    <a:cubicBezTo>
                      <a:pt x="1288" y="1373"/>
                      <a:pt x="1723" y="1072"/>
                      <a:pt x="1790" y="688"/>
                    </a:cubicBezTo>
                    <a:cubicBezTo>
                      <a:pt x="1841" y="302"/>
                      <a:pt x="1506" y="1"/>
                      <a:pt x="103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5" name="Google Shape;1515;p37"/>
              <p:cNvSpPr/>
              <p:nvPr/>
            </p:nvSpPr>
            <p:spPr>
              <a:xfrm>
                <a:off x="6457988" y="4054025"/>
                <a:ext cx="44800" cy="39350"/>
              </a:xfrm>
              <a:custGeom>
                <a:avLst/>
                <a:gdLst/>
                <a:ahLst/>
                <a:cxnLst/>
                <a:rect l="l" t="t" r="r" b="b"/>
                <a:pathLst>
                  <a:path w="1792" h="1574" extrusionOk="0">
                    <a:moveTo>
                      <a:pt x="1022" y="1"/>
                    </a:moveTo>
                    <a:cubicBezTo>
                      <a:pt x="569" y="1"/>
                      <a:pt x="134" y="351"/>
                      <a:pt x="67" y="786"/>
                    </a:cubicBezTo>
                    <a:cubicBezTo>
                      <a:pt x="0" y="1221"/>
                      <a:pt x="319" y="1574"/>
                      <a:pt x="770" y="1574"/>
                    </a:cubicBezTo>
                    <a:cubicBezTo>
                      <a:pt x="1239" y="1574"/>
                      <a:pt x="1658" y="1221"/>
                      <a:pt x="1725" y="786"/>
                    </a:cubicBezTo>
                    <a:cubicBezTo>
                      <a:pt x="1792" y="351"/>
                      <a:pt x="1473" y="1"/>
                      <a:pt x="102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6" name="Google Shape;1516;p37"/>
              <p:cNvSpPr/>
              <p:nvPr/>
            </p:nvSpPr>
            <p:spPr>
              <a:xfrm>
                <a:off x="6539588" y="4155275"/>
                <a:ext cx="26800" cy="20925"/>
              </a:xfrm>
              <a:custGeom>
                <a:avLst/>
                <a:gdLst/>
                <a:ahLst/>
                <a:cxnLst/>
                <a:rect l="l" t="t" r="r" b="b"/>
                <a:pathLst>
                  <a:path w="1072" h="837" extrusionOk="0">
                    <a:moveTo>
                      <a:pt x="603" y="0"/>
                    </a:moveTo>
                    <a:cubicBezTo>
                      <a:pt x="335" y="0"/>
                      <a:pt x="67" y="184"/>
                      <a:pt x="34" y="418"/>
                    </a:cubicBezTo>
                    <a:cubicBezTo>
                      <a:pt x="0" y="652"/>
                      <a:pt x="201" y="837"/>
                      <a:pt x="469" y="837"/>
                    </a:cubicBezTo>
                    <a:cubicBezTo>
                      <a:pt x="752" y="837"/>
                      <a:pt x="1004" y="652"/>
                      <a:pt x="1038" y="418"/>
                    </a:cubicBezTo>
                    <a:cubicBezTo>
                      <a:pt x="1071" y="184"/>
                      <a:pt x="886" y="0"/>
                      <a:pt x="6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7" name="Google Shape;1517;p37"/>
              <p:cNvSpPr/>
              <p:nvPr/>
            </p:nvSpPr>
            <p:spPr>
              <a:xfrm>
                <a:off x="6607338" y="3997125"/>
                <a:ext cx="25550" cy="23025"/>
              </a:xfrm>
              <a:custGeom>
                <a:avLst/>
                <a:gdLst/>
                <a:ahLst/>
                <a:cxnLst/>
                <a:rect l="l" t="t" r="r" b="b"/>
                <a:pathLst>
                  <a:path w="1022" h="921" extrusionOk="0">
                    <a:moveTo>
                      <a:pt x="586" y="1"/>
                    </a:moveTo>
                    <a:cubicBezTo>
                      <a:pt x="336" y="1"/>
                      <a:pt x="84" y="202"/>
                      <a:pt x="50" y="452"/>
                    </a:cubicBezTo>
                    <a:cubicBezTo>
                      <a:pt x="1" y="704"/>
                      <a:pt x="184" y="921"/>
                      <a:pt x="436" y="921"/>
                    </a:cubicBezTo>
                    <a:cubicBezTo>
                      <a:pt x="704" y="921"/>
                      <a:pt x="938" y="704"/>
                      <a:pt x="988" y="452"/>
                    </a:cubicBezTo>
                    <a:cubicBezTo>
                      <a:pt x="1021" y="202"/>
                      <a:pt x="838" y="1"/>
                      <a:pt x="58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8" name="Google Shape;1518;p37"/>
              <p:cNvSpPr/>
              <p:nvPr/>
            </p:nvSpPr>
            <p:spPr>
              <a:xfrm>
                <a:off x="6970038" y="4016775"/>
                <a:ext cx="38500" cy="29300"/>
              </a:xfrm>
              <a:custGeom>
                <a:avLst/>
                <a:gdLst/>
                <a:ahLst/>
                <a:cxnLst/>
                <a:rect l="l" t="t" r="r" b="b"/>
                <a:pathLst>
                  <a:path w="1540" h="1172" extrusionOk="0">
                    <a:moveTo>
                      <a:pt x="871" y="1"/>
                    </a:moveTo>
                    <a:cubicBezTo>
                      <a:pt x="469" y="1"/>
                      <a:pt x="101" y="268"/>
                      <a:pt x="51" y="587"/>
                    </a:cubicBezTo>
                    <a:cubicBezTo>
                      <a:pt x="0" y="904"/>
                      <a:pt x="286" y="1172"/>
                      <a:pt x="687" y="1172"/>
                    </a:cubicBezTo>
                    <a:cubicBezTo>
                      <a:pt x="1089" y="1172"/>
                      <a:pt x="1439" y="904"/>
                      <a:pt x="1490" y="587"/>
                    </a:cubicBezTo>
                    <a:cubicBezTo>
                      <a:pt x="1540" y="268"/>
                      <a:pt x="1272" y="1"/>
                      <a:pt x="87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9" name="Google Shape;1519;p37"/>
              <p:cNvSpPr/>
              <p:nvPr/>
            </p:nvSpPr>
            <p:spPr>
              <a:xfrm>
                <a:off x="7337763" y="3995450"/>
                <a:ext cx="40600" cy="34350"/>
              </a:xfrm>
              <a:custGeom>
                <a:avLst/>
                <a:gdLst/>
                <a:ahLst/>
                <a:cxnLst/>
                <a:rect l="l" t="t" r="r" b="b"/>
                <a:pathLst>
                  <a:path w="1624" h="1374" extrusionOk="0">
                    <a:moveTo>
                      <a:pt x="921" y="1"/>
                    </a:moveTo>
                    <a:cubicBezTo>
                      <a:pt x="503" y="1"/>
                      <a:pt x="117" y="318"/>
                      <a:pt x="51" y="686"/>
                    </a:cubicBezTo>
                    <a:cubicBezTo>
                      <a:pt x="1" y="1072"/>
                      <a:pt x="285" y="1373"/>
                      <a:pt x="704" y="1373"/>
                    </a:cubicBezTo>
                    <a:cubicBezTo>
                      <a:pt x="1121" y="1373"/>
                      <a:pt x="1507" y="1072"/>
                      <a:pt x="1574" y="686"/>
                    </a:cubicBezTo>
                    <a:cubicBezTo>
                      <a:pt x="1623" y="318"/>
                      <a:pt x="1340" y="1"/>
                      <a:pt x="92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0" name="Google Shape;1520;p37"/>
              <p:cNvSpPr/>
              <p:nvPr/>
            </p:nvSpPr>
            <p:spPr>
              <a:xfrm>
                <a:off x="7365388" y="4081650"/>
                <a:ext cx="19675" cy="19650"/>
              </a:xfrm>
              <a:custGeom>
                <a:avLst/>
                <a:gdLst/>
                <a:ahLst/>
                <a:cxnLst/>
                <a:rect l="l" t="t" r="r" b="b"/>
                <a:pathLst>
                  <a:path w="787" h="786" extrusionOk="0">
                    <a:moveTo>
                      <a:pt x="452" y="0"/>
                    </a:moveTo>
                    <a:cubicBezTo>
                      <a:pt x="251" y="0"/>
                      <a:pt x="67" y="183"/>
                      <a:pt x="34" y="402"/>
                    </a:cubicBezTo>
                    <a:cubicBezTo>
                      <a:pt x="0" y="619"/>
                      <a:pt x="134" y="786"/>
                      <a:pt x="335" y="786"/>
                    </a:cubicBezTo>
                    <a:cubicBezTo>
                      <a:pt x="536" y="786"/>
                      <a:pt x="719" y="619"/>
                      <a:pt x="753" y="402"/>
                    </a:cubicBezTo>
                    <a:cubicBezTo>
                      <a:pt x="786" y="183"/>
                      <a:pt x="652" y="0"/>
                      <a:pt x="4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1" name="Google Shape;1521;p37"/>
              <p:cNvSpPr/>
              <p:nvPr/>
            </p:nvSpPr>
            <p:spPr>
              <a:xfrm>
                <a:off x="7596713" y="4077025"/>
                <a:ext cx="17600" cy="13000"/>
              </a:xfrm>
              <a:custGeom>
                <a:avLst/>
                <a:gdLst/>
                <a:ahLst/>
                <a:cxnLst/>
                <a:rect l="l" t="t" r="r" b="b"/>
                <a:pathLst>
                  <a:path w="704" h="520" extrusionOk="0">
                    <a:moveTo>
                      <a:pt x="402" y="0"/>
                    </a:moveTo>
                    <a:cubicBezTo>
                      <a:pt x="219" y="0"/>
                      <a:pt x="51" y="118"/>
                      <a:pt x="34" y="252"/>
                    </a:cubicBezTo>
                    <a:cubicBezTo>
                      <a:pt x="0" y="402"/>
                      <a:pt x="134" y="520"/>
                      <a:pt x="319" y="520"/>
                    </a:cubicBezTo>
                    <a:cubicBezTo>
                      <a:pt x="486" y="520"/>
                      <a:pt x="654" y="402"/>
                      <a:pt x="687" y="252"/>
                    </a:cubicBezTo>
                    <a:cubicBezTo>
                      <a:pt x="703" y="118"/>
                      <a:pt x="569" y="0"/>
                      <a:pt x="4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2" name="Google Shape;1522;p37"/>
              <p:cNvSpPr/>
              <p:nvPr/>
            </p:nvSpPr>
            <p:spPr>
              <a:xfrm>
                <a:off x="7663638" y="3941900"/>
                <a:ext cx="23900" cy="25975"/>
              </a:xfrm>
              <a:custGeom>
                <a:avLst/>
                <a:gdLst/>
                <a:ahLst/>
                <a:cxnLst/>
                <a:rect l="l" t="t" r="r" b="b"/>
                <a:pathLst>
                  <a:path w="956" h="1039" extrusionOk="0">
                    <a:moveTo>
                      <a:pt x="554" y="1"/>
                    </a:moveTo>
                    <a:cubicBezTo>
                      <a:pt x="319" y="1"/>
                      <a:pt x="85" y="235"/>
                      <a:pt x="34" y="519"/>
                    </a:cubicBezTo>
                    <a:cubicBezTo>
                      <a:pt x="1" y="804"/>
                      <a:pt x="152" y="1038"/>
                      <a:pt x="386" y="1038"/>
                    </a:cubicBezTo>
                    <a:cubicBezTo>
                      <a:pt x="621" y="1038"/>
                      <a:pt x="855" y="804"/>
                      <a:pt x="904" y="519"/>
                    </a:cubicBezTo>
                    <a:cubicBezTo>
                      <a:pt x="955" y="235"/>
                      <a:pt x="788" y="1"/>
                      <a:pt x="5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3" name="Google Shape;1523;p37"/>
              <p:cNvSpPr/>
              <p:nvPr/>
            </p:nvSpPr>
            <p:spPr>
              <a:xfrm>
                <a:off x="7816763" y="3907600"/>
                <a:ext cx="32650" cy="23025"/>
              </a:xfrm>
              <a:custGeom>
                <a:avLst/>
                <a:gdLst/>
                <a:ahLst/>
                <a:cxnLst/>
                <a:rect l="l" t="t" r="r" b="b"/>
                <a:pathLst>
                  <a:path w="1306" h="921" extrusionOk="0">
                    <a:moveTo>
                      <a:pt x="721" y="1"/>
                    </a:moveTo>
                    <a:cubicBezTo>
                      <a:pt x="386" y="1"/>
                      <a:pt x="85" y="202"/>
                      <a:pt x="34" y="452"/>
                    </a:cubicBezTo>
                    <a:cubicBezTo>
                      <a:pt x="0" y="704"/>
                      <a:pt x="235" y="921"/>
                      <a:pt x="569" y="921"/>
                    </a:cubicBezTo>
                    <a:cubicBezTo>
                      <a:pt x="904" y="921"/>
                      <a:pt x="1223" y="704"/>
                      <a:pt x="1256" y="452"/>
                    </a:cubicBezTo>
                    <a:cubicBezTo>
                      <a:pt x="1306" y="202"/>
                      <a:pt x="1055" y="1"/>
                      <a:pt x="72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4" name="Google Shape;1524;p37"/>
              <p:cNvSpPr/>
              <p:nvPr/>
            </p:nvSpPr>
            <p:spPr>
              <a:xfrm>
                <a:off x="7787488" y="4097925"/>
                <a:ext cx="19250" cy="14700"/>
              </a:xfrm>
              <a:custGeom>
                <a:avLst/>
                <a:gdLst/>
                <a:ahLst/>
                <a:cxnLst/>
                <a:rect l="l" t="t" r="r" b="b"/>
                <a:pathLst>
                  <a:path w="770" h="588" extrusionOk="0">
                    <a:moveTo>
                      <a:pt x="435" y="1"/>
                    </a:moveTo>
                    <a:cubicBezTo>
                      <a:pt x="234" y="1"/>
                      <a:pt x="51" y="135"/>
                      <a:pt x="17" y="302"/>
                    </a:cubicBezTo>
                    <a:cubicBezTo>
                      <a:pt x="0" y="470"/>
                      <a:pt x="134" y="587"/>
                      <a:pt x="335" y="587"/>
                    </a:cubicBezTo>
                    <a:cubicBezTo>
                      <a:pt x="536" y="587"/>
                      <a:pt x="720" y="470"/>
                      <a:pt x="736" y="302"/>
                    </a:cubicBezTo>
                    <a:cubicBezTo>
                      <a:pt x="770" y="135"/>
                      <a:pt x="636" y="1"/>
                      <a:pt x="4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5" name="Google Shape;1525;p37"/>
              <p:cNvSpPr/>
              <p:nvPr/>
            </p:nvSpPr>
            <p:spPr>
              <a:xfrm>
                <a:off x="7807988" y="4137250"/>
                <a:ext cx="35175" cy="29325"/>
              </a:xfrm>
              <a:custGeom>
                <a:avLst/>
                <a:gdLst/>
                <a:ahLst/>
                <a:cxnLst/>
                <a:rect l="l" t="t" r="r" b="b"/>
                <a:pathLst>
                  <a:path w="1407" h="1173" extrusionOk="0">
                    <a:moveTo>
                      <a:pt x="804" y="1"/>
                    </a:moveTo>
                    <a:cubicBezTo>
                      <a:pt x="436" y="1"/>
                      <a:pt x="117" y="253"/>
                      <a:pt x="68" y="587"/>
                    </a:cubicBezTo>
                    <a:cubicBezTo>
                      <a:pt x="1" y="905"/>
                      <a:pt x="251" y="1172"/>
                      <a:pt x="619" y="1172"/>
                    </a:cubicBezTo>
                    <a:cubicBezTo>
                      <a:pt x="971" y="1172"/>
                      <a:pt x="1306" y="905"/>
                      <a:pt x="1355" y="587"/>
                    </a:cubicBezTo>
                    <a:cubicBezTo>
                      <a:pt x="1406" y="253"/>
                      <a:pt x="1155" y="1"/>
                      <a:pt x="8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6" name="Google Shape;1526;p37"/>
              <p:cNvSpPr/>
              <p:nvPr/>
            </p:nvSpPr>
            <p:spPr>
              <a:xfrm>
                <a:off x="8087438" y="4083300"/>
                <a:ext cx="23025" cy="21350"/>
              </a:xfrm>
              <a:custGeom>
                <a:avLst/>
                <a:gdLst/>
                <a:ahLst/>
                <a:cxnLst/>
                <a:rect l="l" t="t" r="r" b="b"/>
                <a:pathLst>
                  <a:path w="921" h="854" extrusionOk="0">
                    <a:moveTo>
                      <a:pt x="536" y="1"/>
                    </a:moveTo>
                    <a:cubicBezTo>
                      <a:pt x="285" y="1"/>
                      <a:pt x="68" y="202"/>
                      <a:pt x="34" y="436"/>
                    </a:cubicBezTo>
                    <a:cubicBezTo>
                      <a:pt x="1" y="670"/>
                      <a:pt x="151" y="854"/>
                      <a:pt x="385" y="854"/>
                    </a:cubicBezTo>
                    <a:cubicBezTo>
                      <a:pt x="637" y="854"/>
                      <a:pt x="854" y="670"/>
                      <a:pt x="887" y="436"/>
                    </a:cubicBezTo>
                    <a:cubicBezTo>
                      <a:pt x="920" y="202"/>
                      <a:pt x="771" y="1"/>
                      <a:pt x="53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7" name="Google Shape;1527;p37"/>
              <p:cNvSpPr/>
              <p:nvPr/>
            </p:nvSpPr>
            <p:spPr>
              <a:xfrm>
                <a:off x="8118813" y="3777500"/>
                <a:ext cx="29300" cy="27625"/>
              </a:xfrm>
              <a:custGeom>
                <a:avLst/>
                <a:gdLst/>
                <a:ahLst/>
                <a:cxnLst/>
                <a:rect l="l" t="t" r="r" b="b"/>
                <a:pathLst>
                  <a:path w="1172" h="1105" extrusionOk="0">
                    <a:moveTo>
                      <a:pt x="669" y="0"/>
                    </a:moveTo>
                    <a:cubicBezTo>
                      <a:pt x="386" y="0"/>
                      <a:pt x="101" y="252"/>
                      <a:pt x="51" y="553"/>
                    </a:cubicBezTo>
                    <a:cubicBezTo>
                      <a:pt x="0" y="854"/>
                      <a:pt x="201" y="1104"/>
                      <a:pt x="502" y="1104"/>
                    </a:cubicBezTo>
                    <a:cubicBezTo>
                      <a:pt x="803" y="1104"/>
                      <a:pt x="1071" y="854"/>
                      <a:pt x="1122" y="553"/>
                    </a:cubicBezTo>
                    <a:cubicBezTo>
                      <a:pt x="1171" y="252"/>
                      <a:pt x="971" y="0"/>
                      <a:pt x="66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8" name="Google Shape;1528;p37"/>
              <p:cNvSpPr/>
              <p:nvPr/>
            </p:nvSpPr>
            <p:spPr>
              <a:xfrm>
                <a:off x="8195788" y="3847375"/>
                <a:ext cx="11725" cy="12975"/>
              </a:xfrm>
              <a:custGeom>
                <a:avLst/>
                <a:gdLst/>
                <a:ahLst/>
                <a:cxnLst/>
                <a:rect l="l" t="t" r="r" b="b"/>
                <a:pathLst>
                  <a:path w="469" h="519" extrusionOk="0">
                    <a:moveTo>
                      <a:pt x="285" y="0"/>
                    </a:moveTo>
                    <a:cubicBezTo>
                      <a:pt x="167" y="0"/>
                      <a:pt x="51" y="117"/>
                      <a:pt x="18" y="268"/>
                    </a:cubicBezTo>
                    <a:cubicBezTo>
                      <a:pt x="0" y="402"/>
                      <a:pt x="84" y="518"/>
                      <a:pt x="201" y="518"/>
                    </a:cubicBezTo>
                    <a:cubicBezTo>
                      <a:pt x="319" y="518"/>
                      <a:pt x="435" y="402"/>
                      <a:pt x="453" y="268"/>
                    </a:cubicBezTo>
                    <a:cubicBezTo>
                      <a:pt x="469" y="117"/>
                      <a:pt x="402" y="0"/>
                      <a:pt x="28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29" name="Google Shape;1529;p37"/>
              <p:cNvSpPr/>
              <p:nvPr/>
            </p:nvSpPr>
            <p:spPr>
              <a:xfrm>
                <a:off x="8386538" y="3712225"/>
                <a:ext cx="28900" cy="24725"/>
              </a:xfrm>
              <a:custGeom>
                <a:avLst/>
                <a:gdLst/>
                <a:ahLst/>
                <a:cxnLst/>
                <a:rect l="l" t="t" r="r" b="b"/>
                <a:pathLst>
                  <a:path w="1156" h="989" extrusionOk="0">
                    <a:moveTo>
                      <a:pt x="654" y="1"/>
                    </a:moveTo>
                    <a:cubicBezTo>
                      <a:pt x="369" y="1"/>
                      <a:pt x="85" y="219"/>
                      <a:pt x="34" y="486"/>
                    </a:cubicBezTo>
                    <a:cubicBezTo>
                      <a:pt x="1" y="770"/>
                      <a:pt x="202" y="989"/>
                      <a:pt x="503" y="989"/>
                    </a:cubicBezTo>
                    <a:cubicBezTo>
                      <a:pt x="804" y="989"/>
                      <a:pt x="1072" y="770"/>
                      <a:pt x="1123" y="486"/>
                    </a:cubicBezTo>
                    <a:cubicBezTo>
                      <a:pt x="1156" y="219"/>
                      <a:pt x="955" y="1"/>
                      <a:pt x="6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0" name="Google Shape;1530;p37"/>
              <p:cNvSpPr/>
              <p:nvPr/>
            </p:nvSpPr>
            <p:spPr>
              <a:xfrm>
                <a:off x="8568938" y="3743175"/>
                <a:ext cx="21775" cy="19700"/>
              </a:xfrm>
              <a:custGeom>
                <a:avLst/>
                <a:gdLst/>
                <a:ahLst/>
                <a:cxnLst/>
                <a:rect l="l" t="t" r="r" b="b"/>
                <a:pathLst>
                  <a:path w="871" h="788" extrusionOk="0">
                    <a:moveTo>
                      <a:pt x="503" y="1"/>
                    </a:moveTo>
                    <a:cubicBezTo>
                      <a:pt x="286" y="1"/>
                      <a:pt x="68" y="186"/>
                      <a:pt x="34" y="402"/>
                    </a:cubicBezTo>
                    <a:cubicBezTo>
                      <a:pt x="1" y="603"/>
                      <a:pt x="152" y="788"/>
                      <a:pt x="369" y="788"/>
                    </a:cubicBezTo>
                    <a:cubicBezTo>
                      <a:pt x="587" y="788"/>
                      <a:pt x="804" y="603"/>
                      <a:pt x="837" y="402"/>
                    </a:cubicBezTo>
                    <a:cubicBezTo>
                      <a:pt x="871" y="186"/>
                      <a:pt x="721" y="1"/>
                      <a:pt x="50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1" name="Google Shape;1531;p37"/>
              <p:cNvSpPr/>
              <p:nvPr/>
            </p:nvSpPr>
            <p:spPr>
              <a:xfrm>
                <a:off x="8577313" y="3953200"/>
                <a:ext cx="38950" cy="32650"/>
              </a:xfrm>
              <a:custGeom>
                <a:avLst/>
                <a:gdLst/>
                <a:ahLst/>
                <a:cxnLst/>
                <a:rect l="l" t="t" r="r" b="b"/>
                <a:pathLst>
                  <a:path w="1558" h="1306" extrusionOk="0">
                    <a:moveTo>
                      <a:pt x="870" y="0"/>
                    </a:moveTo>
                    <a:cubicBezTo>
                      <a:pt x="486" y="0"/>
                      <a:pt x="118" y="301"/>
                      <a:pt x="51" y="653"/>
                    </a:cubicBezTo>
                    <a:cubicBezTo>
                      <a:pt x="0" y="1004"/>
                      <a:pt x="268" y="1305"/>
                      <a:pt x="670" y="1305"/>
                    </a:cubicBezTo>
                    <a:cubicBezTo>
                      <a:pt x="1071" y="1305"/>
                      <a:pt x="1439" y="1004"/>
                      <a:pt x="1490" y="653"/>
                    </a:cubicBezTo>
                    <a:cubicBezTo>
                      <a:pt x="1557" y="301"/>
                      <a:pt x="1272" y="0"/>
                      <a:pt x="87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2" name="Google Shape;1532;p37"/>
              <p:cNvSpPr/>
              <p:nvPr/>
            </p:nvSpPr>
            <p:spPr>
              <a:xfrm>
                <a:off x="8591138" y="4044400"/>
                <a:ext cx="23450" cy="22600"/>
              </a:xfrm>
              <a:custGeom>
                <a:avLst/>
                <a:gdLst/>
                <a:ahLst/>
                <a:cxnLst/>
                <a:rect l="l" t="t" r="r" b="b"/>
                <a:pathLst>
                  <a:path w="938" h="904" extrusionOk="0">
                    <a:moveTo>
                      <a:pt x="536" y="0"/>
                    </a:moveTo>
                    <a:cubicBezTo>
                      <a:pt x="301" y="0"/>
                      <a:pt x="67" y="201"/>
                      <a:pt x="34" y="453"/>
                    </a:cubicBezTo>
                    <a:cubicBezTo>
                      <a:pt x="0" y="703"/>
                      <a:pt x="150" y="904"/>
                      <a:pt x="384" y="904"/>
                    </a:cubicBezTo>
                    <a:cubicBezTo>
                      <a:pt x="636" y="904"/>
                      <a:pt x="853" y="703"/>
                      <a:pt x="904" y="453"/>
                    </a:cubicBezTo>
                    <a:cubicBezTo>
                      <a:pt x="937" y="201"/>
                      <a:pt x="770" y="0"/>
                      <a:pt x="5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3" name="Google Shape;1533;p37"/>
              <p:cNvSpPr/>
              <p:nvPr/>
            </p:nvSpPr>
            <p:spPr>
              <a:xfrm>
                <a:off x="8458488" y="4060725"/>
                <a:ext cx="17200" cy="12975"/>
              </a:xfrm>
              <a:custGeom>
                <a:avLst/>
                <a:gdLst/>
                <a:ahLst/>
                <a:cxnLst/>
                <a:rect l="l" t="t" r="r" b="b"/>
                <a:pathLst>
                  <a:path w="688" h="519" extrusionOk="0">
                    <a:moveTo>
                      <a:pt x="386" y="0"/>
                    </a:moveTo>
                    <a:cubicBezTo>
                      <a:pt x="202" y="0"/>
                      <a:pt x="52" y="117"/>
                      <a:pt x="18" y="251"/>
                    </a:cubicBezTo>
                    <a:cubicBezTo>
                      <a:pt x="1" y="402"/>
                      <a:pt x="119" y="518"/>
                      <a:pt x="302" y="518"/>
                    </a:cubicBezTo>
                    <a:cubicBezTo>
                      <a:pt x="487" y="518"/>
                      <a:pt x="637" y="402"/>
                      <a:pt x="670" y="251"/>
                    </a:cubicBezTo>
                    <a:cubicBezTo>
                      <a:pt x="688" y="117"/>
                      <a:pt x="570" y="0"/>
                      <a:pt x="38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4" name="Google Shape;1534;p37"/>
              <p:cNvSpPr/>
              <p:nvPr/>
            </p:nvSpPr>
            <p:spPr>
              <a:xfrm>
                <a:off x="8352663" y="4070325"/>
                <a:ext cx="31400" cy="25975"/>
              </a:xfrm>
              <a:custGeom>
                <a:avLst/>
                <a:gdLst/>
                <a:ahLst/>
                <a:cxnLst/>
                <a:rect l="l" t="t" r="r" b="b"/>
                <a:pathLst>
                  <a:path w="1256" h="1039" extrusionOk="0">
                    <a:moveTo>
                      <a:pt x="704" y="1"/>
                    </a:moveTo>
                    <a:cubicBezTo>
                      <a:pt x="385" y="1"/>
                      <a:pt x="101" y="235"/>
                      <a:pt x="50" y="520"/>
                    </a:cubicBezTo>
                    <a:cubicBezTo>
                      <a:pt x="1" y="821"/>
                      <a:pt x="235" y="1038"/>
                      <a:pt x="552" y="1038"/>
                    </a:cubicBezTo>
                    <a:cubicBezTo>
                      <a:pt x="871" y="1038"/>
                      <a:pt x="1155" y="821"/>
                      <a:pt x="1206" y="520"/>
                    </a:cubicBezTo>
                    <a:cubicBezTo>
                      <a:pt x="1255" y="235"/>
                      <a:pt x="1021" y="1"/>
                      <a:pt x="7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5" name="Google Shape;1535;p37"/>
              <p:cNvSpPr/>
              <p:nvPr/>
            </p:nvSpPr>
            <p:spPr>
              <a:xfrm>
                <a:off x="8303313" y="4000475"/>
                <a:ext cx="41025" cy="37250"/>
              </a:xfrm>
              <a:custGeom>
                <a:avLst/>
                <a:gdLst/>
                <a:ahLst/>
                <a:cxnLst/>
                <a:rect l="l" t="t" r="r" b="b"/>
                <a:pathLst>
                  <a:path w="1641" h="1490" extrusionOk="0">
                    <a:moveTo>
                      <a:pt x="937" y="1"/>
                    </a:moveTo>
                    <a:cubicBezTo>
                      <a:pt x="518" y="1"/>
                      <a:pt x="134" y="335"/>
                      <a:pt x="67" y="753"/>
                    </a:cubicBezTo>
                    <a:cubicBezTo>
                      <a:pt x="0" y="1155"/>
                      <a:pt x="284" y="1489"/>
                      <a:pt x="703" y="1489"/>
                    </a:cubicBezTo>
                    <a:cubicBezTo>
                      <a:pt x="1121" y="1489"/>
                      <a:pt x="1506" y="1155"/>
                      <a:pt x="1573" y="753"/>
                    </a:cubicBezTo>
                    <a:cubicBezTo>
                      <a:pt x="1640" y="335"/>
                      <a:pt x="1355" y="1"/>
                      <a:pt x="9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6" name="Google Shape;1536;p37"/>
              <p:cNvSpPr/>
              <p:nvPr/>
            </p:nvSpPr>
            <p:spPr>
              <a:xfrm>
                <a:off x="8306663" y="4120950"/>
                <a:ext cx="15925" cy="14650"/>
              </a:xfrm>
              <a:custGeom>
                <a:avLst/>
                <a:gdLst/>
                <a:ahLst/>
                <a:cxnLst/>
                <a:rect l="l" t="t" r="r" b="b"/>
                <a:pathLst>
                  <a:path w="637" h="586" extrusionOk="0">
                    <a:moveTo>
                      <a:pt x="368" y="1"/>
                    </a:moveTo>
                    <a:cubicBezTo>
                      <a:pt x="201" y="1"/>
                      <a:pt x="50" y="135"/>
                      <a:pt x="34" y="285"/>
                    </a:cubicBezTo>
                    <a:cubicBezTo>
                      <a:pt x="0" y="452"/>
                      <a:pt x="117" y="586"/>
                      <a:pt x="268" y="586"/>
                    </a:cubicBezTo>
                    <a:cubicBezTo>
                      <a:pt x="435" y="586"/>
                      <a:pt x="569" y="452"/>
                      <a:pt x="603" y="285"/>
                    </a:cubicBezTo>
                    <a:cubicBezTo>
                      <a:pt x="636" y="135"/>
                      <a:pt x="518" y="1"/>
                      <a:pt x="36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7" name="Google Shape;1537;p37"/>
              <p:cNvSpPr/>
              <p:nvPr/>
            </p:nvSpPr>
            <p:spPr>
              <a:xfrm>
                <a:off x="8171513" y="4153600"/>
                <a:ext cx="23450" cy="19250"/>
              </a:xfrm>
              <a:custGeom>
                <a:avLst/>
                <a:gdLst/>
                <a:ahLst/>
                <a:cxnLst/>
                <a:rect l="l" t="t" r="r" b="b"/>
                <a:pathLst>
                  <a:path w="938" h="770" extrusionOk="0">
                    <a:moveTo>
                      <a:pt x="536" y="0"/>
                    </a:moveTo>
                    <a:cubicBezTo>
                      <a:pt x="286" y="0"/>
                      <a:pt x="68" y="168"/>
                      <a:pt x="34" y="384"/>
                    </a:cubicBezTo>
                    <a:cubicBezTo>
                      <a:pt x="1" y="603"/>
                      <a:pt x="168" y="770"/>
                      <a:pt x="402" y="770"/>
                    </a:cubicBezTo>
                    <a:cubicBezTo>
                      <a:pt x="636" y="770"/>
                      <a:pt x="871" y="603"/>
                      <a:pt x="904" y="384"/>
                    </a:cubicBezTo>
                    <a:cubicBezTo>
                      <a:pt x="938" y="168"/>
                      <a:pt x="770" y="0"/>
                      <a:pt x="5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8" name="Google Shape;1538;p37"/>
              <p:cNvSpPr/>
              <p:nvPr/>
            </p:nvSpPr>
            <p:spPr>
              <a:xfrm>
                <a:off x="8536313" y="4148575"/>
                <a:ext cx="27625" cy="25950"/>
              </a:xfrm>
              <a:custGeom>
                <a:avLst/>
                <a:gdLst/>
                <a:ahLst/>
                <a:cxnLst/>
                <a:rect l="l" t="t" r="r" b="b"/>
                <a:pathLst>
                  <a:path w="1105" h="1038" extrusionOk="0">
                    <a:moveTo>
                      <a:pt x="636" y="0"/>
                    </a:moveTo>
                    <a:cubicBezTo>
                      <a:pt x="352" y="0"/>
                      <a:pt x="85" y="235"/>
                      <a:pt x="51" y="518"/>
                    </a:cubicBezTo>
                    <a:cubicBezTo>
                      <a:pt x="0" y="804"/>
                      <a:pt x="185" y="1038"/>
                      <a:pt x="469" y="1038"/>
                    </a:cubicBezTo>
                    <a:cubicBezTo>
                      <a:pt x="737" y="1038"/>
                      <a:pt x="1004" y="804"/>
                      <a:pt x="1055" y="518"/>
                    </a:cubicBezTo>
                    <a:cubicBezTo>
                      <a:pt x="1105" y="235"/>
                      <a:pt x="904" y="0"/>
                      <a:pt x="6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39" name="Google Shape;1539;p37"/>
              <p:cNvSpPr/>
              <p:nvPr/>
            </p:nvSpPr>
            <p:spPr>
              <a:xfrm>
                <a:off x="8009188" y="3717250"/>
                <a:ext cx="19725" cy="18025"/>
              </a:xfrm>
              <a:custGeom>
                <a:avLst/>
                <a:gdLst/>
                <a:ahLst/>
                <a:cxnLst/>
                <a:rect l="l" t="t" r="r" b="b"/>
                <a:pathLst>
                  <a:path w="789" h="721" extrusionOk="0">
                    <a:moveTo>
                      <a:pt x="453" y="0"/>
                    </a:moveTo>
                    <a:cubicBezTo>
                      <a:pt x="253" y="0"/>
                      <a:pt x="68" y="152"/>
                      <a:pt x="34" y="352"/>
                    </a:cubicBezTo>
                    <a:cubicBezTo>
                      <a:pt x="1" y="553"/>
                      <a:pt x="135" y="721"/>
                      <a:pt x="336" y="721"/>
                    </a:cubicBezTo>
                    <a:cubicBezTo>
                      <a:pt x="536" y="721"/>
                      <a:pt x="721" y="553"/>
                      <a:pt x="755" y="352"/>
                    </a:cubicBezTo>
                    <a:cubicBezTo>
                      <a:pt x="788" y="152"/>
                      <a:pt x="654" y="0"/>
                      <a:pt x="45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0" name="Google Shape;1540;p37"/>
              <p:cNvSpPr/>
              <p:nvPr/>
            </p:nvSpPr>
            <p:spPr>
              <a:xfrm>
                <a:off x="8310013" y="3678350"/>
                <a:ext cx="19650" cy="17600"/>
              </a:xfrm>
              <a:custGeom>
                <a:avLst/>
                <a:gdLst/>
                <a:ahLst/>
                <a:cxnLst/>
                <a:rect l="l" t="t" r="r" b="b"/>
                <a:pathLst>
                  <a:path w="786" h="704" extrusionOk="0">
                    <a:moveTo>
                      <a:pt x="451" y="1"/>
                    </a:moveTo>
                    <a:cubicBezTo>
                      <a:pt x="250" y="1"/>
                      <a:pt x="67" y="151"/>
                      <a:pt x="34" y="352"/>
                    </a:cubicBezTo>
                    <a:cubicBezTo>
                      <a:pt x="0" y="552"/>
                      <a:pt x="134" y="704"/>
                      <a:pt x="335" y="704"/>
                    </a:cubicBezTo>
                    <a:cubicBezTo>
                      <a:pt x="536" y="704"/>
                      <a:pt x="719" y="552"/>
                      <a:pt x="752" y="352"/>
                    </a:cubicBezTo>
                    <a:cubicBezTo>
                      <a:pt x="786" y="151"/>
                      <a:pt x="652" y="1"/>
                      <a:pt x="45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1" name="Google Shape;1541;p37"/>
              <p:cNvSpPr/>
              <p:nvPr/>
            </p:nvSpPr>
            <p:spPr>
              <a:xfrm>
                <a:off x="7482088" y="3910950"/>
                <a:ext cx="25125" cy="21350"/>
              </a:xfrm>
              <a:custGeom>
                <a:avLst/>
                <a:gdLst/>
                <a:ahLst/>
                <a:cxnLst/>
                <a:rect l="l" t="t" r="r" b="b"/>
                <a:pathLst>
                  <a:path w="1005" h="854" extrusionOk="0">
                    <a:moveTo>
                      <a:pt x="569" y="1"/>
                    </a:moveTo>
                    <a:cubicBezTo>
                      <a:pt x="319" y="1"/>
                      <a:pt x="67" y="184"/>
                      <a:pt x="34" y="418"/>
                    </a:cubicBezTo>
                    <a:cubicBezTo>
                      <a:pt x="0" y="653"/>
                      <a:pt x="185" y="853"/>
                      <a:pt x="436" y="853"/>
                    </a:cubicBezTo>
                    <a:cubicBezTo>
                      <a:pt x="703" y="853"/>
                      <a:pt x="938" y="653"/>
                      <a:pt x="971" y="418"/>
                    </a:cubicBezTo>
                    <a:cubicBezTo>
                      <a:pt x="1004" y="184"/>
                      <a:pt x="837" y="1"/>
                      <a:pt x="56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2" name="Google Shape;1542;p37"/>
              <p:cNvSpPr/>
              <p:nvPr/>
            </p:nvSpPr>
            <p:spPr>
              <a:xfrm>
                <a:off x="6734513" y="3889600"/>
                <a:ext cx="21350" cy="21375"/>
              </a:xfrm>
              <a:custGeom>
                <a:avLst/>
                <a:gdLst/>
                <a:ahLst/>
                <a:cxnLst/>
                <a:rect l="l" t="t" r="r" b="b"/>
                <a:pathLst>
                  <a:path w="854" h="855" extrusionOk="0">
                    <a:moveTo>
                      <a:pt x="503" y="1"/>
                    </a:moveTo>
                    <a:cubicBezTo>
                      <a:pt x="269" y="1"/>
                      <a:pt x="68" y="201"/>
                      <a:pt x="34" y="436"/>
                    </a:cubicBezTo>
                    <a:cubicBezTo>
                      <a:pt x="1" y="670"/>
                      <a:pt x="135" y="855"/>
                      <a:pt x="369" y="855"/>
                    </a:cubicBezTo>
                    <a:cubicBezTo>
                      <a:pt x="586" y="855"/>
                      <a:pt x="787" y="670"/>
                      <a:pt x="820" y="436"/>
                    </a:cubicBezTo>
                    <a:cubicBezTo>
                      <a:pt x="854" y="201"/>
                      <a:pt x="720" y="1"/>
                      <a:pt x="50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3" name="Google Shape;1543;p37"/>
              <p:cNvSpPr/>
              <p:nvPr/>
            </p:nvSpPr>
            <p:spPr>
              <a:xfrm>
                <a:off x="6354663" y="3805100"/>
                <a:ext cx="23025" cy="19700"/>
              </a:xfrm>
              <a:custGeom>
                <a:avLst/>
                <a:gdLst/>
                <a:ahLst/>
                <a:cxnLst/>
                <a:rect l="l" t="t" r="r" b="b"/>
                <a:pathLst>
                  <a:path w="921" h="788" extrusionOk="0">
                    <a:moveTo>
                      <a:pt x="519" y="0"/>
                    </a:moveTo>
                    <a:cubicBezTo>
                      <a:pt x="285" y="0"/>
                      <a:pt x="68" y="168"/>
                      <a:pt x="34" y="386"/>
                    </a:cubicBezTo>
                    <a:cubicBezTo>
                      <a:pt x="1" y="603"/>
                      <a:pt x="151" y="788"/>
                      <a:pt x="402" y="788"/>
                    </a:cubicBezTo>
                    <a:cubicBezTo>
                      <a:pt x="637" y="788"/>
                      <a:pt x="854" y="603"/>
                      <a:pt x="887" y="386"/>
                    </a:cubicBezTo>
                    <a:cubicBezTo>
                      <a:pt x="920" y="168"/>
                      <a:pt x="753" y="0"/>
                      <a:pt x="5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4" name="Google Shape;1544;p37"/>
              <p:cNvSpPr/>
              <p:nvPr/>
            </p:nvSpPr>
            <p:spPr>
              <a:xfrm>
                <a:off x="6139213" y="3819750"/>
                <a:ext cx="15525" cy="12975"/>
              </a:xfrm>
              <a:custGeom>
                <a:avLst/>
                <a:gdLst/>
                <a:ahLst/>
                <a:cxnLst/>
                <a:rect l="l" t="t" r="r" b="b"/>
                <a:pathLst>
                  <a:path w="621" h="519" extrusionOk="0">
                    <a:moveTo>
                      <a:pt x="352" y="1"/>
                    </a:moveTo>
                    <a:cubicBezTo>
                      <a:pt x="185" y="1"/>
                      <a:pt x="51" y="117"/>
                      <a:pt x="18" y="269"/>
                    </a:cubicBezTo>
                    <a:cubicBezTo>
                      <a:pt x="0" y="402"/>
                      <a:pt x="101" y="519"/>
                      <a:pt x="268" y="519"/>
                    </a:cubicBezTo>
                    <a:cubicBezTo>
                      <a:pt x="419" y="519"/>
                      <a:pt x="569" y="402"/>
                      <a:pt x="603" y="269"/>
                    </a:cubicBezTo>
                    <a:cubicBezTo>
                      <a:pt x="620" y="117"/>
                      <a:pt x="502" y="1"/>
                      <a:pt x="35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5" name="Google Shape;1545;p37"/>
              <p:cNvSpPr/>
              <p:nvPr/>
            </p:nvSpPr>
            <p:spPr>
              <a:xfrm>
                <a:off x="5751813" y="3736925"/>
                <a:ext cx="31000" cy="25950"/>
              </a:xfrm>
              <a:custGeom>
                <a:avLst/>
                <a:gdLst/>
                <a:ahLst/>
                <a:cxnLst/>
                <a:rect l="l" t="t" r="r" b="b"/>
                <a:pathLst>
                  <a:path w="1240" h="1038" extrusionOk="0">
                    <a:moveTo>
                      <a:pt x="704" y="1"/>
                    </a:moveTo>
                    <a:cubicBezTo>
                      <a:pt x="386" y="1"/>
                      <a:pt x="85" y="235"/>
                      <a:pt x="52" y="519"/>
                    </a:cubicBezTo>
                    <a:cubicBezTo>
                      <a:pt x="1" y="804"/>
                      <a:pt x="219" y="1038"/>
                      <a:pt x="536" y="1038"/>
                    </a:cubicBezTo>
                    <a:cubicBezTo>
                      <a:pt x="855" y="1038"/>
                      <a:pt x="1156" y="804"/>
                      <a:pt x="1190" y="519"/>
                    </a:cubicBezTo>
                    <a:cubicBezTo>
                      <a:pt x="1239" y="235"/>
                      <a:pt x="1022" y="1"/>
                      <a:pt x="7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6" name="Google Shape;1546;p37"/>
              <p:cNvSpPr/>
              <p:nvPr/>
            </p:nvSpPr>
            <p:spPr>
              <a:xfrm>
                <a:off x="5603738" y="3918875"/>
                <a:ext cx="17575" cy="16375"/>
              </a:xfrm>
              <a:custGeom>
                <a:avLst/>
                <a:gdLst/>
                <a:ahLst/>
                <a:cxnLst/>
                <a:rect l="l" t="t" r="r" b="b"/>
                <a:pathLst>
                  <a:path w="703" h="655" extrusionOk="0">
                    <a:moveTo>
                      <a:pt x="402" y="1"/>
                    </a:moveTo>
                    <a:cubicBezTo>
                      <a:pt x="218" y="1"/>
                      <a:pt x="51" y="152"/>
                      <a:pt x="34" y="336"/>
                    </a:cubicBezTo>
                    <a:cubicBezTo>
                      <a:pt x="0" y="520"/>
                      <a:pt x="118" y="654"/>
                      <a:pt x="301" y="654"/>
                    </a:cubicBezTo>
                    <a:cubicBezTo>
                      <a:pt x="486" y="654"/>
                      <a:pt x="653" y="520"/>
                      <a:pt x="669" y="336"/>
                    </a:cubicBezTo>
                    <a:cubicBezTo>
                      <a:pt x="703" y="152"/>
                      <a:pt x="586" y="1"/>
                      <a:pt x="40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7" name="Google Shape;1547;p37"/>
              <p:cNvSpPr/>
              <p:nvPr/>
            </p:nvSpPr>
            <p:spPr>
              <a:xfrm>
                <a:off x="7361513" y="3871225"/>
                <a:ext cx="48050" cy="31925"/>
              </a:xfrm>
              <a:custGeom>
                <a:avLst/>
                <a:gdLst/>
                <a:ahLst/>
                <a:cxnLst/>
                <a:rect l="l" t="t" r="r" b="b"/>
                <a:pathLst>
                  <a:path w="1922" h="1277" extrusionOk="0">
                    <a:moveTo>
                      <a:pt x="1084" y="1"/>
                    </a:moveTo>
                    <a:cubicBezTo>
                      <a:pt x="496" y="1"/>
                      <a:pt x="1" y="879"/>
                      <a:pt x="323" y="1188"/>
                    </a:cubicBezTo>
                    <a:cubicBezTo>
                      <a:pt x="387" y="1249"/>
                      <a:pt x="473" y="1276"/>
                      <a:pt x="571" y="1276"/>
                    </a:cubicBezTo>
                    <a:cubicBezTo>
                      <a:pt x="1086" y="1276"/>
                      <a:pt x="1921" y="535"/>
                      <a:pt x="1528" y="184"/>
                    </a:cubicBezTo>
                    <a:cubicBezTo>
                      <a:pt x="1381" y="54"/>
                      <a:pt x="1230" y="1"/>
                      <a:pt x="108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8" name="Google Shape;1548;p37"/>
              <p:cNvSpPr/>
              <p:nvPr/>
            </p:nvSpPr>
            <p:spPr>
              <a:xfrm>
                <a:off x="7672388" y="3698500"/>
                <a:ext cx="45550" cy="34750"/>
              </a:xfrm>
              <a:custGeom>
                <a:avLst/>
                <a:gdLst/>
                <a:ahLst/>
                <a:cxnLst/>
                <a:rect l="l" t="t" r="r" b="b"/>
                <a:pathLst>
                  <a:path w="1822" h="1390" extrusionOk="0">
                    <a:moveTo>
                      <a:pt x="976" y="0"/>
                    </a:moveTo>
                    <a:cubicBezTo>
                      <a:pt x="312" y="0"/>
                      <a:pt x="1" y="1135"/>
                      <a:pt x="438" y="1353"/>
                    </a:cubicBezTo>
                    <a:cubicBezTo>
                      <a:pt x="484" y="1378"/>
                      <a:pt x="535" y="1390"/>
                      <a:pt x="588" y="1390"/>
                    </a:cubicBezTo>
                    <a:cubicBezTo>
                      <a:pt x="1091" y="1390"/>
                      <a:pt x="1821" y="339"/>
                      <a:pt x="1291" y="81"/>
                    </a:cubicBezTo>
                    <a:cubicBezTo>
                      <a:pt x="1179" y="25"/>
                      <a:pt x="1073" y="0"/>
                      <a:pt x="97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49" name="Google Shape;1549;p37"/>
              <p:cNvSpPr/>
              <p:nvPr/>
            </p:nvSpPr>
            <p:spPr>
              <a:xfrm>
                <a:off x="8074163" y="3535625"/>
                <a:ext cx="46775" cy="33700"/>
              </a:xfrm>
              <a:custGeom>
                <a:avLst/>
                <a:gdLst/>
                <a:ahLst/>
                <a:cxnLst/>
                <a:rect l="l" t="t" r="r" b="b"/>
                <a:pathLst>
                  <a:path w="1871" h="1348" extrusionOk="0">
                    <a:moveTo>
                      <a:pt x="1015" y="0"/>
                    </a:moveTo>
                    <a:cubicBezTo>
                      <a:pt x="392" y="0"/>
                      <a:pt x="0" y="1038"/>
                      <a:pt x="381" y="1292"/>
                    </a:cubicBezTo>
                    <a:cubicBezTo>
                      <a:pt x="435" y="1330"/>
                      <a:pt x="499" y="1347"/>
                      <a:pt x="568" y="1347"/>
                    </a:cubicBezTo>
                    <a:cubicBezTo>
                      <a:pt x="1074" y="1347"/>
                      <a:pt x="1871" y="429"/>
                      <a:pt x="1385" y="121"/>
                    </a:cubicBezTo>
                    <a:cubicBezTo>
                      <a:pt x="1256" y="37"/>
                      <a:pt x="1131" y="0"/>
                      <a:pt x="101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0" name="Google Shape;1550;p37"/>
              <p:cNvSpPr/>
              <p:nvPr/>
            </p:nvSpPr>
            <p:spPr>
              <a:xfrm>
                <a:off x="8373338" y="3558825"/>
                <a:ext cx="45150" cy="26325"/>
              </a:xfrm>
              <a:custGeom>
                <a:avLst/>
                <a:gdLst/>
                <a:ahLst/>
                <a:cxnLst/>
                <a:rect l="l" t="t" r="r" b="b"/>
                <a:pathLst>
                  <a:path w="1806" h="1053" extrusionOk="0">
                    <a:moveTo>
                      <a:pt x="1075" y="0"/>
                    </a:moveTo>
                    <a:cubicBezTo>
                      <a:pt x="579" y="0"/>
                      <a:pt x="0" y="439"/>
                      <a:pt x="111" y="782"/>
                    </a:cubicBezTo>
                    <a:cubicBezTo>
                      <a:pt x="172" y="970"/>
                      <a:pt x="422" y="1053"/>
                      <a:pt x="705" y="1053"/>
                    </a:cubicBezTo>
                    <a:cubicBezTo>
                      <a:pt x="1203" y="1053"/>
                      <a:pt x="1806" y="798"/>
                      <a:pt x="1667" y="414"/>
                    </a:cubicBezTo>
                    <a:cubicBezTo>
                      <a:pt x="1559" y="114"/>
                      <a:pt x="1328" y="0"/>
                      <a:pt x="107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1" name="Google Shape;1551;p37"/>
              <p:cNvSpPr/>
              <p:nvPr/>
            </p:nvSpPr>
            <p:spPr>
              <a:xfrm>
                <a:off x="7611563" y="3765700"/>
                <a:ext cx="38700" cy="28700"/>
              </a:xfrm>
              <a:custGeom>
                <a:avLst/>
                <a:gdLst/>
                <a:ahLst/>
                <a:cxnLst/>
                <a:rect l="l" t="t" r="r" b="b"/>
                <a:pathLst>
                  <a:path w="1548" h="1148" extrusionOk="0">
                    <a:moveTo>
                      <a:pt x="833" y="0"/>
                    </a:moveTo>
                    <a:cubicBezTo>
                      <a:pt x="292" y="0"/>
                      <a:pt x="1" y="908"/>
                      <a:pt x="344" y="1108"/>
                    </a:cubicBezTo>
                    <a:cubicBezTo>
                      <a:pt x="386" y="1136"/>
                      <a:pt x="434" y="1148"/>
                      <a:pt x="486" y="1148"/>
                    </a:cubicBezTo>
                    <a:cubicBezTo>
                      <a:pt x="904" y="1148"/>
                      <a:pt x="1548" y="326"/>
                      <a:pt x="1131" y="88"/>
                    </a:cubicBezTo>
                    <a:cubicBezTo>
                      <a:pt x="1026" y="27"/>
                      <a:pt x="926" y="0"/>
                      <a:pt x="8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2" name="Google Shape;1552;p37"/>
              <p:cNvSpPr/>
              <p:nvPr/>
            </p:nvSpPr>
            <p:spPr>
              <a:xfrm>
                <a:off x="7911488" y="3604350"/>
                <a:ext cx="39175" cy="28900"/>
              </a:xfrm>
              <a:custGeom>
                <a:avLst/>
                <a:gdLst/>
                <a:ahLst/>
                <a:cxnLst/>
                <a:rect l="l" t="t" r="r" b="b"/>
                <a:pathLst>
                  <a:path w="1567" h="1156" extrusionOk="0">
                    <a:moveTo>
                      <a:pt x="846" y="0"/>
                    </a:moveTo>
                    <a:cubicBezTo>
                      <a:pt x="308" y="0"/>
                      <a:pt x="1" y="904"/>
                      <a:pt x="345" y="1120"/>
                    </a:cubicBezTo>
                    <a:cubicBezTo>
                      <a:pt x="387" y="1144"/>
                      <a:pt x="433" y="1155"/>
                      <a:pt x="482" y="1155"/>
                    </a:cubicBezTo>
                    <a:cubicBezTo>
                      <a:pt x="912" y="1155"/>
                      <a:pt x="1567" y="323"/>
                      <a:pt x="1131" y="83"/>
                    </a:cubicBezTo>
                    <a:cubicBezTo>
                      <a:pt x="1031" y="25"/>
                      <a:pt x="935" y="0"/>
                      <a:pt x="8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3" name="Google Shape;1553;p37"/>
              <p:cNvSpPr/>
              <p:nvPr/>
            </p:nvSpPr>
            <p:spPr>
              <a:xfrm>
                <a:off x="8277063" y="3536050"/>
                <a:ext cx="38350" cy="22300"/>
              </a:xfrm>
              <a:custGeom>
                <a:avLst/>
                <a:gdLst/>
                <a:ahLst/>
                <a:cxnLst/>
                <a:rect l="l" t="t" r="r" b="b"/>
                <a:pathLst>
                  <a:path w="1534" h="892" extrusionOk="0">
                    <a:moveTo>
                      <a:pt x="907" y="1"/>
                    </a:moveTo>
                    <a:cubicBezTo>
                      <a:pt x="484" y="1"/>
                      <a:pt x="0" y="406"/>
                      <a:pt x="113" y="689"/>
                    </a:cubicBezTo>
                    <a:cubicBezTo>
                      <a:pt x="164" y="831"/>
                      <a:pt x="351" y="892"/>
                      <a:pt x="569" y="892"/>
                    </a:cubicBezTo>
                    <a:cubicBezTo>
                      <a:pt x="993" y="892"/>
                      <a:pt x="1534" y="659"/>
                      <a:pt x="1401" y="338"/>
                    </a:cubicBezTo>
                    <a:cubicBezTo>
                      <a:pt x="1298" y="94"/>
                      <a:pt x="1110" y="1"/>
                      <a:pt x="90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4" name="Google Shape;1554;p37"/>
              <p:cNvSpPr/>
              <p:nvPr/>
            </p:nvSpPr>
            <p:spPr>
              <a:xfrm>
                <a:off x="7464838" y="3857550"/>
                <a:ext cx="26000" cy="17950"/>
              </a:xfrm>
              <a:custGeom>
                <a:avLst/>
                <a:gdLst/>
                <a:ahLst/>
                <a:cxnLst/>
                <a:rect l="l" t="t" r="r" b="b"/>
                <a:pathLst>
                  <a:path w="1040" h="718" extrusionOk="0">
                    <a:moveTo>
                      <a:pt x="548" y="1"/>
                    </a:moveTo>
                    <a:cubicBezTo>
                      <a:pt x="260" y="1"/>
                      <a:pt x="1" y="353"/>
                      <a:pt x="155" y="597"/>
                    </a:cubicBezTo>
                    <a:cubicBezTo>
                      <a:pt x="213" y="682"/>
                      <a:pt x="296" y="717"/>
                      <a:pt x="384" y="717"/>
                    </a:cubicBezTo>
                    <a:cubicBezTo>
                      <a:pt x="678" y="717"/>
                      <a:pt x="1040" y="330"/>
                      <a:pt x="808" y="111"/>
                    </a:cubicBezTo>
                    <a:cubicBezTo>
                      <a:pt x="726" y="33"/>
                      <a:pt x="636" y="1"/>
                      <a:pt x="54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5" name="Google Shape;1555;p37"/>
              <p:cNvSpPr/>
              <p:nvPr/>
            </p:nvSpPr>
            <p:spPr>
              <a:xfrm>
                <a:off x="7627163" y="3656250"/>
                <a:ext cx="25975" cy="18325"/>
              </a:xfrm>
              <a:custGeom>
                <a:avLst/>
                <a:gdLst/>
                <a:ahLst/>
                <a:cxnLst/>
                <a:rect l="l" t="t" r="r" b="b"/>
                <a:pathLst>
                  <a:path w="1039" h="733" extrusionOk="0">
                    <a:moveTo>
                      <a:pt x="546" y="0"/>
                    </a:moveTo>
                    <a:cubicBezTo>
                      <a:pt x="252" y="0"/>
                      <a:pt x="1" y="381"/>
                      <a:pt x="172" y="617"/>
                    </a:cubicBezTo>
                    <a:cubicBezTo>
                      <a:pt x="232" y="699"/>
                      <a:pt x="311" y="733"/>
                      <a:pt x="395" y="733"/>
                    </a:cubicBezTo>
                    <a:cubicBezTo>
                      <a:pt x="689" y="733"/>
                      <a:pt x="1038" y="319"/>
                      <a:pt x="791" y="98"/>
                    </a:cubicBezTo>
                    <a:cubicBezTo>
                      <a:pt x="711" y="29"/>
                      <a:pt x="627" y="0"/>
                      <a:pt x="5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6" name="Google Shape;1556;p37"/>
              <p:cNvSpPr/>
              <p:nvPr/>
            </p:nvSpPr>
            <p:spPr>
              <a:xfrm>
                <a:off x="7335013" y="3849850"/>
                <a:ext cx="22825" cy="16550"/>
              </a:xfrm>
              <a:custGeom>
                <a:avLst/>
                <a:gdLst/>
                <a:ahLst/>
                <a:cxnLst/>
                <a:rect l="l" t="t" r="r" b="b"/>
                <a:pathLst>
                  <a:path w="913" h="662" extrusionOk="0">
                    <a:moveTo>
                      <a:pt x="473" y="0"/>
                    </a:moveTo>
                    <a:cubicBezTo>
                      <a:pt x="190" y="0"/>
                      <a:pt x="1" y="408"/>
                      <a:pt x="211" y="604"/>
                    </a:cubicBezTo>
                    <a:cubicBezTo>
                      <a:pt x="257" y="644"/>
                      <a:pt x="308" y="662"/>
                      <a:pt x="359" y="662"/>
                    </a:cubicBezTo>
                    <a:cubicBezTo>
                      <a:pt x="626" y="662"/>
                      <a:pt x="913" y="192"/>
                      <a:pt x="646" y="51"/>
                    </a:cubicBezTo>
                    <a:cubicBezTo>
                      <a:pt x="587" y="16"/>
                      <a:pt x="528" y="0"/>
                      <a:pt x="47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7" name="Google Shape;1557;p37"/>
              <p:cNvSpPr/>
              <p:nvPr/>
            </p:nvSpPr>
            <p:spPr>
              <a:xfrm>
                <a:off x="7717913" y="3638750"/>
                <a:ext cx="22950" cy="15900"/>
              </a:xfrm>
              <a:custGeom>
                <a:avLst/>
                <a:gdLst/>
                <a:ahLst/>
                <a:cxnLst/>
                <a:rect l="l" t="t" r="r" b="b"/>
                <a:pathLst>
                  <a:path w="918" h="636" extrusionOk="0">
                    <a:moveTo>
                      <a:pt x="483" y="0"/>
                    </a:moveTo>
                    <a:cubicBezTo>
                      <a:pt x="218" y="0"/>
                      <a:pt x="0" y="347"/>
                      <a:pt x="173" y="547"/>
                    </a:cubicBezTo>
                    <a:cubicBezTo>
                      <a:pt x="221" y="609"/>
                      <a:pt x="283" y="635"/>
                      <a:pt x="349" y="635"/>
                    </a:cubicBezTo>
                    <a:cubicBezTo>
                      <a:pt x="605" y="635"/>
                      <a:pt x="917" y="251"/>
                      <a:pt x="692" y="79"/>
                    </a:cubicBezTo>
                    <a:cubicBezTo>
                      <a:pt x="623" y="24"/>
                      <a:pt x="552" y="0"/>
                      <a:pt x="48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8" name="Google Shape;1558;p37"/>
              <p:cNvSpPr/>
              <p:nvPr/>
            </p:nvSpPr>
            <p:spPr>
              <a:xfrm>
                <a:off x="8080938" y="3485650"/>
                <a:ext cx="22625" cy="16275"/>
              </a:xfrm>
              <a:custGeom>
                <a:avLst/>
                <a:gdLst/>
                <a:ahLst/>
                <a:cxnLst/>
                <a:rect l="l" t="t" r="r" b="b"/>
                <a:pathLst>
                  <a:path w="905" h="651" extrusionOk="0">
                    <a:moveTo>
                      <a:pt x="472" y="0"/>
                    </a:moveTo>
                    <a:cubicBezTo>
                      <a:pt x="211" y="0"/>
                      <a:pt x="1" y="350"/>
                      <a:pt x="160" y="563"/>
                    </a:cubicBezTo>
                    <a:cubicBezTo>
                      <a:pt x="209" y="625"/>
                      <a:pt x="271" y="651"/>
                      <a:pt x="337" y="651"/>
                    </a:cubicBezTo>
                    <a:cubicBezTo>
                      <a:pt x="593" y="651"/>
                      <a:pt x="905" y="264"/>
                      <a:pt x="678" y="78"/>
                    </a:cubicBezTo>
                    <a:cubicBezTo>
                      <a:pt x="610" y="23"/>
                      <a:pt x="539" y="0"/>
                      <a:pt x="47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59" name="Google Shape;1559;p37"/>
              <p:cNvSpPr/>
              <p:nvPr/>
            </p:nvSpPr>
            <p:spPr>
              <a:xfrm>
                <a:off x="8434038" y="3516600"/>
                <a:ext cx="22600" cy="16050"/>
              </a:xfrm>
              <a:custGeom>
                <a:avLst/>
                <a:gdLst/>
                <a:ahLst/>
                <a:cxnLst/>
                <a:rect l="l" t="t" r="r" b="b"/>
                <a:pathLst>
                  <a:path w="904" h="642" extrusionOk="0">
                    <a:moveTo>
                      <a:pt x="470" y="0"/>
                    </a:moveTo>
                    <a:cubicBezTo>
                      <a:pt x="210" y="0"/>
                      <a:pt x="0" y="347"/>
                      <a:pt x="160" y="547"/>
                    </a:cubicBezTo>
                    <a:cubicBezTo>
                      <a:pt x="209" y="614"/>
                      <a:pt x="273" y="641"/>
                      <a:pt x="340" y="641"/>
                    </a:cubicBezTo>
                    <a:cubicBezTo>
                      <a:pt x="595" y="641"/>
                      <a:pt x="903" y="250"/>
                      <a:pt x="678" y="79"/>
                    </a:cubicBezTo>
                    <a:cubicBezTo>
                      <a:pt x="609" y="23"/>
                      <a:pt x="538" y="0"/>
                      <a:pt x="47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0" name="Google Shape;1560;p37"/>
              <p:cNvSpPr/>
              <p:nvPr/>
            </p:nvSpPr>
            <p:spPr>
              <a:xfrm>
                <a:off x="7682063" y="3766425"/>
                <a:ext cx="17275" cy="12000"/>
              </a:xfrm>
              <a:custGeom>
                <a:avLst/>
                <a:gdLst/>
                <a:ahLst/>
                <a:cxnLst/>
                <a:rect l="l" t="t" r="r" b="b"/>
                <a:pathLst>
                  <a:path w="691" h="480" extrusionOk="0">
                    <a:moveTo>
                      <a:pt x="364" y="1"/>
                    </a:moveTo>
                    <a:cubicBezTo>
                      <a:pt x="164" y="1"/>
                      <a:pt x="1" y="264"/>
                      <a:pt x="134" y="410"/>
                    </a:cubicBezTo>
                    <a:cubicBezTo>
                      <a:pt x="169" y="459"/>
                      <a:pt x="216" y="479"/>
                      <a:pt x="267" y="479"/>
                    </a:cubicBezTo>
                    <a:cubicBezTo>
                      <a:pt x="455" y="479"/>
                      <a:pt x="691" y="191"/>
                      <a:pt x="520" y="59"/>
                    </a:cubicBezTo>
                    <a:cubicBezTo>
                      <a:pt x="468" y="18"/>
                      <a:pt x="415" y="1"/>
                      <a:pt x="36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1" name="Google Shape;1561;p37"/>
              <p:cNvSpPr/>
              <p:nvPr/>
            </p:nvSpPr>
            <p:spPr>
              <a:xfrm>
                <a:off x="7856438" y="3666850"/>
                <a:ext cx="17375" cy="12000"/>
              </a:xfrm>
              <a:custGeom>
                <a:avLst/>
                <a:gdLst/>
                <a:ahLst/>
                <a:cxnLst/>
                <a:rect l="l" t="t" r="r" b="b"/>
                <a:pathLst>
                  <a:path w="695" h="480" extrusionOk="0">
                    <a:moveTo>
                      <a:pt x="367" y="1"/>
                    </a:moveTo>
                    <a:cubicBezTo>
                      <a:pt x="167" y="1"/>
                      <a:pt x="1" y="264"/>
                      <a:pt x="120" y="410"/>
                    </a:cubicBezTo>
                    <a:cubicBezTo>
                      <a:pt x="159" y="459"/>
                      <a:pt x="209" y="480"/>
                      <a:pt x="262" y="480"/>
                    </a:cubicBezTo>
                    <a:cubicBezTo>
                      <a:pt x="459" y="480"/>
                      <a:pt x="694" y="191"/>
                      <a:pt x="522" y="59"/>
                    </a:cubicBezTo>
                    <a:cubicBezTo>
                      <a:pt x="471" y="18"/>
                      <a:pt x="418" y="1"/>
                      <a:pt x="3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2" name="Google Shape;1562;p37"/>
              <p:cNvSpPr/>
              <p:nvPr/>
            </p:nvSpPr>
            <p:spPr>
              <a:xfrm>
                <a:off x="8040638" y="3582300"/>
                <a:ext cx="17225" cy="12050"/>
              </a:xfrm>
              <a:custGeom>
                <a:avLst/>
                <a:gdLst/>
                <a:ahLst/>
                <a:cxnLst/>
                <a:rect l="l" t="t" r="r" b="b"/>
                <a:pathLst>
                  <a:path w="689" h="482" extrusionOk="0">
                    <a:moveTo>
                      <a:pt x="357" y="1"/>
                    </a:moveTo>
                    <a:cubicBezTo>
                      <a:pt x="160" y="1"/>
                      <a:pt x="0" y="253"/>
                      <a:pt x="132" y="412"/>
                    </a:cubicBezTo>
                    <a:cubicBezTo>
                      <a:pt x="168" y="461"/>
                      <a:pt x="215" y="481"/>
                      <a:pt x="265" y="481"/>
                    </a:cubicBezTo>
                    <a:cubicBezTo>
                      <a:pt x="454" y="481"/>
                      <a:pt x="689" y="193"/>
                      <a:pt x="517" y="61"/>
                    </a:cubicBezTo>
                    <a:cubicBezTo>
                      <a:pt x="464" y="19"/>
                      <a:pt x="409" y="1"/>
                      <a:pt x="35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3" name="Google Shape;1563;p37"/>
              <p:cNvSpPr/>
              <p:nvPr/>
            </p:nvSpPr>
            <p:spPr>
              <a:xfrm>
                <a:off x="8442113" y="3590300"/>
                <a:ext cx="17425" cy="12200"/>
              </a:xfrm>
              <a:custGeom>
                <a:avLst/>
                <a:gdLst/>
                <a:ahLst/>
                <a:cxnLst/>
                <a:rect l="l" t="t" r="r" b="b"/>
                <a:pathLst>
                  <a:path w="697" h="488" extrusionOk="0">
                    <a:moveTo>
                      <a:pt x="367" y="0"/>
                    </a:moveTo>
                    <a:cubicBezTo>
                      <a:pt x="168" y="0"/>
                      <a:pt x="1" y="266"/>
                      <a:pt x="120" y="426"/>
                    </a:cubicBezTo>
                    <a:cubicBezTo>
                      <a:pt x="157" y="470"/>
                      <a:pt x="204" y="488"/>
                      <a:pt x="253" y="488"/>
                    </a:cubicBezTo>
                    <a:cubicBezTo>
                      <a:pt x="452" y="488"/>
                      <a:pt x="697" y="192"/>
                      <a:pt x="522" y="58"/>
                    </a:cubicBezTo>
                    <a:cubicBezTo>
                      <a:pt x="471" y="17"/>
                      <a:pt x="418" y="0"/>
                      <a:pt x="36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sp>
        <p:nvSpPr>
          <p:cNvPr id="1564" name="Google Shape;1564;p37"/>
          <p:cNvSpPr/>
          <p:nvPr/>
        </p:nvSpPr>
        <p:spPr>
          <a:xfrm>
            <a:off x="7269383" y="2197236"/>
            <a:ext cx="549760" cy="567597"/>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endParaRPr sz="2400"/>
          </a:p>
        </p:txBody>
      </p:sp>
      <p:sp>
        <p:nvSpPr>
          <p:cNvPr id="1565" name="Google Shape;1565;p37"/>
          <p:cNvSpPr/>
          <p:nvPr/>
        </p:nvSpPr>
        <p:spPr>
          <a:xfrm rot="4269655">
            <a:off x="11157133" y="1068149"/>
            <a:ext cx="744063" cy="854868"/>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endParaRPr sz="2400"/>
          </a:p>
        </p:txBody>
      </p:sp>
      <p:sp>
        <p:nvSpPr>
          <p:cNvPr id="1566" name="Google Shape;1566;p37"/>
          <p:cNvSpPr/>
          <p:nvPr/>
        </p:nvSpPr>
        <p:spPr>
          <a:xfrm rot="-5244311">
            <a:off x="6557376" y="698908"/>
            <a:ext cx="1006709" cy="1039317"/>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endParaRPr sz="2400"/>
          </a:p>
        </p:txBody>
      </p:sp>
      <p:grpSp>
        <p:nvGrpSpPr>
          <p:cNvPr id="1567" name="Google Shape;1567;p37"/>
          <p:cNvGrpSpPr/>
          <p:nvPr/>
        </p:nvGrpSpPr>
        <p:grpSpPr>
          <a:xfrm>
            <a:off x="6817792" y="1235764"/>
            <a:ext cx="5968432" cy="2826200"/>
            <a:chOff x="238125" y="1166025"/>
            <a:chExt cx="7141550" cy="3381700"/>
          </a:xfrm>
        </p:grpSpPr>
        <p:sp>
          <p:nvSpPr>
            <p:cNvPr id="1568" name="Google Shape;1568;p37"/>
            <p:cNvSpPr/>
            <p:nvPr/>
          </p:nvSpPr>
          <p:spPr>
            <a:xfrm>
              <a:off x="238125" y="2949400"/>
              <a:ext cx="11300" cy="404375"/>
            </a:xfrm>
            <a:custGeom>
              <a:avLst/>
              <a:gdLst/>
              <a:ahLst/>
              <a:cxnLst/>
              <a:rect l="l" t="t" r="r" b="b"/>
              <a:pathLst>
                <a:path w="452" h="16175" extrusionOk="0">
                  <a:moveTo>
                    <a:pt x="204" y="1"/>
                  </a:moveTo>
                  <a:cubicBezTo>
                    <a:pt x="181" y="1"/>
                    <a:pt x="181" y="1"/>
                    <a:pt x="181" y="24"/>
                  </a:cubicBezTo>
                  <a:cubicBezTo>
                    <a:pt x="181" y="24"/>
                    <a:pt x="114" y="4043"/>
                    <a:pt x="45" y="8083"/>
                  </a:cubicBezTo>
                  <a:cubicBezTo>
                    <a:pt x="23" y="9099"/>
                    <a:pt x="0" y="10114"/>
                    <a:pt x="0" y="11041"/>
                  </a:cubicBezTo>
                  <a:cubicBezTo>
                    <a:pt x="0" y="11989"/>
                    <a:pt x="23" y="12869"/>
                    <a:pt x="69" y="13636"/>
                  </a:cubicBezTo>
                  <a:cubicBezTo>
                    <a:pt x="114" y="15149"/>
                    <a:pt x="226" y="16164"/>
                    <a:pt x="226" y="16164"/>
                  </a:cubicBezTo>
                  <a:lnTo>
                    <a:pt x="249" y="16164"/>
                  </a:lnTo>
                  <a:cubicBezTo>
                    <a:pt x="249" y="16172"/>
                    <a:pt x="252" y="16175"/>
                    <a:pt x="255" y="16175"/>
                  </a:cubicBezTo>
                  <a:cubicBezTo>
                    <a:pt x="261" y="16175"/>
                    <a:pt x="271" y="16164"/>
                    <a:pt x="271" y="16164"/>
                  </a:cubicBezTo>
                  <a:cubicBezTo>
                    <a:pt x="271" y="16164"/>
                    <a:pt x="361" y="15149"/>
                    <a:pt x="406" y="13636"/>
                  </a:cubicBezTo>
                  <a:cubicBezTo>
                    <a:pt x="430" y="12869"/>
                    <a:pt x="451" y="11989"/>
                    <a:pt x="451" y="11041"/>
                  </a:cubicBezTo>
                  <a:cubicBezTo>
                    <a:pt x="430" y="10114"/>
                    <a:pt x="406" y="9099"/>
                    <a:pt x="385" y="8083"/>
                  </a:cubicBezTo>
                  <a:cubicBezTo>
                    <a:pt x="316" y="4043"/>
                    <a:pt x="226" y="24"/>
                    <a:pt x="226" y="24"/>
                  </a:cubicBezTo>
                  <a:lnTo>
                    <a:pt x="2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9" name="Google Shape;1569;p37"/>
            <p:cNvSpPr/>
            <p:nvPr/>
          </p:nvSpPr>
          <p:spPr>
            <a:xfrm>
              <a:off x="704875" y="2216325"/>
              <a:ext cx="11850" cy="267525"/>
            </a:xfrm>
            <a:custGeom>
              <a:avLst/>
              <a:gdLst/>
              <a:ahLst/>
              <a:cxnLst/>
              <a:rect l="l" t="t" r="r" b="b"/>
              <a:pathLst>
                <a:path w="474" h="10701" extrusionOk="0">
                  <a:moveTo>
                    <a:pt x="181" y="0"/>
                  </a:moveTo>
                  <a:cubicBezTo>
                    <a:pt x="181" y="0"/>
                    <a:pt x="112" y="2686"/>
                    <a:pt x="45" y="5350"/>
                  </a:cubicBezTo>
                  <a:cubicBezTo>
                    <a:pt x="45" y="6005"/>
                    <a:pt x="22" y="6682"/>
                    <a:pt x="0" y="7291"/>
                  </a:cubicBezTo>
                  <a:cubicBezTo>
                    <a:pt x="22" y="7923"/>
                    <a:pt x="45" y="8510"/>
                    <a:pt x="67" y="9007"/>
                  </a:cubicBezTo>
                  <a:cubicBezTo>
                    <a:pt x="136" y="10000"/>
                    <a:pt x="226" y="10677"/>
                    <a:pt x="226" y="10677"/>
                  </a:cubicBezTo>
                  <a:cubicBezTo>
                    <a:pt x="226" y="10677"/>
                    <a:pt x="248" y="10677"/>
                    <a:pt x="248" y="10701"/>
                  </a:cubicBezTo>
                  <a:cubicBezTo>
                    <a:pt x="271" y="10701"/>
                    <a:pt x="271" y="10677"/>
                    <a:pt x="271" y="10677"/>
                  </a:cubicBezTo>
                  <a:cubicBezTo>
                    <a:pt x="271" y="10677"/>
                    <a:pt x="361" y="10000"/>
                    <a:pt x="428" y="9007"/>
                  </a:cubicBezTo>
                  <a:cubicBezTo>
                    <a:pt x="452" y="8510"/>
                    <a:pt x="473" y="7923"/>
                    <a:pt x="473" y="7291"/>
                  </a:cubicBezTo>
                  <a:cubicBezTo>
                    <a:pt x="452" y="6682"/>
                    <a:pt x="428" y="6005"/>
                    <a:pt x="407" y="5350"/>
                  </a:cubicBezTo>
                  <a:cubicBezTo>
                    <a:pt x="316" y="2686"/>
                    <a:pt x="226" y="0"/>
                    <a:pt x="2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0" name="Google Shape;1570;p37"/>
            <p:cNvSpPr/>
            <p:nvPr/>
          </p:nvSpPr>
          <p:spPr>
            <a:xfrm>
              <a:off x="640525" y="1512525"/>
              <a:ext cx="11325" cy="267550"/>
            </a:xfrm>
            <a:custGeom>
              <a:avLst/>
              <a:gdLst/>
              <a:ahLst/>
              <a:cxnLst/>
              <a:rect l="l" t="t" r="r" b="b"/>
              <a:pathLst>
                <a:path w="453" h="10702" extrusionOk="0">
                  <a:moveTo>
                    <a:pt x="181" y="1"/>
                  </a:moveTo>
                  <a:lnTo>
                    <a:pt x="158" y="24"/>
                  </a:lnTo>
                  <a:cubicBezTo>
                    <a:pt x="158" y="24"/>
                    <a:pt x="91" y="2688"/>
                    <a:pt x="46" y="5352"/>
                  </a:cubicBezTo>
                  <a:cubicBezTo>
                    <a:pt x="22" y="6029"/>
                    <a:pt x="1" y="6683"/>
                    <a:pt x="1" y="7315"/>
                  </a:cubicBezTo>
                  <a:cubicBezTo>
                    <a:pt x="1" y="7947"/>
                    <a:pt x="22" y="8512"/>
                    <a:pt x="46" y="9031"/>
                  </a:cubicBezTo>
                  <a:cubicBezTo>
                    <a:pt x="113" y="10024"/>
                    <a:pt x="226" y="10680"/>
                    <a:pt x="226" y="10680"/>
                  </a:cubicBezTo>
                  <a:lnTo>
                    <a:pt x="226" y="10701"/>
                  </a:lnTo>
                  <a:cubicBezTo>
                    <a:pt x="248" y="10701"/>
                    <a:pt x="248" y="10701"/>
                    <a:pt x="272" y="10680"/>
                  </a:cubicBezTo>
                  <a:cubicBezTo>
                    <a:pt x="272" y="10680"/>
                    <a:pt x="362" y="10024"/>
                    <a:pt x="407" y="9009"/>
                  </a:cubicBezTo>
                  <a:cubicBezTo>
                    <a:pt x="429" y="8512"/>
                    <a:pt x="452" y="7925"/>
                    <a:pt x="452" y="7315"/>
                  </a:cubicBezTo>
                  <a:cubicBezTo>
                    <a:pt x="429" y="6683"/>
                    <a:pt x="407" y="6029"/>
                    <a:pt x="384" y="5352"/>
                  </a:cubicBezTo>
                  <a:lnTo>
                    <a:pt x="203" y="24"/>
                  </a:lnTo>
                  <a:cubicBezTo>
                    <a:pt x="203" y="24"/>
                    <a:pt x="203" y="1"/>
                    <a:pt x="18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1" name="Google Shape;1571;p37"/>
            <p:cNvSpPr/>
            <p:nvPr/>
          </p:nvSpPr>
          <p:spPr>
            <a:xfrm>
              <a:off x="297925" y="1166025"/>
              <a:ext cx="11900" cy="267525"/>
            </a:xfrm>
            <a:custGeom>
              <a:avLst/>
              <a:gdLst/>
              <a:ahLst/>
              <a:cxnLst/>
              <a:rect l="l" t="t" r="r" b="b"/>
              <a:pathLst>
                <a:path w="476" h="10701" extrusionOk="0">
                  <a:moveTo>
                    <a:pt x="205" y="0"/>
                  </a:moveTo>
                  <a:cubicBezTo>
                    <a:pt x="182" y="0"/>
                    <a:pt x="182" y="0"/>
                    <a:pt x="182" y="23"/>
                  </a:cubicBezTo>
                  <a:lnTo>
                    <a:pt x="46" y="5351"/>
                  </a:lnTo>
                  <a:cubicBezTo>
                    <a:pt x="24" y="6005"/>
                    <a:pt x="24" y="6682"/>
                    <a:pt x="1" y="7314"/>
                  </a:cubicBezTo>
                  <a:cubicBezTo>
                    <a:pt x="1" y="7925"/>
                    <a:pt x="46" y="8512"/>
                    <a:pt x="70" y="9008"/>
                  </a:cubicBezTo>
                  <a:cubicBezTo>
                    <a:pt x="115" y="10001"/>
                    <a:pt x="227" y="10679"/>
                    <a:pt x="227" y="10679"/>
                  </a:cubicBezTo>
                  <a:cubicBezTo>
                    <a:pt x="227" y="10679"/>
                    <a:pt x="227" y="10700"/>
                    <a:pt x="250" y="10700"/>
                  </a:cubicBezTo>
                  <a:lnTo>
                    <a:pt x="272" y="10679"/>
                  </a:lnTo>
                  <a:cubicBezTo>
                    <a:pt x="272" y="10679"/>
                    <a:pt x="362" y="10001"/>
                    <a:pt x="407" y="9008"/>
                  </a:cubicBezTo>
                  <a:cubicBezTo>
                    <a:pt x="431" y="8512"/>
                    <a:pt x="476" y="7925"/>
                    <a:pt x="452" y="7293"/>
                  </a:cubicBezTo>
                  <a:cubicBezTo>
                    <a:pt x="452" y="6682"/>
                    <a:pt x="431" y="6005"/>
                    <a:pt x="407" y="5351"/>
                  </a:cubicBezTo>
                  <a:lnTo>
                    <a:pt x="227" y="23"/>
                  </a:lnTo>
                  <a:cubicBezTo>
                    <a:pt x="227" y="0"/>
                    <a:pt x="227" y="0"/>
                    <a:pt x="2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2" name="Google Shape;1572;p37"/>
            <p:cNvSpPr/>
            <p:nvPr/>
          </p:nvSpPr>
          <p:spPr>
            <a:xfrm>
              <a:off x="249975" y="1997350"/>
              <a:ext cx="11875" cy="138275"/>
            </a:xfrm>
            <a:custGeom>
              <a:avLst/>
              <a:gdLst/>
              <a:ahLst/>
              <a:cxnLst/>
              <a:rect l="l" t="t" r="r" b="b"/>
              <a:pathLst>
                <a:path w="475" h="5531" extrusionOk="0">
                  <a:moveTo>
                    <a:pt x="227" y="0"/>
                  </a:moveTo>
                  <a:cubicBezTo>
                    <a:pt x="203" y="0"/>
                    <a:pt x="203" y="0"/>
                    <a:pt x="203" y="22"/>
                  </a:cubicBezTo>
                  <a:cubicBezTo>
                    <a:pt x="203" y="22"/>
                    <a:pt x="113" y="1400"/>
                    <a:pt x="68" y="2755"/>
                  </a:cubicBezTo>
                  <a:cubicBezTo>
                    <a:pt x="46" y="3116"/>
                    <a:pt x="23" y="3453"/>
                    <a:pt x="1" y="3769"/>
                  </a:cubicBezTo>
                  <a:cubicBezTo>
                    <a:pt x="23" y="4086"/>
                    <a:pt x="46" y="4402"/>
                    <a:pt x="68" y="4651"/>
                  </a:cubicBezTo>
                  <a:cubicBezTo>
                    <a:pt x="136" y="5169"/>
                    <a:pt x="227" y="5509"/>
                    <a:pt x="227" y="5509"/>
                  </a:cubicBezTo>
                  <a:lnTo>
                    <a:pt x="248" y="5530"/>
                  </a:lnTo>
                  <a:cubicBezTo>
                    <a:pt x="248" y="5530"/>
                    <a:pt x="272" y="5530"/>
                    <a:pt x="272" y="5509"/>
                  </a:cubicBezTo>
                  <a:cubicBezTo>
                    <a:pt x="272" y="5509"/>
                    <a:pt x="362" y="5169"/>
                    <a:pt x="429" y="4651"/>
                  </a:cubicBezTo>
                  <a:cubicBezTo>
                    <a:pt x="452" y="4402"/>
                    <a:pt x="474" y="4086"/>
                    <a:pt x="474" y="3769"/>
                  </a:cubicBezTo>
                  <a:cubicBezTo>
                    <a:pt x="474" y="3453"/>
                    <a:pt x="429" y="3116"/>
                    <a:pt x="407" y="2755"/>
                  </a:cubicBezTo>
                  <a:cubicBezTo>
                    <a:pt x="339" y="1400"/>
                    <a:pt x="248" y="22"/>
                    <a:pt x="248" y="22"/>
                  </a:cubicBezTo>
                  <a:cubicBezTo>
                    <a:pt x="248" y="0"/>
                    <a:pt x="227" y="0"/>
                    <a:pt x="2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3" name="Google Shape;1573;p37"/>
            <p:cNvSpPr/>
            <p:nvPr/>
          </p:nvSpPr>
          <p:spPr>
            <a:xfrm>
              <a:off x="545125" y="2728500"/>
              <a:ext cx="11900" cy="138250"/>
            </a:xfrm>
            <a:custGeom>
              <a:avLst/>
              <a:gdLst/>
              <a:ahLst/>
              <a:cxnLst/>
              <a:rect l="l" t="t" r="r" b="b"/>
              <a:pathLst>
                <a:path w="476" h="5530" extrusionOk="0">
                  <a:moveTo>
                    <a:pt x="221" y="1"/>
                  </a:moveTo>
                  <a:cubicBezTo>
                    <a:pt x="214" y="1"/>
                    <a:pt x="205" y="11"/>
                    <a:pt x="205" y="11"/>
                  </a:cubicBezTo>
                  <a:cubicBezTo>
                    <a:pt x="205" y="11"/>
                    <a:pt x="114" y="1387"/>
                    <a:pt x="69" y="2765"/>
                  </a:cubicBezTo>
                  <a:cubicBezTo>
                    <a:pt x="46" y="3103"/>
                    <a:pt x="24" y="3464"/>
                    <a:pt x="1" y="3780"/>
                  </a:cubicBezTo>
                  <a:cubicBezTo>
                    <a:pt x="24" y="4096"/>
                    <a:pt x="46" y="4391"/>
                    <a:pt x="69" y="4662"/>
                  </a:cubicBezTo>
                  <a:cubicBezTo>
                    <a:pt x="136" y="5180"/>
                    <a:pt x="226" y="5519"/>
                    <a:pt x="226" y="5519"/>
                  </a:cubicBezTo>
                  <a:lnTo>
                    <a:pt x="250" y="5519"/>
                  </a:lnTo>
                  <a:cubicBezTo>
                    <a:pt x="250" y="5527"/>
                    <a:pt x="252" y="5529"/>
                    <a:pt x="256" y="5529"/>
                  </a:cubicBezTo>
                  <a:cubicBezTo>
                    <a:pt x="262" y="5529"/>
                    <a:pt x="272" y="5519"/>
                    <a:pt x="272" y="5519"/>
                  </a:cubicBezTo>
                  <a:cubicBezTo>
                    <a:pt x="272" y="5519"/>
                    <a:pt x="362" y="5158"/>
                    <a:pt x="431" y="4662"/>
                  </a:cubicBezTo>
                  <a:cubicBezTo>
                    <a:pt x="452" y="4391"/>
                    <a:pt x="476" y="4096"/>
                    <a:pt x="476" y="3780"/>
                  </a:cubicBezTo>
                  <a:cubicBezTo>
                    <a:pt x="476" y="3443"/>
                    <a:pt x="431" y="3103"/>
                    <a:pt x="407" y="2765"/>
                  </a:cubicBezTo>
                  <a:cubicBezTo>
                    <a:pt x="362" y="1387"/>
                    <a:pt x="250" y="11"/>
                    <a:pt x="250" y="11"/>
                  </a:cubicBezTo>
                  <a:lnTo>
                    <a:pt x="226" y="11"/>
                  </a:lnTo>
                  <a:cubicBezTo>
                    <a:pt x="226" y="3"/>
                    <a:pt x="224" y="1"/>
                    <a:pt x="22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4" name="Google Shape;1574;p37"/>
            <p:cNvSpPr/>
            <p:nvPr/>
          </p:nvSpPr>
          <p:spPr>
            <a:xfrm>
              <a:off x="537225" y="3561775"/>
              <a:ext cx="11900" cy="138275"/>
            </a:xfrm>
            <a:custGeom>
              <a:avLst/>
              <a:gdLst/>
              <a:ahLst/>
              <a:cxnLst/>
              <a:rect l="l" t="t" r="r" b="b"/>
              <a:pathLst>
                <a:path w="476" h="5531" extrusionOk="0">
                  <a:moveTo>
                    <a:pt x="226" y="0"/>
                  </a:moveTo>
                  <a:cubicBezTo>
                    <a:pt x="205" y="0"/>
                    <a:pt x="205" y="22"/>
                    <a:pt x="205" y="22"/>
                  </a:cubicBezTo>
                  <a:cubicBezTo>
                    <a:pt x="205" y="22"/>
                    <a:pt x="114" y="1400"/>
                    <a:pt x="46" y="2776"/>
                  </a:cubicBezTo>
                  <a:cubicBezTo>
                    <a:pt x="24" y="3116"/>
                    <a:pt x="1" y="3453"/>
                    <a:pt x="1" y="3793"/>
                  </a:cubicBezTo>
                  <a:cubicBezTo>
                    <a:pt x="1" y="4109"/>
                    <a:pt x="46" y="4402"/>
                    <a:pt x="69" y="4672"/>
                  </a:cubicBezTo>
                  <a:cubicBezTo>
                    <a:pt x="114" y="5169"/>
                    <a:pt x="226" y="5530"/>
                    <a:pt x="226" y="5530"/>
                  </a:cubicBezTo>
                  <a:lnTo>
                    <a:pt x="272" y="5530"/>
                  </a:lnTo>
                  <a:cubicBezTo>
                    <a:pt x="272" y="5530"/>
                    <a:pt x="362" y="5169"/>
                    <a:pt x="407" y="4651"/>
                  </a:cubicBezTo>
                  <a:cubicBezTo>
                    <a:pt x="430" y="4402"/>
                    <a:pt x="476" y="4109"/>
                    <a:pt x="476" y="3793"/>
                  </a:cubicBezTo>
                  <a:lnTo>
                    <a:pt x="407" y="2776"/>
                  </a:lnTo>
                  <a:cubicBezTo>
                    <a:pt x="340" y="1400"/>
                    <a:pt x="250" y="22"/>
                    <a:pt x="250" y="22"/>
                  </a:cubicBezTo>
                  <a:lnTo>
                    <a:pt x="22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5" name="Google Shape;1575;p37"/>
            <p:cNvSpPr/>
            <p:nvPr/>
          </p:nvSpPr>
          <p:spPr>
            <a:xfrm>
              <a:off x="1098800" y="3097275"/>
              <a:ext cx="11850" cy="404700"/>
            </a:xfrm>
            <a:custGeom>
              <a:avLst/>
              <a:gdLst/>
              <a:ahLst/>
              <a:cxnLst/>
              <a:rect l="l" t="t" r="r" b="b"/>
              <a:pathLst>
                <a:path w="474" h="16188" extrusionOk="0">
                  <a:moveTo>
                    <a:pt x="203" y="1"/>
                  </a:moveTo>
                  <a:cubicBezTo>
                    <a:pt x="181" y="1"/>
                    <a:pt x="181" y="24"/>
                    <a:pt x="181" y="24"/>
                  </a:cubicBezTo>
                  <a:lnTo>
                    <a:pt x="46" y="8106"/>
                  </a:lnTo>
                  <a:cubicBezTo>
                    <a:pt x="22" y="9099"/>
                    <a:pt x="22" y="10114"/>
                    <a:pt x="0" y="11062"/>
                  </a:cubicBezTo>
                  <a:cubicBezTo>
                    <a:pt x="0" y="12010"/>
                    <a:pt x="46" y="12892"/>
                    <a:pt x="67" y="13636"/>
                  </a:cubicBezTo>
                  <a:cubicBezTo>
                    <a:pt x="136" y="15149"/>
                    <a:pt x="226" y="16164"/>
                    <a:pt x="226" y="16164"/>
                  </a:cubicBezTo>
                  <a:cubicBezTo>
                    <a:pt x="226" y="16164"/>
                    <a:pt x="226" y="16187"/>
                    <a:pt x="248" y="16187"/>
                  </a:cubicBezTo>
                  <a:cubicBezTo>
                    <a:pt x="248" y="16187"/>
                    <a:pt x="271" y="16187"/>
                    <a:pt x="271" y="16164"/>
                  </a:cubicBezTo>
                  <a:cubicBezTo>
                    <a:pt x="271" y="16164"/>
                    <a:pt x="362" y="15149"/>
                    <a:pt x="407" y="13636"/>
                  </a:cubicBezTo>
                  <a:cubicBezTo>
                    <a:pt x="428" y="12892"/>
                    <a:pt x="474" y="12010"/>
                    <a:pt x="474" y="11062"/>
                  </a:cubicBezTo>
                  <a:cubicBezTo>
                    <a:pt x="452" y="10114"/>
                    <a:pt x="428" y="9099"/>
                    <a:pt x="407" y="8106"/>
                  </a:cubicBezTo>
                  <a:lnTo>
                    <a:pt x="226" y="24"/>
                  </a:lnTo>
                  <a:lnTo>
                    <a:pt x="20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6" name="Google Shape;1576;p37"/>
            <p:cNvSpPr/>
            <p:nvPr/>
          </p:nvSpPr>
          <p:spPr>
            <a:xfrm>
              <a:off x="1602750" y="3234450"/>
              <a:ext cx="11900" cy="267525"/>
            </a:xfrm>
            <a:custGeom>
              <a:avLst/>
              <a:gdLst/>
              <a:ahLst/>
              <a:cxnLst/>
              <a:rect l="l" t="t" r="r" b="b"/>
              <a:pathLst>
                <a:path w="476" h="10701" extrusionOk="0">
                  <a:moveTo>
                    <a:pt x="205" y="0"/>
                  </a:moveTo>
                  <a:cubicBezTo>
                    <a:pt x="181" y="0"/>
                    <a:pt x="181" y="0"/>
                    <a:pt x="181" y="22"/>
                  </a:cubicBezTo>
                  <a:lnTo>
                    <a:pt x="46" y="5349"/>
                  </a:lnTo>
                  <a:cubicBezTo>
                    <a:pt x="46" y="6005"/>
                    <a:pt x="24" y="6682"/>
                    <a:pt x="1" y="7291"/>
                  </a:cubicBezTo>
                  <a:cubicBezTo>
                    <a:pt x="1" y="7923"/>
                    <a:pt x="46" y="8510"/>
                    <a:pt x="69" y="9006"/>
                  </a:cubicBezTo>
                  <a:cubicBezTo>
                    <a:pt x="136" y="10000"/>
                    <a:pt x="227" y="10677"/>
                    <a:pt x="227" y="10677"/>
                  </a:cubicBezTo>
                  <a:lnTo>
                    <a:pt x="250" y="10700"/>
                  </a:lnTo>
                  <a:cubicBezTo>
                    <a:pt x="272" y="10700"/>
                    <a:pt x="272" y="10677"/>
                    <a:pt x="272" y="10677"/>
                  </a:cubicBezTo>
                  <a:cubicBezTo>
                    <a:pt x="272" y="10677"/>
                    <a:pt x="362" y="10000"/>
                    <a:pt x="431" y="9006"/>
                  </a:cubicBezTo>
                  <a:cubicBezTo>
                    <a:pt x="452" y="8510"/>
                    <a:pt x="476" y="7923"/>
                    <a:pt x="476" y="7291"/>
                  </a:cubicBezTo>
                  <a:cubicBezTo>
                    <a:pt x="452" y="6682"/>
                    <a:pt x="431" y="6005"/>
                    <a:pt x="407" y="5349"/>
                  </a:cubicBezTo>
                  <a:lnTo>
                    <a:pt x="227" y="22"/>
                  </a:lnTo>
                  <a:cubicBezTo>
                    <a:pt x="227" y="0"/>
                    <a:pt x="205" y="0"/>
                    <a:pt x="2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7" name="Google Shape;1577;p37"/>
            <p:cNvSpPr/>
            <p:nvPr/>
          </p:nvSpPr>
          <p:spPr>
            <a:xfrm>
              <a:off x="1723000" y="2170050"/>
              <a:ext cx="11850" cy="267525"/>
            </a:xfrm>
            <a:custGeom>
              <a:avLst/>
              <a:gdLst/>
              <a:ahLst/>
              <a:cxnLst/>
              <a:rect l="l" t="t" r="r" b="b"/>
              <a:pathLst>
                <a:path w="474" h="10701" extrusionOk="0">
                  <a:moveTo>
                    <a:pt x="181" y="0"/>
                  </a:moveTo>
                  <a:cubicBezTo>
                    <a:pt x="181" y="0"/>
                    <a:pt x="112" y="2686"/>
                    <a:pt x="45" y="5350"/>
                  </a:cubicBezTo>
                  <a:cubicBezTo>
                    <a:pt x="45" y="6005"/>
                    <a:pt x="22" y="6682"/>
                    <a:pt x="0" y="7291"/>
                  </a:cubicBezTo>
                  <a:cubicBezTo>
                    <a:pt x="22" y="7923"/>
                    <a:pt x="45" y="8510"/>
                    <a:pt x="67" y="9007"/>
                  </a:cubicBezTo>
                  <a:cubicBezTo>
                    <a:pt x="136" y="10000"/>
                    <a:pt x="226" y="10677"/>
                    <a:pt x="226" y="10677"/>
                  </a:cubicBezTo>
                  <a:cubicBezTo>
                    <a:pt x="248" y="10677"/>
                    <a:pt x="248" y="10677"/>
                    <a:pt x="248" y="10701"/>
                  </a:cubicBezTo>
                  <a:cubicBezTo>
                    <a:pt x="271" y="10701"/>
                    <a:pt x="271" y="10677"/>
                    <a:pt x="271" y="10677"/>
                  </a:cubicBezTo>
                  <a:cubicBezTo>
                    <a:pt x="271" y="10677"/>
                    <a:pt x="383" y="10000"/>
                    <a:pt x="428" y="9007"/>
                  </a:cubicBezTo>
                  <a:cubicBezTo>
                    <a:pt x="452" y="8510"/>
                    <a:pt x="473" y="7923"/>
                    <a:pt x="473" y="7291"/>
                  </a:cubicBezTo>
                  <a:cubicBezTo>
                    <a:pt x="452" y="6682"/>
                    <a:pt x="428" y="6005"/>
                    <a:pt x="407" y="5350"/>
                  </a:cubicBezTo>
                  <a:cubicBezTo>
                    <a:pt x="316" y="2686"/>
                    <a:pt x="226" y="0"/>
                    <a:pt x="2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8" name="Google Shape;1578;p37"/>
            <p:cNvSpPr/>
            <p:nvPr/>
          </p:nvSpPr>
          <p:spPr>
            <a:xfrm>
              <a:off x="1158625" y="1313875"/>
              <a:ext cx="11850" cy="267525"/>
            </a:xfrm>
            <a:custGeom>
              <a:avLst/>
              <a:gdLst/>
              <a:ahLst/>
              <a:cxnLst/>
              <a:rect l="l" t="t" r="r" b="b"/>
              <a:pathLst>
                <a:path w="474" h="10701" extrusionOk="0">
                  <a:moveTo>
                    <a:pt x="203" y="1"/>
                  </a:moveTo>
                  <a:lnTo>
                    <a:pt x="181" y="24"/>
                  </a:lnTo>
                  <a:lnTo>
                    <a:pt x="46" y="5352"/>
                  </a:lnTo>
                  <a:cubicBezTo>
                    <a:pt x="46" y="6029"/>
                    <a:pt x="22" y="6683"/>
                    <a:pt x="0" y="7315"/>
                  </a:cubicBezTo>
                  <a:cubicBezTo>
                    <a:pt x="0" y="7947"/>
                    <a:pt x="46" y="8512"/>
                    <a:pt x="67" y="9030"/>
                  </a:cubicBezTo>
                  <a:cubicBezTo>
                    <a:pt x="136" y="10024"/>
                    <a:pt x="226" y="10679"/>
                    <a:pt x="226" y="10679"/>
                  </a:cubicBezTo>
                  <a:cubicBezTo>
                    <a:pt x="226" y="10701"/>
                    <a:pt x="226" y="10701"/>
                    <a:pt x="248" y="10701"/>
                  </a:cubicBezTo>
                  <a:cubicBezTo>
                    <a:pt x="248" y="10701"/>
                    <a:pt x="271" y="10701"/>
                    <a:pt x="271" y="10679"/>
                  </a:cubicBezTo>
                  <a:cubicBezTo>
                    <a:pt x="271" y="10679"/>
                    <a:pt x="362" y="10024"/>
                    <a:pt x="428" y="9030"/>
                  </a:cubicBezTo>
                  <a:cubicBezTo>
                    <a:pt x="428" y="8512"/>
                    <a:pt x="474" y="7947"/>
                    <a:pt x="474" y="7315"/>
                  </a:cubicBezTo>
                  <a:cubicBezTo>
                    <a:pt x="452" y="6683"/>
                    <a:pt x="428" y="6029"/>
                    <a:pt x="407" y="5352"/>
                  </a:cubicBezTo>
                  <a:lnTo>
                    <a:pt x="226" y="24"/>
                  </a:lnTo>
                  <a:cubicBezTo>
                    <a:pt x="226" y="24"/>
                    <a:pt x="226" y="1"/>
                    <a:pt x="20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9" name="Google Shape;1579;p37"/>
            <p:cNvSpPr/>
            <p:nvPr/>
          </p:nvSpPr>
          <p:spPr>
            <a:xfrm>
              <a:off x="1862375" y="3711300"/>
              <a:ext cx="11300" cy="267550"/>
            </a:xfrm>
            <a:custGeom>
              <a:avLst/>
              <a:gdLst/>
              <a:ahLst/>
              <a:cxnLst/>
              <a:rect l="l" t="t" r="r" b="b"/>
              <a:pathLst>
                <a:path w="452" h="10702" extrusionOk="0">
                  <a:moveTo>
                    <a:pt x="204" y="1"/>
                  </a:moveTo>
                  <a:cubicBezTo>
                    <a:pt x="181" y="1"/>
                    <a:pt x="181" y="1"/>
                    <a:pt x="181" y="24"/>
                  </a:cubicBezTo>
                  <a:lnTo>
                    <a:pt x="45" y="5352"/>
                  </a:lnTo>
                  <a:cubicBezTo>
                    <a:pt x="24" y="6029"/>
                    <a:pt x="0" y="6683"/>
                    <a:pt x="0" y="7315"/>
                  </a:cubicBezTo>
                  <a:cubicBezTo>
                    <a:pt x="0" y="7925"/>
                    <a:pt x="24" y="8512"/>
                    <a:pt x="45" y="9009"/>
                  </a:cubicBezTo>
                  <a:cubicBezTo>
                    <a:pt x="114" y="10024"/>
                    <a:pt x="204" y="10679"/>
                    <a:pt x="204" y="10679"/>
                  </a:cubicBezTo>
                  <a:cubicBezTo>
                    <a:pt x="226" y="10679"/>
                    <a:pt x="226" y="10701"/>
                    <a:pt x="226" y="10701"/>
                  </a:cubicBezTo>
                  <a:cubicBezTo>
                    <a:pt x="250" y="10701"/>
                    <a:pt x="250" y="10701"/>
                    <a:pt x="250" y="10679"/>
                  </a:cubicBezTo>
                  <a:cubicBezTo>
                    <a:pt x="250" y="10679"/>
                    <a:pt x="361" y="10024"/>
                    <a:pt x="407" y="9009"/>
                  </a:cubicBezTo>
                  <a:cubicBezTo>
                    <a:pt x="430" y="8512"/>
                    <a:pt x="452" y="7925"/>
                    <a:pt x="452" y="7315"/>
                  </a:cubicBezTo>
                  <a:cubicBezTo>
                    <a:pt x="430" y="6683"/>
                    <a:pt x="407" y="6006"/>
                    <a:pt x="385" y="5352"/>
                  </a:cubicBezTo>
                  <a:cubicBezTo>
                    <a:pt x="316" y="2688"/>
                    <a:pt x="226" y="24"/>
                    <a:pt x="226" y="24"/>
                  </a:cubicBezTo>
                  <a:cubicBezTo>
                    <a:pt x="226" y="1"/>
                    <a:pt x="204" y="1"/>
                    <a:pt x="2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0" name="Google Shape;1580;p37"/>
            <p:cNvSpPr/>
            <p:nvPr/>
          </p:nvSpPr>
          <p:spPr>
            <a:xfrm>
              <a:off x="1111225" y="2145200"/>
              <a:ext cx="11300" cy="138275"/>
            </a:xfrm>
            <a:custGeom>
              <a:avLst/>
              <a:gdLst/>
              <a:ahLst/>
              <a:cxnLst/>
              <a:rect l="l" t="t" r="r" b="b"/>
              <a:pathLst>
                <a:path w="452" h="5531" extrusionOk="0">
                  <a:moveTo>
                    <a:pt x="202" y="1"/>
                  </a:moveTo>
                  <a:cubicBezTo>
                    <a:pt x="181" y="1"/>
                    <a:pt x="181" y="23"/>
                    <a:pt x="181" y="23"/>
                  </a:cubicBezTo>
                  <a:cubicBezTo>
                    <a:pt x="181" y="23"/>
                    <a:pt x="90" y="1401"/>
                    <a:pt x="45" y="2777"/>
                  </a:cubicBezTo>
                  <a:cubicBezTo>
                    <a:pt x="22" y="3116"/>
                    <a:pt x="0" y="3454"/>
                    <a:pt x="0" y="3794"/>
                  </a:cubicBezTo>
                  <a:cubicBezTo>
                    <a:pt x="0" y="4110"/>
                    <a:pt x="22" y="4402"/>
                    <a:pt x="45" y="4673"/>
                  </a:cubicBezTo>
                  <a:cubicBezTo>
                    <a:pt x="112" y="5170"/>
                    <a:pt x="202" y="5509"/>
                    <a:pt x="202" y="5509"/>
                  </a:cubicBezTo>
                  <a:lnTo>
                    <a:pt x="226" y="5531"/>
                  </a:lnTo>
                  <a:cubicBezTo>
                    <a:pt x="248" y="5531"/>
                    <a:pt x="248" y="5531"/>
                    <a:pt x="248" y="5509"/>
                  </a:cubicBezTo>
                  <a:cubicBezTo>
                    <a:pt x="248" y="5509"/>
                    <a:pt x="361" y="5170"/>
                    <a:pt x="406" y="4651"/>
                  </a:cubicBezTo>
                  <a:cubicBezTo>
                    <a:pt x="428" y="4402"/>
                    <a:pt x="452" y="4110"/>
                    <a:pt x="452" y="3770"/>
                  </a:cubicBezTo>
                  <a:cubicBezTo>
                    <a:pt x="452" y="3454"/>
                    <a:pt x="428" y="3116"/>
                    <a:pt x="406" y="2777"/>
                  </a:cubicBezTo>
                  <a:cubicBezTo>
                    <a:pt x="338" y="1401"/>
                    <a:pt x="226" y="23"/>
                    <a:pt x="226" y="23"/>
                  </a:cubicBezTo>
                  <a:cubicBezTo>
                    <a:pt x="226" y="23"/>
                    <a:pt x="226" y="1"/>
                    <a:pt x="20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1" name="Google Shape;1581;p37"/>
            <p:cNvSpPr/>
            <p:nvPr/>
          </p:nvSpPr>
          <p:spPr>
            <a:xfrm>
              <a:off x="2796975" y="1827450"/>
              <a:ext cx="11900" cy="267525"/>
            </a:xfrm>
            <a:custGeom>
              <a:avLst/>
              <a:gdLst/>
              <a:ahLst/>
              <a:cxnLst/>
              <a:rect l="l" t="t" r="r" b="b"/>
              <a:pathLst>
                <a:path w="476" h="10701" extrusionOk="0">
                  <a:moveTo>
                    <a:pt x="204" y="1"/>
                  </a:moveTo>
                  <a:cubicBezTo>
                    <a:pt x="181" y="1"/>
                    <a:pt x="181" y="1"/>
                    <a:pt x="181" y="24"/>
                  </a:cubicBezTo>
                  <a:lnTo>
                    <a:pt x="45" y="5352"/>
                  </a:lnTo>
                  <a:cubicBezTo>
                    <a:pt x="24" y="6005"/>
                    <a:pt x="24" y="6683"/>
                    <a:pt x="0" y="7315"/>
                  </a:cubicBezTo>
                  <a:cubicBezTo>
                    <a:pt x="0" y="7925"/>
                    <a:pt x="45" y="8512"/>
                    <a:pt x="69" y="9009"/>
                  </a:cubicBezTo>
                  <a:cubicBezTo>
                    <a:pt x="114" y="10002"/>
                    <a:pt x="226" y="10679"/>
                    <a:pt x="226" y="10679"/>
                  </a:cubicBezTo>
                  <a:cubicBezTo>
                    <a:pt x="226" y="10679"/>
                    <a:pt x="226" y="10701"/>
                    <a:pt x="249" y="10701"/>
                  </a:cubicBezTo>
                  <a:lnTo>
                    <a:pt x="271" y="10679"/>
                  </a:lnTo>
                  <a:cubicBezTo>
                    <a:pt x="271" y="10679"/>
                    <a:pt x="361" y="10002"/>
                    <a:pt x="406" y="9009"/>
                  </a:cubicBezTo>
                  <a:cubicBezTo>
                    <a:pt x="430" y="8512"/>
                    <a:pt x="475" y="7925"/>
                    <a:pt x="452" y="7293"/>
                  </a:cubicBezTo>
                  <a:cubicBezTo>
                    <a:pt x="452" y="6683"/>
                    <a:pt x="430" y="6005"/>
                    <a:pt x="406" y="5352"/>
                  </a:cubicBezTo>
                  <a:lnTo>
                    <a:pt x="226" y="24"/>
                  </a:lnTo>
                  <a:cubicBezTo>
                    <a:pt x="226" y="1"/>
                    <a:pt x="204" y="1"/>
                    <a:pt x="2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2" name="Google Shape;1582;p37"/>
            <p:cNvSpPr/>
            <p:nvPr/>
          </p:nvSpPr>
          <p:spPr>
            <a:xfrm>
              <a:off x="2000675" y="1336450"/>
              <a:ext cx="11850" cy="267800"/>
            </a:xfrm>
            <a:custGeom>
              <a:avLst/>
              <a:gdLst/>
              <a:ahLst/>
              <a:cxnLst/>
              <a:rect l="l" t="t" r="r" b="b"/>
              <a:pathLst>
                <a:path w="474" h="10712" extrusionOk="0">
                  <a:moveTo>
                    <a:pt x="202" y="1"/>
                  </a:moveTo>
                  <a:lnTo>
                    <a:pt x="181" y="24"/>
                  </a:lnTo>
                  <a:cubicBezTo>
                    <a:pt x="181" y="24"/>
                    <a:pt x="112" y="2710"/>
                    <a:pt x="45" y="5373"/>
                  </a:cubicBezTo>
                  <a:cubicBezTo>
                    <a:pt x="45" y="6029"/>
                    <a:pt x="22" y="6706"/>
                    <a:pt x="0" y="7315"/>
                  </a:cubicBezTo>
                  <a:cubicBezTo>
                    <a:pt x="22" y="7947"/>
                    <a:pt x="45" y="8534"/>
                    <a:pt x="67" y="9030"/>
                  </a:cubicBezTo>
                  <a:cubicBezTo>
                    <a:pt x="135" y="10024"/>
                    <a:pt x="226" y="10701"/>
                    <a:pt x="226" y="10701"/>
                  </a:cubicBezTo>
                  <a:lnTo>
                    <a:pt x="247" y="10701"/>
                  </a:lnTo>
                  <a:cubicBezTo>
                    <a:pt x="255" y="10709"/>
                    <a:pt x="260" y="10711"/>
                    <a:pt x="264" y="10711"/>
                  </a:cubicBezTo>
                  <a:cubicBezTo>
                    <a:pt x="271" y="10711"/>
                    <a:pt x="271" y="10701"/>
                    <a:pt x="271" y="10701"/>
                  </a:cubicBezTo>
                  <a:cubicBezTo>
                    <a:pt x="271" y="10701"/>
                    <a:pt x="383" y="10024"/>
                    <a:pt x="428" y="9030"/>
                  </a:cubicBezTo>
                  <a:cubicBezTo>
                    <a:pt x="452" y="8534"/>
                    <a:pt x="473" y="7947"/>
                    <a:pt x="473" y="7315"/>
                  </a:cubicBezTo>
                  <a:cubicBezTo>
                    <a:pt x="452" y="6706"/>
                    <a:pt x="428" y="6029"/>
                    <a:pt x="406" y="5373"/>
                  </a:cubicBezTo>
                  <a:cubicBezTo>
                    <a:pt x="316" y="2688"/>
                    <a:pt x="226" y="24"/>
                    <a:pt x="226" y="24"/>
                  </a:cubicBezTo>
                  <a:lnTo>
                    <a:pt x="20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3" name="Google Shape;1583;p37"/>
            <p:cNvSpPr/>
            <p:nvPr/>
          </p:nvSpPr>
          <p:spPr>
            <a:xfrm>
              <a:off x="2285650" y="4024550"/>
              <a:ext cx="11300" cy="137975"/>
            </a:xfrm>
            <a:custGeom>
              <a:avLst/>
              <a:gdLst/>
              <a:ahLst/>
              <a:cxnLst/>
              <a:rect l="l" t="t" r="r" b="b"/>
              <a:pathLst>
                <a:path w="452" h="5519" extrusionOk="0">
                  <a:moveTo>
                    <a:pt x="181" y="1"/>
                  </a:moveTo>
                  <a:cubicBezTo>
                    <a:pt x="181" y="1"/>
                    <a:pt x="91" y="1377"/>
                    <a:pt x="46" y="2755"/>
                  </a:cubicBezTo>
                  <a:cubicBezTo>
                    <a:pt x="24" y="3092"/>
                    <a:pt x="0" y="3454"/>
                    <a:pt x="0" y="3770"/>
                  </a:cubicBezTo>
                  <a:cubicBezTo>
                    <a:pt x="0" y="4086"/>
                    <a:pt x="24" y="4380"/>
                    <a:pt x="46" y="4651"/>
                  </a:cubicBezTo>
                  <a:cubicBezTo>
                    <a:pt x="114" y="5169"/>
                    <a:pt x="204" y="5509"/>
                    <a:pt x="204" y="5509"/>
                  </a:cubicBezTo>
                  <a:lnTo>
                    <a:pt x="226" y="5509"/>
                  </a:lnTo>
                  <a:cubicBezTo>
                    <a:pt x="234" y="5516"/>
                    <a:pt x="239" y="5518"/>
                    <a:pt x="243" y="5518"/>
                  </a:cubicBezTo>
                  <a:cubicBezTo>
                    <a:pt x="250" y="5518"/>
                    <a:pt x="250" y="5509"/>
                    <a:pt x="250" y="5509"/>
                  </a:cubicBezTo>
                  <a:cubicBezTo>
                    <a:pt x="250" y="5509"/>
                    <a:pt x="362" y="5169"/>
                    <a:pt x="407" y="4651"/>
                  </a:cubicBezTo>
                  <a:cubicBezTo>
                    <a:pt x="430" y="4380"/>
                    <a:pt x="452" y="4086"/>
                    <a:pt x="452" y="3770"/>
                  </a:cubicBezTo>
                  <a:cubicBezTo>
                    <a:pt x="452" y="3432"/>
                    <a:pt x="430" y="3092"/>
                    <a:pt x="407" y="2755"/>
                  </a:cubicBezTo>
                  <a:cubicBezTo>
                    <a:pt x="340" y="1377"/>
                    <a:pt x="226" y="1"/>
                    <a:pt x="22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4" name="Google Shape;1584;p37"/>
            <p:cNvSpPr/>
            <p:nvPr/>
          </p:nvSpPr>
          <p:spPr>
            <a:xfrm>
              <a:off x="2385575" y="3124950"/>
              <a:ext cx="11300" cy="404650"/>
            </a:xfrm>
            <a:custGeom>
              <a:avLst/>
              <a:gdLst/>
              <a:ahLst/>
              <a:cxnLst/>
              <a:rect l="l" t="t" r="r" b="b"/>
              <a:pathLst>
                <a:path w="452" h="16186" extrusionOk="0">
                  <a:moveTo>
                    <a:pt x="181" y="1"/>
                  </a:moveTo>
                  <a:lnTo>
                    <a:pt x="157" y="22"/>
                  </a:lnTo>
                  <a:cubicBezTo>
                    <a:pt x="157" y="22"/>
                    <a:pt x="112" y="4064"/>
                    <a:pt x="45" y="8104"/>
                  </a:cubicBezTo>
                  <a:cubicBezTo>
                    <a:pt x="22" y="9097"/>
                    <a:pt x="0" y="10114"/>
                    <a:pt x="0" y="11062"/>
                  </a:cubicBezTo>
                  <a:cubicBezTo>
                    <a:pt x="0" y="12010"/>
                    <a:pt x="22" y="12890"/>
                    <a:pt x="45" y="13657"/>
                  </a:cubicBezTo>
                  <a:cubicBezTo>
                    <a:pt x="112" y="15171"/>
                    <a:pt x="226" y="16164"/>
                    <a:pt x="226" y="16164"/>
                  </a:cubicBezTo>
                  <a:cubicBezTo>
                    <a:pt x="226" y="16186"/>
                    <a:pt x="226" y="16186"/>
                    <a:pt x="247" y="16186"/>
                  </a:cubicBezTo>
                  <a:cubicBezTo>
                    <a:pt x="247" y="16186"/>
                    <a:pt x="271" y="16186"/>
                    <a:pt x="271" y="16164"/>
                  </a:cubicBezTo>
                  <a:cubicBezTo>
                    <a:pt x="271" y="16164"/>
                    <a:pt x="361" y="15171"/>
                    <a:pt x="406" y="13636"/>
                  </a:cubicBezTo>
                  <a:cubicBezTo>
                    <a:pt x="428" y="12890"/>
                    <a:pt x="452" y="12010"/>
                    <a:pt x="452" y="11062"/>
                  </a:cubicBezTo>
                  <a:cubicBezTo>
                    <a:pt x="428" y="10114"/>
                    <a:pt x="406" y="9097"/>
                    <a:pt x="383" y="8104"/>
                  </a:cubicBezTo>
                  <a:lnTo>
                    <a:pt x="202" y="22"/>
                  </a:lnTo>
                  <a:cubicBezTo>
                    <a:pt x="202" y="22"/>
                    <a:pt x="202" y="1"/>
                    <a:pt x="18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5" name="Google Shape;1585;p37"/>
            <p:cNvSpPr/>
            <p:nvPr/>
          </p:nvSpPr>
          <p:spPr>
            <a:xfrm>
              <a:off x="2445375" y="1341550"/>
              <a:ext cx="11325" cy="267550"/>
            </a:xfrm>
            <a:custGeom>
              <a:avLst/>
              <a:gdLst/>
              <a:ahLst/>
              <a:cxnLst/>
              <a:rect l="l" t="t" r="r" b="b"/>
              <a:pathLst>
                <a:path w="453" h="10702" extrusionOk="0">
                  <a:moveTo>
                    <a:pt x="203" y="1"/>
                  </a:moveTo>
                  <a:cubicBezTo>
                    <a:pt x="182" y="1"/>
                    <a:pt x="182" y="22"/>
                    <a:pt x="182" y="22"/>
                  </a:cubicBezTo>
                  <a:lnTo>
                    <a:pt x="46" y="5350"/>
                  </a:lnTo>
                  <a:cubicBezTo>
                    <a:pt x="23" y="6027"/>
                    <a:pt x="23" y="6704"/>
                    <a:pt x="1" y="7315"/>
                  </a:cubicBezTo>
                  <a:cubicBezTo>
                    <a:pt x="1" y="7947"/>
                    <a:pt x="23" y="8534"/>
                    <a:pt x="68" y="9030"/>
                  </a:cubicBezTo>
                  <a:cubicBezTo>
                    <a:pt x="113" y="10024"/>
                    <a:pt x="227" y="10701"/>
                    <a:pt x="227" y="10701"/>
                  </a:cubicBezTo>
                  <a:lnTo>
                    <a:pt x="272" y="10701"/>
                  </a:lnTo>
                  <a:cubicBezTo>
                    <a:pt x="272" y="10701"/>
                    <a:pt x="362" y="10024"/>
                    <a:pt x="407" y="9030"/>
                  </a:cubicBezTo>
                  <a:cubicBezTo>
                    <a:pt x="429" y="8534"/>
                    <a:pt x="452" y="7947"/>
                    <a:pt x="452" y="7315"/>
                  </a:cubicBezTo>
                  <a:cubicBezTo>
                    <a:pt x="429" y="6683"/>
                    <a:pt x="429" y="6027"/>
                    <a:pt x="407" y="5350"/>
                  </a:cubicBezTo>
                  <a:lnTo>
                    <a:pt x="227" y="22"/>
                  </a:lnTo>
                  <a:lnTo>
                    <a:pt x="20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6" name="Google Shape;1586;p37"/>
            <p:cNvSpPr/>
            <p:nvPr/>
          </p:nvSpPr>
          <p:spPr>
            <a:xfrm>
              <a:off x="2564450" y="2367575"/>
              <a:ext cx="11300" cy="138275"/>
            </a:xfrm>
            <a:custGeom>
              <a:avLst/>
              <a:gdLst/>
              <a:ahLst/>
              <a:cxnLst/>
              <a:rect l="l" t="t" r="r" b="b"/>
              <a:pathLst>
                <a:path w="452" h="5531" extrusionOk="0">
                  <a:moveTo>
                    <a:pt x="204" y="0"/>
                  </a:moveTo>
                  <a:cubicBezTo>
                    <a:pt x="181" y="0"/>
                    <a:pt x="181" y="0"/>
                    <a:pt x="181" y="22"/>
                  </a:cubicBezTo>
                  <a:cubicBezTo>
                    <a:pt x="181" y="22"/>
                    <a:pt x="91" y="1400"/>
                    <a:pt x="45" y="2754"/>
                  </a:cubicBezTo>
                  <a:cubicBezTo>
                    <a:pt x="24" y="3116"/>
                    <a:pt x="0" y="3453"/>
                    <a:pt x="0" y="3769"/>
                  </a:cubicBezTo>
                  <a:cubicBezTo>
                    <a:pt x="0" y="4085"/>
                    <a:pt x="24" y="4402"/>
                    <a:pt x="45" y="4651"/>
                  </a:cubicBezTo>
                  <a:cubicBezTo>
                    <a:pt x="114" y="5169"/>
                    <a:pt x="204" y="5509"/>
                    <a:pt x="204" y="5509"/>
                  </a:cubicBezTo>
                  <a:lnTo>
                    <a:pt x="226" y="5530"/>
                  </a:lnTo>
                  <a:cubicBezTo>
                    <a:pt x="250" y="5530"/>
                    <a:pt x="250" y="5530"/>
                    <a:pt x="250" y="5509"/>
                  </a:cubicBezTo>
                  <a:cubicBezTo>
                    <a:pt x="250" y="5509"/>
                    <a:pt x="340" y="5169"/>
                    <a:pt x="407" y="4651"/>
                  </a:cubicBezTo>
                  <a:cubicBezTo>
                    <a:pt x="430" y="4402"/>
                    <a:pt x="452" y="4085"/>
                    <a:pt x="452" y="3769"/>
                  </a:cubicBezTo>
                  <a:cubicBezTo>
                    <a:pt x="452" y="3453"/>
                    <a:pt x="407" y="3116"/>
                    <a:pt x="385" y="2754"/>
                  </a:cubicBezTo>
                  <a:cubicBezTo>
                    <a:pt x="316" y="1400"/>
                    <a:pt x="226" y="22"/>
                    <a:pt x="226" y="22"/>
                  </a:cubicBezTo>
                  <a:cubicBezTo>
                    <a:pt x="226" y="0"/>
                    <a:pt x="204" y="0"/>
                    <a:pt x="2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7" name="Google Shape;1587;p37"/>
            <p:cNvSpPr/>
            <p:nvPr/>
          </p:nvSpPr>
          <p:spPr>
            <a:xfrm>
              <a:off x="1332450" y="2561725"/>
              <a:ext cx="11300" cy="138250"/>
            </a:xfrm>
            <a:custGeom>
              <a:avLst/>
              <a:gdLst/>
              <a:ahLst/>
              <a:cxnLst/>
              <a:rect l="l" t="t" r="r" b="b"/>
              <a:pathLst>
                <a:path w="452" h="5530" extrusionOk="0">
                  <a:moveTo>
                    <a:pt x="203" y="0"/>
                  </a:moveTo>
                  <a:lnTo>
                    <a:pt x="181" y="22"/>
                  </a:lnTo>
                  <a:cubicBezTo>
                    <a:pt x="181" y="22"/>
                    <a:pt x="91" y="1400"/>
                    <a:pt x="46" y="2776"/>
                  </a:cubicBezTo>
                  <a:cubicBezTo>
                    <a:pt x="22" y="3115"/>
                    <a:pt x="0" y="3453"/>
                    <a:pt x="0" y="3793"/>
                  </a:cubicBezTo>
                  <a:cubicBezTo>
                    <a:pt x="0" y="4109"/>
                    <a:pt x="22" y="4401"/>
                    <a:pt x="46" y="4672"/>
                  </a:cubicBezTo>
                  <a:cubicBezTo>
                    <a:pt x="112" y="5169"/>
                    <a:pt x="203" y="5508"/>
                    <a:pt x="203" y="5508"/>
                  </a:cubicBezTo>
                  <a:cubicBezTo>
                    <a:pt x="203" y="5530"/>
                    <a:pt x="203" y="5530"/>
                    <a:pt x="226" y="5530"/>
                  </a:cubicBezTo>
                  <a:cubicBezTo>
                    <a:pt x="226" y="5530"/>
                    <a:pt x="248" y="5530"/>
                    <a:pt x="248" y="5508"/>
                  </a:cubicBezTo>
                  <a:cubicBezTo>
                    <a:pt x="248" y="5508"/>
                    <a:pt x="338" y="5169"/>
                    <a:pt x="407" y="4650"/>
                  </a:cubicBezTo>
                  <a:cubicBezTo>
                    <a:pt x="428" y="4401"/>
                    <a:pt x="452" y="4109"/>
                    <a:pt x="452" y="3769"/>
                  </a:cubicBezTo>
                  <a:cubicBezTo>
                    <a:pt x="452" y="3453"/>
                    <a:pt x="407" y="3115"/>
                    <a:pt x="383" y="2776"/>
                  </a:cubicBezTo>
                  <a:cubicBezTo>
                    <a:pt x="338" y="1400"/>
                    <a:pt x="226" y="22"/>
                    <a:pt x="226" y="22"/>
                  </a:cubicBezTo>
                  <a:cubicBezTo>
                    <a:pt x="226" y="22"/>
                    <a:pt x="226" y="0"/>
                    <a:pt x="2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8" name="Google Shape;1588;p37"/>
            <p:cNvSpPr/>
            <p:nvPr/>
          </p:nvSpPr>
          <p:spPr>
            <a:xfrm>
              <a:off x="3352300" y="3262075"/>
              <a:ext cx="11900" cy="267525"/>
            </a:xfrm>
            <a:custGeom>
              <a:avLst/>
              <a:gdLst/>
              <a:ahLst/>
              <a:cxnLst/>
              <a:rect l="l" t="t" r="r" b="b"/>
              <a:pathLst>
                <a:path w="476" h="10701" extrusionOk="0">
                  <a:moveTo>
                    <a:pt x="205" y="0"/>
                  </a:moveTo>
                  <a:cubicBezTo>
                    <a:pt x="181" y="0"/>
                    <a:pt x="181" y="0"/>
                    <a:pt x="181" y="24"/>
                  </a:cubicBezTo>
                  <a:lnTo>
                    <a:pt x="46" y="5351"/>
                  </a:lnTo>
                  <a:cubicBezTo>
                    <a:pt x="24" y="6005"/>
                    <a:pt x="24" y="6682"/>
                    <a:pt x="1" y="7315"/>
                  </a:cubicBezTo>
                  <a:cubicBezTo>
                    <a:pt x="1" y="7925"/>
                    <a:pt x="46" y="8512"/>
                    <a:pt x="69" y="9009"/>
                  </a:cubicBezTo>
                  <a:cubicBezTo>
                    <a:pt x="136" y="10002"/>
                    <a:pt x="226" y="10679"/>
                    <a:pt x="226" y="10679"/>
                  </a:cubicBezTo>
                  <a:cubicBezTo>
                    <a:pt x="226" y="10679"/>
                    <a:pt x="226" y="10701"/>
                    <a:pt x="250" y="10701"/>
                  </a:cubicBezTo>
                  <a:lnTo>
                    <a:pt x="272" y="10679"/>
                  </a:lnTo>
                  <a:cubicBezTo>
                    <a:pt x="272" y="10679"/>
                    <a:pt x="362" y="10002"/>
                    <a:pt x="407" y="9009"/>
                  </a:cubicBezTo>
                  <a:cubicBezTo>
                    <a:pt x="431" y="8512"/>
                    <a:pt x="476" y="7925"/>
                    <a:pt x="452" y="7293"/>
                  </a:cubicBezTo>
                  <a:cubicBezTo>
                    <a:pt x="452" y="6682"/>
                    <a:pt x="431" y="6005"/>
                    <a:pt x="407" y="5351"/>
                  </a:cubicBezTo>
                  <a:lnTo>
                    <a:pt x="226" y="24"/>
                  </a:lnTo>
                  <a:cubicBezTo>
                    <a:pt x="226" y="0"/>
                    <a:pt x="205" y="0"/>
                    <a:pt x="2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9" name="Google Shape;1589;p37"/>
            <p:cNvSpPr/>
            <p:nvPr/>
          </p:nvSpPr>
          <p:spPr>
            <a:xfrm>
              <a:off x="2954450" y="3752525"/>
              <a:ext cx="11300" cy="267550"/>
            </a:xfrm>
            <a:custGeom>
              <a:avLst/>
              <a:gdLst/>
              <a:ahLst/>
              <a:cxnLst/>
              <a:rect l="l" t="t" r="r" b="b"/>
              <a:pathLst>
                <a:path w="452" h="10702" extrusionOk="0">
                  <a:moveTo>
                    <a:pt x="181" y="1"/>
                  </a:moveTo>
                  <a:cubicBezTo>
                    <a:pt x="181" y="1"/>
                    <a:pt x="158" y="1"/>
                    <a:pt x="158" y="22"/>
                  </a:cubicBezTo>
                  <a:cubicBezTo>
                    <a:pt x="158" y="22"/>
                    <a:pt x="112" y="2686"/>
                    <a:pt x="46" y="5350"/>
                  </a:cubicBezTo>
                  <a:cubicBezTo>
                    <a:pt x="22" y="6027"/>
                    <a:pt x="0" y="6683"/>
                    <a:pt x="0" y="7315"/>
                  </a:cubicBezTo>
                  <a:cubicBezTo>
                    <a:pt x="0" y="7923"/>
                    <a:pt x="22" y="8510"/>
                    <a:pt x="67" y="9007"/>
                  </a:cubicBezTo>
                  <a:cubicBezTo>
                    <a:pt x="112" y="10024"/>
                    <a:pt x="226" y="10678"/>
                    <a:pt x="226" y="10678"/>
                  </a:cubicBezTo>
                  <a:cubicBezTo>
                    <a:pt x="226" y="10701"/>
                    <a:pt x="226" y="10701"/>
                    <a:pt x="248" y="10701"/>
                  </a:cubicBezTo>
                  <a:cubicBezTo>
                    <a:pt x="248" y="10701"/>
                    <a:pt x="271" y="10701"/>
                    <a:pt x="271" y="10678"/>
                  </a:cubicBezTo>
                  <a:cubicBezTo>
                    <a:pt x="271" y="10678"/>
                    <a:pt x="362" y="10024"/>
                    <a:pt x="407" y="9007"/>
                  </a:cubicBezTo>
                  <a:cubicBezTo>
                    <a:pt x="428" y="8510"/>
                    <a:pt x="452" y="7923"/>
                    <a:pt x="452" y="7315"/>
                  </a:cubicBezTo>
                  <a:cubicBezTo>
                    <a:pt x="428" y="6683"/>
                    <a:pt x="407" y="6027"/>
                    <a:pt x="383" y="5350"/>
                  </a:cubicBezTo>
                  <a:lnTo>
                    <a:pt x="203" y="22"/>
                  </a:lnTo>
                  <a:cubicBezTo>
                    <a:pt x="203" y="1"/>
                    <a:pt x="203" y="1"/>
                    <a:pt x="18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0" name="Google Shape;1590;p37"/>
            <p:cNvSpPr/>
            <p:nvPr/>
          </p:nvSpPr>
          <p:spPr>
            <a:xfrm>
              <a:off x="3746225" y="4143075"/>
              <a:ext cx="11325" cy="404650"/>
            </a:xfrm>
            <a:custGeom>
              <a:avLst/>
              <a:gdLst/>
              <a:ahLst/>
              <a:cxnLst/>
              <a:rect l="l" t="t" r="r" b="b"/>
              <a:pathLst>
                <a:path w="453" h="16186" extrusionOk="0">
                  <a:moveTo>
                    <a:pt x="182" y="0"/>
                  </a:moveTo>
                  <a:lnTo>
                    <a:pt x="160" y="22"/>
                  </a:lnTo>
                  <a:cubicBezTo>
                    <a:pt x="160" y="22"/>
                    <a:pt x="91" y="4064"/>
                    <a:pt x="46" y="8104"/>
                  </a:cubicBezTo>
                  <a:cubicBezTo>
                    <a:pt x="24" y="9120"/>
                    <a:pt x="1" y="10114"/>
                    <a:pt x="1" y="11062"/>
                  </a:cubicBezTo>
                  <a:cubicBezTo>
                    <a:pt x="1" y="12010"/>
                    <a:pt x="24" y="12890"/>
                    <a:pt x="46" y="13657"/>
                  </a:cubicBezTo>
                  <a:cubicBezTo>
                    <a:pt x="115" y="15170"/>
                    <a:pt x="227" y="16164"/>
                    <a:pt x="227" y="16164"/>
                  </a:cubicBezTo>
                  <a:lnTo>
                    <a:pt x="227" y="16185"/>
                  </a:lnTo>
                  <a:cubicBezTo>
                    <a:pt x="250" y="16185"/>
                    <a:pt x="250" y="16185"/>
                    <a:pt x="250" y="16164"/>
                  </a:cubicBezTo>
                  <a:cubicBezTo>
                    <a:pt x="250" y="16164"/>
                    <a:pt x="362" y="15170"/>
                    <a:pt x="407" y="13657"/>
                  </a:cubicBezTo>
                  <a:cubicBezTo>
                    <a:pt x="431" y="12890"/>
                    <a:pt x="452" y="12010"/>
                    <a:pt x="452" y="11062"/>
                  </a:cubicBezTo>
                  <a:cubicBezTo>
                    <a:pt x="431" y="10114"/>
                    <a:pt x="407" y="9097"/>
                    <a:pt x="386" y="8104"/>
                  </a:cubicBezTo>
                  <a:lnTo>
                    <a:pt x="205" y="22"/>
                  </a:lnTo>
                  <a:cubicBezTo>
                    <a:pt x="205" y="22"/>
                    <a:pt x="205" y="0"/>
                    <a:pt x="18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1" name="Google Shape;1591;p37"/>
            <p:cNvSpPr/>
            <p:nvPr/>
          </p:nvSpPr>
          <p:spPr>
            <a:xfrm>
              <a:off x="4351825" y="3956250"/>
              <a:ext cx="11850" cy="267525"/>
            </a:xfrm>
            <a:custGeom>
              <a:avLst/>
              <a:gdLst/>
              <a:ahLst/>
              <a:cxnLst/>
              <a:rect l="l" t="t" r="r" b="b"/>
              <a:pathLst>
                <a:path w="474" h="10701" extrusionOk="0">
                  <a:moveTo>
                    <a:pt x="203" y="0"/>
                  </a:moveTo>
                  <a:cubicBezTo>
                    <a:pt x="181" y="0"/>
                    <a:pt x="181" y="0"/>
                    <a:pt x="181" y="24"/>
                  </a:cubicBezTo>
                  <a:lnTo>
                    <a:pt x="46" y="5351"/>
                  </a:lnTo>
                  <a:cubicBezTo>
                    <a:pt x="22" y="6005"/>
                    <a:pt x="22" y="6682"/>
                    <a:pt x="1" y="7314"/>
                  </a:cubicBezTo>
                  <a:cubicBezTo>
                    <a:pt x="1" y="7925"/>
                    <a:pt x="46" y="8512"/>
                    <a:pt x="67" y="9008"/>
                  </a:cubicBezTo>
                  <a:cubicBezTo>
                    <a:pt x="136" y="10002"/>
                    <a:pt x="226" y="10679"/>
                    <a:pt x="226" y="10679"/>
                  </a:cubicBezTo>
                  <a:lnTo>
                    <a:pt x="248" y="10701"/>
                  </a:lnTo>
                  <a:cubicBezTo>
                    <a:pt x="272" y="10701"/>
                    <a:pt x="272" y="10701"/>
                    <a:pt x="272" y="10679"/>
                  </a:cubicBezTo>
                  <a:cubicBezTo>
                    <a:pt x="272" y="10679"/>
                    <a:pt x="362" y="10002"/>
                    <a:pt x="429" y="9008"/>
                  </a:cubicBezTo>
                  <a:cubicBezTo>
                    <a:pt x="452" y="8512"/>
                    <a:pt x="474" y="7925"/>
                    <a:pt x="474" y="7314"/>
                  </a:cubicBezTo>
                  <a:cubicBezTo>
                    <a:pt x="452" y="6682"/>
                    <a:pt x="429" y="6005"/>
                    <a:pt x="407" y="5351"/>
                  </a:cubicBezTo>
                  <a:lnTo>
                    <a:pt x="226" y="24"/>
                  </a:lnTo>
                  <a:cubicBezTo>
                    <a:pt x="226" y="0"/>
                    <a:pt x="203" y="0"/>
                    <a:pt x="2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2" name="Google Shape;1592;p37"/>
            <p:cNvSpPr/>
            <p:nvPr/>
          </p:nvSpPr>
          <p:spPr>
            <a:xfrm>
              <a:off x="4370425" y="3215800"/>
              <a:ext cx="11900" cy="267525"/>
            </a:xfrm>
            <a:custGeom>
              <a:avLst/>
              <a:gdLst/>
              <a:ahLst/>
              <a:cxnLst/>
              <a:rect l="l" t="t" r="r" b="b"/>
              <a:pathLst>
                <a:path w="476" h="10701" extrusionOk="0">
                  <a:moveTo>
                    <a:pt x="205" y="0"/>
                  </a:moveTo>
                  <a:cubicBezTo>
                    <a:pt x="181" y="0"/>
                    <a:pt x="181" y="0"/>
                    <a:pt x="181" y="24"/>
                  </a:cubicBezTo>
                  <a:lnTo>
                    <a:pt x="46" y="5351"/>
                  </a:lnTo>
                  <a:cubicBezTo>
                    <a:pt x="24" y="6005"/>
                    <a:pt x="24" y="6682"/>
                    <a:pt x="1" y="7314"/>
                  </a:cubicBezTo>
                  <a:cubicBezTo>
                    <a:pt x="1" y="7925"/>
                    <a:pt x="46" y="8512"/>
                    <a:pt x="69" y="9008"/>
                  </a:cubicBezTo>
                  <a:cubicBezTo>
                    <a:pt x="136" y="10002"/>
                    <a:pt x="226" y="10679"/>
                    <a:pt x="226" y="10679"/>
                  </a:cubicBezTo>
                  <a:cubicBezTo>
                    <a:pt x="226" y="10679"/>
                    <a:pt x="226" y="10701"/>
                    <a:pt x="250" y="10701"/>
                  </a:cubicBezTo>
                  <a:lnTo>
                    <a:pt x="272" y="10679"/>
                  </a:lnTo>
                  <a:cubicBezTo>
                    <a:pt x="272" y="10679"/>
                    <a:pt x="362" y="10002"/>
                    <a:pt x="407" y="9008"/>
                  </a:cubicBezTo>
                  <a:cubicBezTo>
                    <a:pt x="431" y="8512"/>
                    <a:pt x="476" y="7925"/>
                    <a:pt x="452" y="7293"/>
                  </a:cubicBezTo>
                  <a:cubicBezTo>
                    <a:pt x="452" y="6682"/>
                    <a:pt x="431" y="6005"/>
                    <a:pt x="407" y="5351"/>
                  </a:cubicBezTo>
                  <a:lnTo>
                    <a:pt x="226" y="24"/>
                  </a:lnTo>
                  <a:cubicBezTo>
                    <a:pt x="226" y="0"/>
                    <a:pt x="205" y="0"/>
                    <a:pt x="2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3" name="Google Shape;1593;p37"/>
            <p:cNvSpPr/>
            <p:nvPr/>
          </p:nvSpPr>
          <p:spPr>
            <a:xfrm>
              <a:off x="3730425" y="2737800"/>
              <a:ext cx="11900" cy="138275"/>
            </a:xfrm>
            <a:custGeom>
              <a:avLst/>
              <a:gdLst/>
              <a:ahLst/>
              <a:cxnLst/>
              <a:rect l="l" t="t" r="r" b="b"/>
              <a:pathLst>
                <a:path w="476" h="5531" extrusionOk="0">
                  <a:moveTo>
                    <a:pt x="205" y="0"/>
                  </a:moveTo>
                  <a:cubicBezTo>
                    <a:pt x="205" y="0"/>
                    <a:pt x="181" y="0"/>
                    <a:pt x="181" y="22"/>
                  </a:cubicBezTo>
                  <a:cubicBezTo>
                    <a:pt x="181" y="22"/>
                    <a:pt x="91" y="1400"/>
                    <a:pt x="46" y="2776"/>
                  </a:cubicBezTo>
                  <a:cubicBezTo>
                    <a:pt x="24" y="3116"/>
                    <a:pt x="1" y="3453"/>
                    <a:pt x="1" y="3769"/>
                  </a:cubicBezTo>
                  <a:cubicBezTo>
                    <a:pt x="1" y="4085"/>
                    <a:pt x="46" y="4402"/>
                    <a:pt x="69" y="4651"/>
                  </a:cubicBezTo>
                  <a:cubicBezTo>
                    <a:pt x="115" y="5169"/>
                    <a:pt x="227" y="5509"/>
                    <a:pt x="227" y="5509"/>
                  </a:cubicBezTo>
                  <a:lnTo>
                    <a:pt x="227" y="5530"/>
                  </a:lnTo>
                  <a:cubicBezTo>
                    <a:pt x="250" y="5530"/>
                    <a:pt x="272" y="5530"/>
                    <a:pt x="272" y="5509"/>
                  </a:cubicBezTo>
                  <a:cubicBezTo>
                    <a:pt x="272" y="5509"/>
                    <a:pt x="362" y="5169"/>
                    <a:pt x="407" y="4651"/>
                  </a:cubicBezTo>
                  <a:cubicBezTo>
                    <a:pt x="431" y="4402"/>
                    <a:pt x="476" y="4085"/>
                    <a:pt x="476" y="3769"/>
                  </a:cubicBezTo>
                  <a:cubicBezTo>
                    <a:pt x="452" y="3453"/>
                    <a:pt x="431" y="3116"/>
                    <a:pt x="407" y="2754"/>
                  </a:cubicBezTo>
                  <a:cubicBezTo>
                    <a:pt x="340" y="1400"/>
                    <a:pt x="227" y="22"/>
                    <a:pt x="227" y="22"/>
                  </a:cubicBezTo>
                  <a:cubicBezTo>
                    <a:pt x="227" y="0"/>
                    <a:pt x="227" y="0"/>
                    <a:pt x="2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4" name="Google Shape;1594;p37"/>
            <p:cNvSpPr/>
            <p:nvPr/>
          </p:nvSpPr>
          <p:spPr>
            <a:xfrm>
              <a:off x="3979350" y="3608050"/>
              <a:ext cx="11850" cy="137975"/>
            </a:xfrm>
            <a:custGeom>
              <a:avLst/>
              <a:gdLst/>
              <a:ahLst/>
              <a:cxnLst/>
              <a:rect l="l" t="t" r="r" b="b"/>
              <a:pathLst>
                <a:path w="474" h="5519" extrusionOk="0">
                  <a:moveTo>
                    <a:pt x="203" y="1"/>
                  </a:moveTo>
                  <a:cubicBezTo>
                    <a:pt x="203" y="1"/>
                    <a:pt x="112" y="1377"/>
                    <a:pt x="45" y="2755"/>
                  </a:cubicBezTo>
                  <a:cubicBezTo>
                    <a:pt x="22" y="3092"/>
                    <a:pt x="0" y="3454"/>
                    <a:pt x="0" y="3770"/>
                  </a:cubicBezTo>
                  <a:cubicBezTo>
                    <a:pt x="0" y="4086"/>
                    <a:pt x="45" y="4380"/>
                    <a:pt x="67" y="4651"/>
                  </a:cubicBezTo>
                  <a:cubicBezTo>
                    <a:pt x="112" y="5169"/>
                    <a:pt x="226" y="5509"/>
                    <a:pt x="226" y="5509"/>
                  </a:cubicBezTo>
                  <a:cubicBezTo>
                    <a:pt x="233" y="5516"/>
                    <a:pt x="238" y="5518"/>
                    <a:pt x="242" y="5518"/>
                  </a:cubicBezTo>
                  <a:cubicBezTo>
                    <a:pt x="250" y="5518"/>
                    <a:pt x="255" y="5509"/>
                    <a:pt x="271" y="5509"/>
                  </a:cubicBezTo>
                  <a:cubicBezTo>
                    <a:pt x="271" y="5509"/>
                    <a:pt x="361" y="5169"/>
                    <a:pt x="407" y="4651"/>
                  </a:cubicBezTo>
                  <a:cubicBezTo>
                    <a:pt x="428" y="4380"/>
                    <a:pt x="473" y="4086"/>
                    <a:pt x="473" y="3770"/>
                  </a:cubicBezTo>
                  <a:lnTo>
                    <a:pt x="407" y="2755"/>
                  </a:lnTo>
                  <a:cubicBezTo>
                    <a:pt x="338" y="1377"/>
                    <a:pt x="248" y="1"/>
                    <a:pt x="24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5" name="Google Shape;1595;p37"/>
            <p:cNvSpPr/>
            <p:nvPr/>
          </p:nvSpPr>
          <p:spPr>
            <a:xfrm>
              <a:off x="3088775" y="2394075"/>
              <a:ext cx="11850" cy="404375"/>
            </a:xfrm>
            <a:custGeom>
              <a:avLst/>
              <a:gdLst/>
              <a:ahLst/>
              <a:cxnLst/>
              <a:rect l="l" t="t" r="r" b="b"/>
              <a:pathLst>
                <a:path w="474" h="16175" extrusionOk="0">
                  <a:moveTo>
                    <a:pt x="202" y="0"/>
                  </a:moveTo>
                  <a:cubicBezTo>
                    <a:pt x="181" y="0"/>
                    <a:pt x="181" y="0"/>
                    <a:pt x="181" y="24"/>
                  </a:cubicBezTo>
                  <a:cubicBezTo>
                    <a:pt x="181" y="24"/>
                    <a:pt x="112" y="4042"/>
                    <a:pt x="45" y="8082"/>
                  </a:cubicBezTo>
                  <a:cubicBezTo>
                    <a:pt x="22" y="9099"/>
                    <a:pt x="22" y="10114"/>
                    <a:pt x="0" y="11040"/>
                  </a:cubicBezTo>
                  <a:cubicBezTo>
                    <a:pt x="0" y="11989"/>
                    <a:pt x="45" y="12868"/>
                    <a:pt x="67" y="13636"/>
                  </a:cubicBezTo>
                  <a:cubicBezTo>
                    <a:pt x="136" y="15149"/>
                    <a:pt x="226" y="16164"/>
                    <a:pt x="226" y="16164"/>
                  </a:cubicBezTo>
                  <a:lnTo>
                    <a:pt x="248" y="16164"/>
                  </a:lnTo>
                  <a:cubicBezTo>
                    <a:pt x="255" y="16172"/>
                    <a:pt x="261" y="16174"/>
                    <a:pt x="264" y="16174"/>
                  </a:cubicBezTo>
                  <a:cubicBezTo>
                    <a:pt x="271" y="16174"/>
                    <a:pt x="271" y="16164"/>
                    <a:pt x="271" y="16164"/>
                  </a:cubicBezTo>
                  <a:cubicBezTo>
                    <a:pt x="271" y="16164"/>
                    <a:pt x="361" y="15149"/>
                    <a:pt x="428" y="13636"/>
                  </a:cubicBezTo>
                  <a:cubicBezTo>
                    <a:pt x="428" y="12868"/>
                    <a:pt x="473" y="11989"/>
                    <a:pt x="473" y="11040"/>
                  </a:cubicBezTo>
                  <a:cubicBezTo>
                    <a:pt x="452" y="10092"/>
                    <a:pt x="428" y="9099"/>
                    <a:pt x="407" y="8082"/>
                  </a:cubicBezTo>
                  <a:cubicBezTo>
                    <a:pt x="316" y="4042"/>
                    <a:pt x="226" y="24"/>
                    <a:pt x="226" y="24"/>
                  </a:cubicBezTo>
                  <a:cubicBezTo>
                    <a:pt x="226" y="0"/>
                    <a:pt x="202"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6" name="Google Shape;1596;p37"/>
            <p:cNvSpPr/>
            <p:nvPr/>
          </p:nvSpPr>
          <p:spPr>
            <a:xfrm>
              <a:off x="3713500" y="1466250"/>
              <a:ext cx="11325" cy="267550"/>
            </a:xfrm>
            <a:custGeom>
              <a:avLst/>
              <a:gdLst/>
              <a:ahLst/>
              <a:cxnLst/>
              <a:rect l="l" t="t" r="r" b="b"/>
              <a:pathLst>
                <a:path w="453" h="10702" extrusionOk="0">
                  <a:moveTo>
                    <a:pt x="181" y="1"/>
                  </a:moveTo>
                  <a:lnTo>
                    <a:pt x="160" y="24"/>
                  </a:lnTo>
                  <a:cubicBezTo>
                    <a:pt x="160" y="24"/>
                    <a:pt x="91" y="2688"/>
                    <a:pt x="46" y="5352"/>
                  </a:cubicBezTo>
                  <a:cubicBezTo>
                    <a:pt x="24" y="6029"/>
                    <a:pt x="1" y="6683"/>
                    <a:pt x="1" y="7315"/>
                  </a:cubicBezTo>
                  <a:cubicBezTo>
                    <a:pt x="1" y="7947"/>
                    <a:pt x="24" y="8512"/>
                    <a:pt x="46" y="9031"/>
                  </a:cubicBezTo>
                  <a:cubicBezTo>
                    <a:pt x="114" y="10024"/>
                    <a:pt x="226" y="10679"/>
                    <a:pt x="226" y="10679"/>
                  </a:cubicBezTo>
                  <a:lnTo>
                    <a:pt x="226" y="10701"/>
                  </a:lnTo>
                  <a:cubicBezTo>
                    <a:pt x="250" y="10701"/>
                    <a:pt x="250" y="10701"/>
                    <a:pt x="272" y="10679"/>
                  </a:cubicBezTo>
                  <a:cubicBezTo>
                    <a:pt x="272" y="10679"/>
                    <a:pt x="362" y="10024"/>
                    <a:pt x="407" y="9009"/>
                  </a:cubicBezTo>
                  <a:cubicBezTo>
                    <a:pt x="430" y="8512"/>
                    <a:pt x="452" y="7925"/>
                    <a:pt x="452" y="7315"/>
                  </a:cubicBezTo>
                  <a:cubicBezTo>
                    <a:pt x="430" y="6683"/>
                    <a:pt x="407" y="6029"/>
                    <a:pt x="385" y="5352"/>
                  </a:cubicBezTo>
                  <a:lnTo>
                    <a:pt x="205" y="24"/>
                  </a:lnTo>
                  <a:cubicBezTo>
                    <a:pt x="205" y="24"/>
                    <a:pt x="205" y="1"/>
                    <a:pt x="18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7" name="Google Shape;1597;p37"/>
            <p:cNvSpPr/>
            <p:nvPr/>
          </p:nvSpPr>
          <p:spPr>
            <a:xfrm>
              <a:off x="3101175" y="1442000"/>
              <a:ext cx="11325" cy="138275"/>
            </a:xfrm>
            <a:custGeom>
              <a:avLst/>
              <a:gdLst/>
              <a:ahLst/>
              <a:cxnLst/>
              <a:rect l="l" t="t" r="r" b="b"/>
              <a:pathLst>
                <a:path w="453" h="5531" extrusionOk="0">
                  <a:moveTo>
                    <a:pt x="203" y="1"/>
                  </a:moveTo>
                  <a:cubicBezTo>
                    <a:pt x="203" y="1"/>
                    <a:pt x="181" y="1"/>
                    <a:pt x="181" y="23"/>
                  </a:cubicBezTo>
                  <a:cubicBezTo>
                    <a:pt x="181" y="23"/>
                    <a:pt x="91" y="1401"/>
                    <a:pt x="46" y="2755"/>
                  </a:cubicBezTo>
                  <a:cubicBezTo>
                    <a:pt x="23" y="3116"/>
                    <a:pt x="1" y="3454"/>
                    <a:pt x="1" y="3770"/>
                  </a:cubicBezTo>
                  <a:cubicBezTo>
                    <a:pt x="1" y="4086"/>
                    <a:pt x="23" y="4402"/>
                    <a:pt x="46" y="4651"/>
                  </a:cubicBezTo>
                  <a:cubicBezTo>
                    <a:pt x="113" y="5170"/>
                    <a:pt x="203" y="5509"/>
                    <a:pt x="203" y="5509"/>
                  </a:cubicBezTo>
                  <a:cubicBezTo>
                    <a:pt x="227" y="5509"/>
                    <a:pt x="227" y="5531"/>
                    <a:pt x="227" y="5531"/>
                  </a:cubicBezTo>
                  <a:cubicBezTo>
                    <a:pt x="248" y="5531"/>
                    <a:pt x="248" y="5531"/>
                    <a:pt x="248" y="5509"/>
                  </a:cubicBezTo>
                  <a:cubicBezTo>
                    <a:pt x="248" y="5509"/>
                    <a:pt x="362" y="5170"/>
                    <a:pt x="407" y="4651"/>
                  </a:cubicBezTo>
                  <a:cubicBezTo>
                    <a:pt x="429" y="4402"/>
                    <a:pt x="452" y="4086"/>
                    <a:pt x="452" y="3770"/>
                  </a:cubicBezTo>
                  <a:cubicBezTo>
                    <a:pt x="452" y="3454"/>
                    <a:pt x="429" y="3116"/>
                    <a:pt x="407" y="2755"/>
                  </a:cubicBezTo>
                  <a:cubicBezTo>
                    <a:pt x="339" y="1401"/>
                    <a:pt x="227" y="23"/>
                    <a:pt x="227" y="23"/>
                  </a:cubicBezTo>
                  <a:cubicBezTo>
                    <a:pt x="227" y="1"/>
                    <a:pt x="227" y="1"/>
                    <a:pt x="20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8" name="Google Shape;1598;p37"/>
            <p:cNvSpPr/>
            <p:nvPr/>
          </p:nvSpPr>
          <p:spPr>
            <a:xfrm>
              <a:off x="4786925" y="1355100"/>
              <a:ext cx="11900" cy="267525"/>
            </a:xfrm>
            <a:custGeom>
              <a:avLst/>
              <a:gdLst/>
              <a:ahLst/>
              <a:cxnLst/>
              <a:rect l="l" t="t" r="r" b="b"/>
              <a:pathLst>
                <a:path w="476" h="10701" extrusionOk="0">
                  <a:moveTo>
                    <a:pt x="205" y="0"/>
                  </a:moveTo>
                  <a:cubicBezTo>
                    <a:pt x="181" y="0"/>
                    <a:pt x="181" y="22"/>
                    <a:pt x="181" y="22"/>
                  </a:cubicBezTo>
                  <a:lnTo>
                    <a:pt x="46" y="5350"/>
                  </a:lnTo>
                  <a:cubicBezTo>
                    <a:pt x="24" y="6027"/>
                    <a:pt x="24" y="6683"/>
                    <a:pt x="1" y="7315"/>
                  </a:cubicBezTo>
                  <a:cubicBezTo>
                    <a:pt x="1" y="7947"/>
                    <a:pt x="46" y="8534"/>
                    <a:pt x="70" y="9030"/>
                  </a:cubicBezTo>
                  <a:cubicBezTo>
                    <a:pt x="136" y="10024"/>
                    <a:pt x="227" y="10677"/>
                    <a:pt x="227" y="10677"/>
                  </a:cubicBezTo>
                  <a:cubicBezTo>
                    <a:pt x="227" y="10701"/>
                    <a:pt x="227" y="10701"/>
                    <a:pt x="250" y="10701"/>
                  </a:cubicBezTo>
                  <a:cubicBezTo>
                    <a:pt x="250" y="10701"/>
                    <a:pt x="272" y="10701"/>
                    <a:pt x="272" y="10677"/>
                  </a:cubicBezTo>
                  <a:cubicBezTo>
                    <a:pt x="272" y="10677"/>
                    <a:pt x="362" y="10024"/>
                    <a:pt x="407" y="9030"/>
                  </a:cubicBezTo>
                  <a:cubicBezTo>
                    <a:pt x="431" y="8510"/>
                    <a:pt x="476" y="7947"/>
                    <a:pt x="452" y="7315"/>
                  </a:cubicBezTo>
                  <a:cubicBezTo>
                    <a:pt x="452" y="6683"/>
                    <a:pt x="431" y="6027"/>
                    <a:pt x="407" y="5350"/>
                  </a:cubicBezTo>
                  <a:lnTo>
                    <a:pt x="227" y="22"/>
                  </a:lnTo>
                  <a:lnTo>
                    <a:pt x="20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9" name="Google Shape;1599;p37"/>
            <p:cNvSpPr/>
            <p:nvPr/>
          </p:nvSpPr>
          <p:spPr>
            <a:xfrm>
              <a:off x="4106900" y="1857375"/>
              <a:ext cx="11850" cy="404125"/>
            </a:xfrm>
            <a:custGeom>
              <a:avLst/>
              <a:gdLst/>
              <a:ahLst/>
              <a:cxnLst/>
              <a:rect l="l" t="t" r="r" b="b"/>
              <a:pathLst>
                <a:path w="474" h="16165" extrusionOk="0">
                  <a:moveTo>
                    <a:pt x="202" y="1"/>
                  </a:moveTo>
                  <a:cubicBezTo>
                    <a:pt x="181" y="1"/>
                    <a:pt x="181" y="1"/>
                    <a:pt x="181" y="23"/>
                  </a:cubicBezTo>
                  <a:cubicBezTo>
                    <a:pt x="181" y="23"/>
                    <a:pt x="112" y="4041"/>
                    <a:pt x="45" y="8083"/>
                  </a:cubicBezTo>
                  <a:cubicBezTo>
                    <a:pt x="22" y="9098"/>
                    <a:pt x="22" y="10091"/>
                    <a:pt x="0" y="11039"/>
                  </a:cubicBezTo>
                  <a:cubicBezTo>
                    <a:pt x="0" y="11987"/>
                    <a:pt x="45" y="12868"/>
                    <a:pt x="67" y="13636"/>
                  </a:cubicBezTo>
                  <a:cubicBezTo>
                    <a:pt x="136" y="15148"/>
                    <a:pt x="226" y="16141"/>
                    <a:pt x="226" y="16141"/>
                  </a:cubicBezTo>
                  <a:cubicBezTo>
                    <a:pt x="226" y="16164"/>
                    <a:pt x="248" y="16164"/>
                    <a:pt x="248" y="16164"/>
                  </a:cubicBezTo>
                  <a:cubicBezTo>
                    <a:pt x="271" y="16164"/>
                    <a:pt x="271" y="16164"/>
                    <a:pt x="271" y="16141"/>
                  </a:cubicBezTo>
                  <a:cubicBezTo>
                    <a:pt x="271" y="16141"/>
                    <a:pt x="361" y="15148"/>
                    <a:pt x="428" y="13636"/>
                  </a:cubicBezTo>
                  <a:cubicBezTo>
                    <a:pt x="452" y="12868"/>
                    <a:pt x="473" y="11987"/>
                    <a:pt x="473" y="11039"/>
                  </a:cubicBezTo>
                  <a:cubicBezTo>
                    <a:pt x="452" y="10091"/>
                    <a:pt x="428" y="9098"/>
                    <a:pt x="407" y="8083"/>
                  </a:cubicBezTo>
                  <a:cubicBezTo>
                    <a:pt x="316" y="4041"/>
                    <a:pt x="226" y="23"/>
                    <a:pt x="226" y="23"/>
                  </a:cubicBezTo>
                  <a:cubicBezTo>
                    <a:pt x="226" y="1"/>
                    <a:pt x="202" y="1"/>
                    <a:pt x="20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0" name="Google Shape;1600;p37"/>
            <p:cNvSpPr/>
            <p:nvPr/>
          </p:nvSpPr>
          <p:spPr>
            <a:xfrm>
              <a:off x="5647625" y="1493925"/>
              <a:ext cx="11850" cy="267550"/>
            </a:xfrm>
            <a:custGeom>
              <a:avLst/>
              <a:gdLst/>
              <a:ahLst/>
              <a:cxnLst/>
              <a:rect l="l" t="t" r="r" b="b"/>
              <a:pathLst>
                <a:path w="474" h="10702" extrusionOk="0">
                  <a:moveTo>
                    <a:pt x="203" y="1"/>
                  </a:moveTo>
                  <a:cubicBezTo>
                    <a:pt x="181" y="1"/>
                    <a:pt x="181" y="22"/>
                    <a:pt x="181" y="22"/>
                  </a:cubicBezTo>
                  <a:lnTo>
                    <a:pt x="46" y="5350"/>
                  </a:lnTo>
                  <a:cubicBezTo>
                    <a:pt x="46" y="6027"/>
                    <a:pt x="22" y="6683"/>
                    <a:pt x="0" y="7315"/>
                  </a:cubicBezTo>
                  <a:cubicBezTo>
                    <a:pt x="0" y="7947"/>
                    <a:pt x="46" y="8534"/>
                    <a:pt x="67" y="9031"/>
                  </a:cubicBezTo>
                  <a:cubicBezTo>
                    <a:pt x="136" y="10024"/>
                    <a:pt x="226" y="10678"/>
                    <a:pt x="226" y="10678"/>
                  </a:cubicBezTo>
                  <a:cubicBezTo>
                    <a:pt x="226" y="10701"/>
                    <a:pt x="248" y="10701"/>
                    <a:pt x="248" y="10701"/>
                  </a:cubicBezTo>
                  <a:cubicBezTo>
                    <a:pt x="271" y="10701"/>
                    <a:pt x="271" y="10701"/>
                    <a:pt x="271" y="10678"/>
                  </a:cubicBezTo>
                  <a:cubicBezTo>
                    <a:pt x="271" y="10678"/>
                    <a:pt x="362" y="10024"/>
                    <a:pt x="428" y="9031"/>
                  </a:cubicBezTo>
                  <a:cubicBezTo>
                    <a:pt x="452" y="8511"/>
                    <a:pt x="474" y="7947"/>
                    <a:pt x="474" y="7315"/>
                  </a:cubicBezTo>
                  <a:cubicBezTo>
                    <a:pt x="452" y="6683"/>
                    <a:pt x="428" y="6027"/>
                    <a:pt x="407" y="5350"/>
                  </a:cubicBezTo>
                  <a:lnTo>
                    <a:pt x="226" y="22"/>
                  </a:lnTo>
                  <a:lnTo>
                    <a:pt x="20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1" name="Google Shape;1601;p37"/>
            <p:cNvSpPr/>
            <p:nvPr/>
          </p:nvSpPr>
          <p:spPr>
            <a:xfrm>
              <a:off x="6041550" y="1885025"/>
              <a:ext cx="11325" cy="404100"/>
            </a:xfrm>
            <a:custGeom>
              <a:avLst/>
              <a:gdLst/>
              <a:ahLst/>
              <a:cxnLst/>
              <a:rect l="l" t="t" r="r" b="b"/>
              <a:pathLst>
                <a:path w="453" h="16164" extrusionOk="0">
                  <a:moveTo>
                    <a:pt x="203" y="0"/>
                  </a:moveTo>
                  <a:cubicBezTo>
                    <a:pt x="181" y="0"/>
                    <a:pt x="181" y="0"/>
                    <a:pt x="181" y="24"/>
                  </a:cubicBezTo>
                  <a:cubicBezTo>
                    <a:pt x="181" y="24"/>
                    <a:pt x="113" y="4042"/>
                    <a:pt x="46" y="8082"/>
                  </a:cubicBezTo>
                  <a:cubicBezTo>
                    <a:pt x="22" y="9099"/>
                    <a:pt x="1" y="10114"/>
                    <a:pt x="1" y="11040"/>
                  </a:cubicBezTo>
                  <a:cubicBezTo>
                    <a:pt x="1" y="11988"/>
                    <a:pt x="46" y="12868"/>
                    <a:pt x="67" y="13635"/>
                  </a:cubicBezTo>
                  <a:cubicBezTo>
                    <a:pt x="113" y="15149"/>
                    <a:pt x="226" y="16164"/>
                    <a:pt x="226" y="16164"/>
                  </a:cubicBezTo>
                  <a:lnTo>
                    <a:pt x="271" y="16164"/>
                  </a:lnTo>
                  <a:cubicBezTo>
                    <a:pt x="271" y="16164"/>
                    <a:pt x="362" y="15149"/>
                    <a:pt x="407" y="13635"/>
                  </a:cubicBezTo>
                  <a:cubicBezTo>
                    <a:pt x="429" y="12868"/>
                    <a:pt x="452" y="11988"/>
                    <a:pt x="452" y="11040"/>
                  </a:cubicBezTo>
                  <a:cubicBezTo>
                    <a:pt x="429" y="10092"/>
                    <a:pt x="429" y="9099"/>
                    <a:pt x="407" y="8082"/>
                  </a:cubicBezTo>
                  <a:cubicBezTo>
                    <a:pt x="317" y="4042"/>
                    <a:pt x="226" y="24"/>
                    <a:pt x="226" y="24"/>
                  </a:cubicBezTo>
                  <a:cubicBezTo>
                    <a:pt x="226" y="0"/>
                    <a:pt x="203" y="0"/>
                    <a:pt x="2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2" name="Google Shape;1602;p37"/>
            <p:cNvSpPr/>
            <p:nvPr/>
          </p:nvSpPr>
          <p:spPr>
            <a:xfrm>
              <a:off x="4276750" y="1182950"/>
              <a:ext cx="11300" cy="138300"/>
            </a:xfrm>
            <a:custGeom>
              <a:avLst/>
              <a:gdLst/>
              <a:ahLst/>
              <a:cxnLst/>
              <a:rect l="l" t="t" r="r" b="b"/>
              <a:pathLst>
                <a:path w="452" h="5532" extrusionOk="0">
                  <a:moveTo>
                    <a:pt x="204" y="0"/>
                  </a:moveTo>
                  <a:cubicBezTo>
                    <a:pt x="181" y="0"/>
                    <a:pt x="181" y="0"/>
                    <a:pt x="181" y="24"/>
                  </a:cubicBezTo>
                  <a:cubicBezTo>
                    <a:pt x="181" y="24"/>
                    <a:pt x="91" y="1378"/>
                    <a:pt x="45" y="2754"/>
                  </a:cubicBezTo>
                  <a:cubicBezTo>
                    <a:pt x="24" y="3094"/>
                    <a:pt x="0" y="3455"/>
                    <a:pt x="0" y="3771"/>
                  </a:cubicBezTo>
                  <a:cubicBezTo>
                    <a:pt x="0" y="4087"/>
                    <a:pt x="24" y="4380"/>
                    <a:pt x="45" y="4651"/>
                  </a:cubicBezTo>
                  <a:cubicBezTo>
                    <a:pt x="114" y="5171"/>
                    <a:pt x="204" y="5508"/>
                    <a:pt x="204" y="5508"/>
                  </a:cubicBezTo>
                  <a:cubicBezTo>
                    <a:pt x="204" y="5508"/>
                    <a:pt x="226" y="5508"/>
                    <a:pt x="226" y="5532"/>
                  </a:cubicBezTo>
                  <a:cubicBezTo>
                    <a:pt x="249" y="5532"/>
                    <a:pt x="249" y="5508"/>
                    <a:pt x="249" y="5508"/>
                  </a:cubicBezTo>
                  <a:cubicBezTo>
                    <a:pt x="249" y="5508"/>
                    <a:pt x="340" y="5171"/>
                    <a:pt x="407" y="4651"/>
                  </a:cubicBezTo>
                  <a:cubicBezTo>
                    <a:pt x="430" y="4380"/>
                    <a:pt x="452" y="4087"/>
                    <a:pt x="452" y="3771"/>
                  </a:cubicBezTo>
                  <a:cubicBezTo>
                    <a:pt x="452" y="3455"/>
                    <a:pt x="407" y="3094"/>
                    <a:pt x="385" y="2754"/>
                  </a:cubicBezTo>
                  <a:cubicBezTo>
                    <a:pt x="340" y="1378"/>
                    <a:pt x="226" y="24"/>
                    <a:pt x="226" y="24"/>
                  </a:cubicBezTo>
                  <a:cubicBezTo>
                    <a:pt x="226" y="0"/>
                    <a:pt x="204" y="0"/>
                    <a:pt x="2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3" name="Google Shape;1603;p37"/>
            <p:cNvSpPr/>
            <p:nvPr/>
          </p:nvSpPr>
          <p:spPr>
            <a:xfrm>
              <a:off x="3322425" y="1858525"/>
              <a:ext cx="11300" cy="138250"/>
            </a:xfrm>
            <a:custGeom>
              <a:avLst/>
              <a:gdLst/>
              <a:ahLst/>
              <a:cxnLst/>
              <a:rect l="l" t="t" r="r" b="b"/>
              <a:pathLst>
                <a:path w="452" h="5530" extrusionOk="0">
                  <a:moveTo>
                    <a:pt x="202" y="0"/>
                  </a:moveTo>
                  <a:cubicBezTo>
                    <a:pt x="202" y="0"/>
                    <a:pt x="181" y="0"/>
                    <a:pt x="181" y="22"/>
                  </a:cubicBezTo>
                  <a:cubicBezTo>
                    <a:pt x="181" y="22"/>
                    <a:pt x="90" y="1400"/>
                    <a:pt x="45" y="2754"/>
                  </a:cubicBezTo>
                  <a:cubicBezTo>
                    <a:pt x="22" y="3115"/>
                    <a:pt x="0" y="3453"/>
                    <a:pt x="0" y="3769"/>
                  </a:cubicBezTo>
                  <a:cubicBezTo>
                    <a:pt x="0" y="4085"/>
                    <a:pt x="22" y="4401"/>
                    <a:pt x="45" y="4650"/>
                  </a:cubicBezTo>
                  <a:cubicBezTo>
                    <a:pt x="112" y="5169"/>
                    <a:pt x="202" y="5508"/>
                    <a:pt x="202" y="5508"/>
                  </a:cubicBezTo>
                  <a:lnTo>
                    <a:pt x="226" y="5530"/>
                  </a:lnTo>
                  <a:cubicBezTo>
                    <a:pt x="226" y="5530"/>
                    <a:pt x="248" y="5530"/>
                    <a:pt x="248" y="5508"/>
                  </a:cubicBezTo>
                  <a:cubicBezTo>
                    <a:pt x="248" y="5508"/>
                    <a:pt x="338" y="5169"/>
                    <a:pt x="407" y="4650"/>
                  </a:cubicBezTo>
                  <a:cubicBezTo>
                    <a:pt x="428" y="4401"/>
                    <a:pt x="452" y="4085"/>
                    <a:pt x="452" y="3769"/>
                  </a:cubicBezTo>
                  <a:cubicBezTo>
                    <a:pt x="452" y="3453"/>
                    <a:pt x="428" y="3115"/>
                    <a:pt x="407" y="2754"/>
                  </a:cubicBezTo>
                  <a:cubicBezTo>
                    <a:pt x="338" y="1400"/>
                    <a:pt x="226" y="22"/>
                    <a:pt x="226" y="22"/>
                  </a:cubicBezTo>
                  <a:cubicBezTo>
                    <a:pt x="226" y="0"/>
                    <a:pt x="226"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4" name="Google Shape;1604;p37"/>
            <p:cNvSpPr/>
            <p:nvPr/>
          </p:nvSpPr>
          <p:spPr>
            <a:xfrm>
              <a:off x="6434350" y="1577450"/>
              <a:ext cx="11850" cy="267550"/>
            </a:xfrm>
            <a:custGeom>
              <a:avLst/>
              <a:gdLst/>
              <a:ahLst/>
              <a:cxnLst/>
              <a:rect l="l" t="t" r="r" b="b"/>
              <a:pathLst>
                <a:path w="474" h="10702" extrusionOk="0">
                  <a:moveTo>
                    <a:pt x="203" y="1"/>
                  </a:moveTo>
                  <a:cubicBezTo>
                    <a:pt x="181" y="1"/>
                    <a:pt x="181" y="1"/>
                    <a:pt x="181" y="23"/>
                  </a:cubicBezTo>
                  <a:lnTo>
                    <a:pt x="46" y="5350"/>
                  </a:lnTo>
                  <a:cubicBezTo>
                    <a:pt x="46" y="6027"/>
                    <a:pt x="22" y="6683"/>
                    <a:pt x="1" y="7315"/>
                  </a:cubicBezTo>
                  <a:cubicBezTo>
                    <a:pt x="1" y="7924"/>
                    <a:pt x="46" y="8511"/>
                    <a:pt x="67" y="9007"/>
                  </a:cubicBezTo>
                  <a:cubicBezTo>
                    <a:pt x="136" y="10024"/>
                    <a:pt x="226" y="10678"/>
                    <a:pt x="226" y="10678"/>
                  </a:cubicBezTo>
                  <a:lnTo>
                    <a:pt x="248" y="10701"/>
                  </a:lnTo>
                  <a:cubicBezTo>
                    <a:pt x="272" y="10701"/>
                    <a:pt x="272" y="10701"/>
                    <a:pt x="272" y="10678"/>
                  </a:cubicBezTo>
                  <a:cubicBezTo>
                    <a:pt x="272" y="10678"/>
                    <a:pt x="362" y="10024"/>
                    <a:pt x="429" y="9007"/>
                  </a:cubicBezTo>
                  <a:cubicBezTo>
                    <a:pt x="452" y="8511"/>
                    <a:pt x="474" y="7924"/>
                    <a:pt x="474" y="7315"/>
                  </a:cubicBezTo>
                  <a:cubicBezTo>
                    <a:pt x="452" y="6683"/>
                    <a:pt x="429" y="6006"/>
                    <a:pt x="407" y="5350"/>
                  </a:cubicBezTo>
                  <a:lnTo>
                    <a:pt x="226" y="23"/>
                  </a:lnTo>
                  <a:cubicBezTo>
                    <a:pt x="226" y="1"/>
                    <a:pt x="226" y="1"/>
                    <a:pt x="20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5" name="Google Shape;1605;p37"/>
            <p:cNvSpPr/>
            <p:nvPr/>
          </p:nvSpPr>
          <p:spPr>
            <a:xfrm>
              <a:off x="6182050" y="1339850"/>
              <a:ext cx="11900" cy="138300"/>
            </a:xfrm>
            <a:custGeom>
              <a:avLst/>
              <a:gdLst/>
              <a:ahLst/>
              <a:cxnLst/>
              <a:rect l="l" t="t" r="r" b="b"/>
              <a:pathLst>
                <a:path w="476" h="5532" extrusionOk="0">
                  <a:moveTo>
                    <a:pt x="227" y="0"/>
                  </a:moveTo>
                  <a:cubicBezTo>
                    <a:pt x="205" y="0"/>
                    <a:pt x="205" y="23"/>
                    <a:pt x="181" y="23"/>
                  </a:cubicBezTo>
                  <a:cubicBezTo>
                    <a:pt x="181" y="23"/>
                    <a:pt x="91" y="1400"/>
                    <a:pt x="46" y="2778"/>
                  </a:cubicBezTo>
                  <a:cubicBezTo>
                    <a:pt x="46" y="3115"/>
                    <a:pt x="1" y="3455"/>
                    <a:pt x="1" y="3793"/>
                  </a:cubicBezTo>
                  <a:cubicBezTo>
                    <a:pt x="1" y="4109"/>
                    <a:pt x="46" y="4403"/>
                    <a:pt x="69" y="4674"/>
                  </a:cubicBezTo>
                  <a:cubicBezTo>
                    <a:pt x="136" y="5171"/>
                    <a:pt x="227" y="5532"/>
                    <a:pt x="227" y="5532"/>
                  </a:cubicBezTo>
                  <a:lnTo>
                    <a:pt x="272" y="5532"/>
                  </a:lnTo>
                  <a:cubicBezTo>
                    <a:pt x="272" y="5532"/>
                    <a:pt x="362" y="5171"/>
                    <a:pt x="407" y="4674"/>
                  </a:cubicBezTo>
                  <a:cubicBezTo>
                    <a:pt x="431" y="4403"/>
                    <a:pt x="476" y="4109"/>
                    <a:pt x="476" y="3793"/>
                  </a:cubicBezTo>
                  <a:lnTo>
                    <a:pt x="407" y="2778"/>
                  </a:lnTo>
                  <a:cubicBezTo>
                    <a:pt x="340" y="1400"/>
                    <a:pt x="227" y="23"/>
                    <a:pt x="227" y="23"/>
                  </a:cubicBezTo>
                  <a:lnTo>
                    <a:pt x="22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6" name="Google Shape;1606;p37"/>
            <p:cNvSpPr/>
            <p:nvPr/>
          </p:nvSpPr>
          <p:spPr>
            <a:xfrm>
              <a:off x="7367825" y="2487750"/>
              <a:ext cx="11850" cy="138325"/>
            </a:xfrm>
            <a:custGeom>
              <a:avLst/>
              <a:gdLst/>
              <a:ahLst/>
              <a:cxnLst/>
              <a:rect l="l" t="t" r="r" b="b"/>
              <a:pathLst>
                <a:path w="474" h="5533" extrusionOk="0">
                  <a:moveTo>
                    <a:pt x="226" y="1"/>
                  </a:moveTo>
                  <a:cubicBezTo>
                    <a:pt x="203" y="1"/>
                    <a:pt x="203" y="1"/>
                    <a:pt x="203" y="24"/>
                  </a:cubicBezTo>
                  <a:cubicBezTo>
                    <a:pt x="203" y="24"/>
                    <a:pt x="112" y="1401"/>
                    <a:pt x="46" y="2778"/>
                  </a:cubicBezTo>
                  <a:cubicBezTo>
                    <a:pt x="46" y="3116"/>
                    <a:pt x="22" y="3456"/>
                    <a:pt x="0" y="3772"/>
                  </a:cubicBezTo>
                  <a:cubicBezTo>
                    <a:pt x="0" y="4109"/>
                    <a:pt x="46" y="4404"/>
                    <a:pt x="67" y="4651"/>
                  </a:cubicBezTo>
                  <a:cubicBezTo>
                    <a:pt x="136" y="5171"/>
                    <a:pt x="226" y="5509"/>
                    <a:pt x="226" y="5509"/>
                  </a:cubicBezTo>
                  <a:cubicBezTo>
                    <a:pt x="226" y="5533"/>
                    <a:pt x="226" y="5533"/>
                    <a:pt x="248" y="5533"/>
                  </a:cubicBezTo>
                  <a:cubicBezTo>
                    <a:pt x="248" y="5533"/>
                    <a:pt x="271" y="5533"/>
                    <a:pt x="271" y="5509"/>
                  </a:cubicBezTo>
                  <a:cubicBezTo>
                    <a:pt x="271" y="5509"/>
                    <a:pt x="362" y="5171"/>
                    <a:pt x="428" y="4651"/>
                  </a:cubicBezTo>
                  <a:cubicBezTo>
                    <a:pt x="452" y="4404"/>
                    <a:pt x="474" y="4109"/>
                    <a:pt x="474" y="3772"/>
                  </a:cubicBezTo>
                  <a:cubicBezTo>
                    <a:pt x="452" y="3456"/>
                    <a:pt x="428" y="3116"/>
                    <a:pt x="407" y="2778"/>
                  </a:cubicBezTo>
                  <a:cubicBezTo>
                    <a:pt x="338" y="1401"/>
                    <a:pt x="248" y="24"/>
                    <a:pt x="248" y="24"/>
                  </a:cubicBezTo>
                  <a:lnTo>
                    <a:pt x="22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7" name="Google Shape;1607;p37"/>
            <p:cNvSpPr/>
            <p:nvPr/>
          </p:nvSpPr>
          <p:spPr>
            <a:xfrm>
              <a:off x="6831075" y="3034075"/>
              <a:ext cx="11900" cy="138300"/>
            </a:xfrm>
            <a:custGeom>
              <a:avLst/>
              <a:gdLst/>
              <a:ahLst/>
              <a:cxnLst/>
              <a:rect l="l" t="t" r="r" b="b"/>
              <a:pathLst>
                <a:path w="476" h="5532" extrusionOk="0">
                  <a:moveTo>
                    <a:pt x="205" y="0"/>
                  </a:moveTo>
                  <a:cubicBezTo>
                    <a:pt x="205" y="0"/>
                    <a:pt x="181" y="0"/>
                    <a:pt x="181" y="24"/>
                  </a:cubicBezTo>
                  <a:cubicBezTo>
                    <a:pt x="181" y="24"/>
                    <a:pt x="91" y="1378"/>
                    <a:pt x="46" y="2754"/>
                  </a:cubicBezTo>
                  <a:cubicBezTo>
                    <a:pt x="24" y="3115"/>
                    <a:pt x="1" y="3455"/>
                    <a:pt x="1" y="3771"/>
                  </a:cubicBezTo>
                  <a:cubicBezTo>
                    <a:pt x="1" y="4087"/>
                    <a:pt x="46" y="4403"/>
                    <a:pt x="69" y="4651"/>
                  </a:cubicBezTo>
                  <a:cubicBezTo>
                    <a:pt x="136" y="5171"/>
                    <a:pt x="227" y="5508"/>
                    <a:pt x="227" y="5508"/>
                  </a:cubicBezTo>
                  <a:cubicBezTo>
                    <a:pt x="227" y="5508"/>
                    <a:pt x="227" y="5532"/>
                    <a:pt x="250" y="5532"/>
                  </a:cubicBezTo>
                  <a:lnTo>
                    <a:pt x="272" y="5508"/>
                  </a:lnTo>
                  <a:cubicBezTo>
                    <a:pt x="272" y="5508"/>
                    <a:pt x="362" y="5171"/>
                    <a:pt x="407" y="4651"/>
                  </a:cubicBezTo>
                  <a:cubicBezTo>
                    <a:pt x="431" y="4380"/>
                    <a:pt x="476" y="4087"/>
                    <a:pt x="476" y="3771"/>
                  </a:cubicBezTo>
                  <a:cubicBezTo>
                    <a:pt x="452" y="3455"/>
                    <a:pt x="431" y="3094"/>
                    <a:pt x="407" y="2754"/>
                  </a:cubicBezTo>
                  <a:cubicBezTo>
                    <a:pt x="340" y="1378"/>
                    <a:pt x="227" y="24"/>
                    <a:pt x="227" y="24"/>
                  </a:cubicBezTo>
                  <a:cubicBezTo>
                    <a:pt x="227" y="0"/>
                    <a:pt x="227" y="0"/>
                    <a:pt x="2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8" name="Google Shape;1608;p37"/>
            <p:cNvSpPr/>
            <p:nvPr/>
          </p:nvSpPr>
          <p:spPr>
            <a:xfrm>
              <a:off x="6748150" y="3533550"/>
              <a:ext cx="11300" cy="138275"/>
            </a:xfrm>
            <a:custGeom>
              <a:avLst/>
              <a:gdLst/>
              <a:ahLst/>
              <a:cxnLst/>
              <a:rect l="l" t="t" r="r" b="b"/>
              <a:pathLst>
                <a:path w="452" h="5531" extrusionOk="0">
                  <a:moveTo>
                    <a:pt x="202" y="1"/>
                  </a:moveTo>
                  <a:cubicBezTo>
                    <a:pt x="181" y="1"/>
                    <a:pt x="181" y="22"/>
                    <a:pt x="181" y="22"/>
                  </a:cubicBezTo>
                  <a:cubicBezTo>
                    <a:pt x="181" y="22"/>
                    <a:pt x="91" y="1400"/>
                    <a:pt x="45" y="2776"/>
                  </a:cubicBezTo>
                  <a:cubicBezTo>
                    <a:pt x="22" y="3116"/>
                    <a:pt x="0" y="3454"/>
                    <a:pt x="0" y="3793"/>
                  </a:cubicBezTo>
                  <a:cubicBezTo>
                    <a:pt x="0" y="4109"/>
                    <a:pt x="22" y="4402"/>
                    <a:pt x="45" y="4673"/>
                  </a:cubicBezTo>
                  <a:cubicBezTo>
                    <a:pt x="112" y="5169"/>
                    <a:pt x="202" y="5531"/>
                    <a:pt x="202" y="5531"/>
                  </a:cubicBezTo>
                  <a:lnTo>
                    <a:pt x="248" y="5531"/>
                  </a:lnTo>
                  <a:cubicBezTo>
                    <a:pt x="248" y="5531"/>
                    <a:pt x="338" y="5169"/>
                    <a:pt x="407" y="4651"/>
                  </a:cubicBezTo>
                  <a:cubicBezTo>
                    <a:pt x="428" y="4402"/>
                    <a:pt x="452" y="4109"/>
                    <a:pt x="452" y="3770"/>
                  </a:cubicBezTo>
                  <a:cubicBezTo>
                    <a:pt x="452" y="3454"/>
                    <a:pt x="407" y="3116"/>
                    <a:pt x="383" y="2776"/>
                  </a:cubicBezTo>
                  <a:cubicBezTo>
                    <a:pt x="316" y="1400"/>
                    <a:pt x="226" y="22"/>
                    <a:pt x="226" y="22"/>
                  </a:cubicBezTo>
                  <a:lnTo>
                    <a:pt x="20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9" name="Google Shape;1609;p37"/>
            <p:cNvSpPr/>
            <p:nvPr/>
          </p:nvSpPr>
          <p:spPr>
            <a:xfrm>
              <a:off x="6726100" y="2144075"/>
              <a:ext cx="11900" cy="404650"/>
            </a:xfrm>
            <a:custGeom>
              <a:avLst/>
              <a:gdLst/>
              <a:ahLst/>
              <a:cxnLst/>
              <a:rect l="l" t="t" r="r" b="b"/>
              <a:pathLst>
                <a:path w="476" h="16186" extrusionOk="0">
                  <a:moveTo>
                    <a:pt x="205" y="1"/>
                  </a:moveTo>
                  <a:cubicBezTo>
                    <a:pt x="205" y="1"/>
                    <a:pt x="182" y="1"/>
                    <a:pt x="182" y="22"/>
                  </a:cubicBezTo>
                  <a:cubicBezTo>
                    <a:pt x="182" y="22"/>
                    <a:pt x="115" y="4064"/>
                    <a:pt x="46" y="8083"/>
                  </a:cubicBezTo>
                  <a:cubicBezTo>
                    <a:pt x="46" y="9098"/>
                    <a:pt x="24" y="10114"/>
                    <a:pt x="1" y="11062"/>
                  </a:cubicBezTo>
                  <a:cubicBezTo>
                    <a:pt x="24" y="11987"/>
                    <a:pt x="46" y="12890"/>
                    <a:pt x="70" y="13636"/>
                  </a:cubicBezTo>
                  <a:cubicBezTo>
                    <a:pt x="136" y="15148"/>
                    <a:pt x="227" y="16164"/>
                    <a:pt x="227" y="16164"/>
                  </a:cubicBezTo>
                  <a:lnTo>
                    <a:pt x="250" y="16186"/>
                  </a:lnTo>
                  <a:cubicBezTo>
                    <a:pt x="272" y="16186"/>
                    <a:pt x="272" y="16164"/>
                    <a:pt x="272" y="16164"/>
                  </a:cubicBezTo>
                  <a:cubicBezTo>
                    <a:pt x="272" y="16164"/>
                    <a:pt x="386" y="15148"/>
                    <a:pt x="431" y="13636"/>
                  </a:cubicBezTo>
                  <a:cubicBezTo>
                    <a:pt x="452" y="12890"/>
                    <a:pt x="476" y="11987"/>
                    <a:pt x="476" y="11062"/>
                  </a:cubicBezTo>
                  <a:cubicBezTo>
                    <a:pt x="452" y="10114"/>
                    <a:pt x="431" y="9098"/>
                    <a:pt x="407" y="8083"/>
                  </a:cubicBezTo>
                  <a:cubicBezTo>
                    <a:pt x="317" y="4064"/>
                    <a:pt x="227" y="22"/>
                    <a:pt x="227" y="22"/>
                  </a:cubicBezTo>
                  <a:cubicBezTo>
                    <a:pt x="227" y="1"/>
                    <a:pt x="227" y="1"/>
                    <a:pt x="20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0" name="Google Shape;1610;p37"/>
            <p:cNvSpPr/>
            <p:nvPr/>
          </p:nvSpPr>
          <p:spPr>
            <a:xfrm>
              <a:off x="6513375" y="3041975"/>
              <a:ext cx="11850" cy="404375"/>
            </a:xfrm>
            <a:custGeom>
              <a:avLst/>
              <a:gdLst/>
              <a:ahLst/>
              <a:cxnLst/>
              <a:rect l="l" t="t" r="r" b="b"/>
              <a:pathLst>
                <a:path w="474" h="16175" extrusionOk="0">
                  <a:moveTo>
                    <a:pt x="202" y="0"/>
                  </a:moveTo>
                  <a:cubicBezTo>
                    <a:pt x="181" y="0"/>
                    <a:pt x="181" y="0"/>
                    <a:pt x="181" y="24"/>
                  </a:cubicBezTo>
                  <a:cubicBezTo>
                    <a:pt x="181" y="24"/>
                    <a:pt x="112" y="4042"/>
                    <a:pt x="45" y="8082"/>
                  </a:cubicBezTo>
                  <a:cubicBezTo>
                    <a:pt x="45" y="9099"/>
                    <a:pt x="22" y="10114"/>
                    <a:pt x="0" y="11040"/>
                  </a:cubicBezTo>
                  <a:cubicBezTo>
                    <a:pt x="0" y="11988"/>
                    <a:pt x="45" y="12868"/>
                    <a:pt x="67" y="13635"/>
                  </a:cubicBezTo>
                  <a:cubicBezTo>
                    <a:pt x="136" y="15149"/>
                    <a:pt x="226" y="16164"/>
                    <a:pt x="226" y="16164"/>
                  </a:cubicBezTo>
                  <a:lnTo>
                    <a:pt x="248" y="16164"/>
                  </a:lnTo>
                  <a:cubicBezTo>
                    <a:pt x="255" y="16172"/>
                    <a:pt x="261" y="16174"/>
                    <a:pt x="264" y="16174"/>
                  </a:cubicBezTo>
                  <a:cubicBezTo>
                    <a:pt x="271" y="16174"/>
                    <a:pt x="271" y="16164"/>
                    <a:pt x="271" y="16164"/>
                  </a:cubicBezTo>
                  <a:cubicBezTo>
                    <a:pt x="271" y="16164"/>
                    <a:pt x="361" y="15149"/>
                    <a:pt x="428" y="13635"/>
                  </a:cubicBezTo>
                  <a:cubicBezTo>
                    <a:pt x="452" y="12868"/>
                    <a:pt x="473" y="11988"/>
                    <a:pt x="473" y="11040"/>
                  </a:cubicBezTo>
                  <a:cubicBezTo>
                    <a:pt x="452" y="10114"/>
                    <a:pt x="428" y="9099"/>
                    <a:pt x="406" y="8082"/>
                  </a:cubicBezTo>
                  <a:cubicBezTo>
                    <a:pt x="316" y="4042"/>
                    <a:pt x="226" y="24"/>
                    <a:pt x="226" y="24"/>
                  </a:cubicBezTo>
                  <a:cubicBezTo>
                    <a:pt x="226" y="0"/>
                    <a:pt x="226"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1" name="Google Shape;1611;p37"/>
            <p:cNvSpPr/>
            <p:nvPr/>
          </p:nvSpPr>
          <p:spPr>
            <a:xfrm>
              <a:off x="7328325" y="3208475"/>
              <a:ext cx="11300" cy="404650"/>
            </a:xfrm>
            <a:custGeom>
              <a:avLst/>
              <a:gdLst/>
              <a:ahLst/>
              <a:cxnLst/>
              <a:rect l="l" t="t" r="r" b="b"/>
              <a:pathLst>
                <a:path w="452" h="16186" extrusionOk="0">
                  <a:moveTo>
                    <a:pt x="181" y="1"/>
                  </a:moveTo>
                  <a:cubicBezTo>
                    <a:pt x="181" y="1"/>
                    <a:pt x="157" y="1"/>
                    <a:pt x="157" y="22"/>
                  </a:cubicBezTo>
                  <a:cubicBezTo>
                    <a:pt x="157" y="22"/>
                    <a:pt x="90" y="4064"/>
                    <a:pt x="22" y="8082"/>
                  </a:cubicBezTo>
                  <a:cubicBezTo>
                    <a:pt x="22" y="9097"/>
                    <a:pt x="0" y="10114"/>
                    <a:pt x="0" y="11062"/>
                  </a:cubicBezTo>
                  <a:cubicBezTo>
                    <a:pt x="0" y="12010"/>
                    <a:pt x="22" y="12890"/>
                    <a:pt x="45" y="13636"/>
                  </a:cubicBezTo>
                  <a:cubicBezTo>
                    <a:pt x="112" y="15147"/>
                    <a:pt x="202" y="16164"/>
                    <a:pt x="202" y="16164"/>
                  </a:cubicBezTo>
                  <a:cubicBezTo>
                    <a:pt x="226" y="16164"/>
                    <a:pt x="226" y="16186"/>
                    <a:pt x="226" y="16186"/>
                  </a:cubicBezTo>
                  <a:cubicBezTo>
                    <a:pt x="248" y="16186"/>
                    <a:pt x="248" y="16164"/>
                    <a:pt x="248" y="16164"/>
                  </a:cubicBezTo>
                  <a:cubicBezTo>
                    <a:pt x="248" y="16164"/>
                    <a:pt x="361" y="15147"/>
                    <a:pt x="406" y="13636"/>
                  </a:cubicBezTo>
                  <a:cubicBezTo>
                    <a:pt x="428" y="12890"/>
                    <a:pt x="452" y="11987"/>
                    <a:pt x="452" y="11062"/>
                  </a:cubicBezTo>
                  <a:cubicBezTo>
                    <a:pt x="428" y="10114"/>
                    <a:pt x="406" y="9097"/>
                    <a:pt x="383" y="8082"/>
                  </a:cubicBezTo>
                  <a:cubicBezTo>
                    <a:pt x="293" y="4064"/>
                    <a:pt x="202" y="22"/>
                    <a:pt x="202" y="22"/>
                  </a:cubicBezTo>
                  <a:cubicBezTo>
                    <a:pt x="202" y="1"/>
                    <a:pt x="202" y="1"/>
                    <a:pt x="18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2" name="Google Shape;1612;p37"/>
            <p:cNvSpPr/>
            <p:nvPr/>
          </p:nvSpPr>
          <p:spPr>
            <a:xfrm>
              <a:off x="7350900" y="1216275"/>
              <a:ext cx="11850" cy="267525"/>
            </a:xfrm>
            <a:custGeom>
              <a:avLst/>
              <a:gdLst/>
              <a:ahLst/>
              <a:cxnLst/>
              <a:rect l="l" t="t" r="r" b="b"/>
              <a:pathLst>
                <a:path w="474" h="10701" extrusionOk="0">
                  <a:moveTo>
                    <a:pt x="202" y="0"/>
                  </a:moveTo>
                  <a:cubicBezTo>
                    <a:pt x="181" y="0"/>
                    <a:pt x="181" y="22"/>
                    <a:pt x="181" y="22"/>
                  </a:cubicBezTo>
                  <a:lnTo>
                    <a:pt x="45" y="5349"/>
                  </a:lnTo>
                  <a:cubicBezTo>
                    <a:pt x="22" y="6027"/>
                    <a:pt x="22" y="6682"/>
                    <a:pt x="0" y="7314"/>
                  </a:cubicBezTo>
                  <a:cubicBezTo>
                    <a:pt x="0" y="7946"/>
                    <a:pt x="45" y="8533"/>
                    <a:pt x="67" y="9030"/>
                  </a:cubicBezTo>
                  <a:cubicBezTo>
                    <a:pt x="112" y="10023"/>
                    <a:pt x="226" y="10677"/>
                    <a:pt x="226" y="10677"/>
                  </a:cubicBezTo>
                  <a:cubicBezTo>
                    <a:pt x="226" y="10700"/>
                    <a:pt x="226" y="10700"/>
                    <a:pt x="248" y="10700"/>
                  </a:cubicBezTo>
                  <a:cubicBezTo>
                    <a:pt x="248" y="10700"/>
                    <a:pt x="271" y="10700"/>
                    <a:pt x="271" y="10677"/>
                  </a:cubicBezTo>
                  <a:cubicBezTo>
                    <a:pt x="271" y="10677"/>
                    <a:pt x="361" y="10023"/>
                    <a:pt x="406" y="9030"/>
                  </a:cubicBezTo>
                  <a:cubicBezTo>
                    <a:pt x="428" y="8510"/>
                    <a:pt x="473" y="7946"/>
                    <a:pt x="452" y="7314"/>
                  </a:cubicBezTo>
                  <a:cubicBezTo>
                    <a:pt x="452" y="6682"/>
                    <a:pt x="428" y="6027"/>
                    <a:pt x="406" y="5349"/>
                  </a:cubicBezTo>
                  <a:lnTo>
                    <a:pt x="226" y="22"/>
                  </a:lnTo>
                  <a:lnTo>
                    <a:pt x="20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3" name="Google Shape;1613;p37"/>
            <p:cNvSpPr/>
            <p:nvPr/>
          </p:nvSpPr>
          <p:spPr>
            <a:xfrm>
              <a:off x="5971575" y="2762050"/>
              <a:ext cx="11850" cy="267525"/>
            </a:xfrm>
            <a:custGeom>
              <a:avLst/>
              <a:gdLst/>
              <a:ahLst/>
              <a:cxnLst/>
              <a:rect l="l" t="t" r="r" b="b"/>
              <a:pathLst>
                <a:path w="474" h="10701" extrusionOk="0">
                  <a:moveTo>
                    <a:pt x="203" y="0"/>
                  </a:moveTo>
                  <a:cubicBezTo>
                    <a:pt x="181" y="0"/>
                    <a:pt x="181" y="24"/>
                    <a:pt x="181" y="24"/>
                  </a:cubicBezTo>
                  <a:lnTo>
                    <a:pt x="45" y="5351"/>
                  </a:lnTo>
                  <a:cubicBezTo>
                    <a:pt x="45" y="6029"/>
                    <a:pt x="22" y="6682"/>
                    <a:pt x="0" y="7314"/>
                  </a:cubicBezTo>
                  <a:cubicBezTo>
                    <a:pt x="0" y="7946"/>
                    <a:pt x="45" y="8512"/>
                    <a:pt x="67" y="9030"/>
                  </a:cubicBezTo>
                  <a:cubicBezTo>
                    <a:pt x="136" y="10023"/>
                    <a:pt x="226" y="10679"/>
                    <a:pt x="226" y="10679"/>
                  </a:cubicBezTo>
                  <a:cubicBezTo>
                    <a:pt x="226" y="10701"/>
                    <a:pt x="248" y="10701"/>
                    <a:pt x="248" y="10701"/>
                  </a:cubicBezTo>
                  <a:cubicBezTo>
                    <a:pt x="271" y="10701"/>
                    <a:pt x="271" y="10701"/>
                    <a:pt x="271" y="10679"/>
                  </a:cubicBezTo>
                  <a:cubicBezTo>
                    <a:pt x="271" y="10679"/>
                    <a:pt x="361" y="10023"/>
                    <a:pt x="428" y="9008"/>
                  </a:cubicBezTo>
                  <a:cubicBezTo>
                    <a:pt x="452" y="8512"/>
                    <a:pt x="473" y="7946"/>
                    <a:pt x="473" y="7314"/>
                  </a:cubicBezTo>
                  <a:cubicBezTo>
                    <a:pt x="452" y="6682"/>
                    <a:pt x="428" y="6029"/>
                    <a:pt x="407" y="5351"/>
                  </a:cubicBezTo>
                  <a:lnTo>
                    <a:pt x="226" y="24"/>
                  </a:lnTo>
                  <a:lnTo>
                    <a:pt x="20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4" name="Google Shape;1614;p37"/>
            <p:cNvSpPr/>
            <p:nvPr/>
          </p:nvSpPr>
          <p:spPr>
            <a:xfrm>
              <a:off x="6959750" y="1608475"/>
              <a:ext cx="11900" cy="138325"/>
            </a:xfrm>
            <a:custGeom>
              <a:avLst/>
              <a:gdLst/>
              <a:ahLst/>
              <a:cxnLst/>
              <a:rect l="l" t="t" r="r" b="b"/>
              <a:pathLst>
                <a:path w="476" h="5533" extrusionOk="0">
                  <a:moveTo>
                    <a:pt x="227" y="1"/>
                  </a:moveTo>
                  <a:cubicBezTo>
                    <a:pt x="205" y="1"/>
                    <a:pt x="205" y="1"/>
                    <a:pt x="205" y="24"/>
                  </a:cubicBezTo>
                  <a:cubicBezTo>
                    <a:pt x="205" y="24"/>
                    <a:pt x="115" y="1400"/>
                    <a:pt x="46" y="2778"/>
                  </a:cubicBezTo>
                  <a:cubicBezTo>
                    <a:pt x="24" y="3116"/>
                    <a:pt x="1" y="3455"/>
                    <a:pt x="1" y="3771"/>
                  </a:cubicBezTo>
                  <a:cubicBezTo>
                    <a:pt x="1" y="4109"/>
                    <a:pt x="24" y="4404"/>
                    <a:pt x="69" y="4651"/>
                  </a:cubicBezTo>
                  <a:cubicBezTo>
                    <a:pt x="115" y="5171"/>
                    <a:pt x="227" y="5509"/>
                    <a:pt x="227" y="5509"/>
                  </a:cubicBezTo>
                  <a:lnTo>
                    <a:pt x="227" y="5532"/>
                  </a:lnTo>
                  <a:cubicBezTo>
                    <a:pt x="250" y="5532"/>
                    <a:pt x="250" y="5532"/>
                    <a:pt x="272" y="5509"/>
                  </a:cubicBezTo>
                  <a:cubicBezTo>
                    <a:pt x="272" y="5509"/>
                    <a:pt x="362" y="5171"/>
                    <a:pt x="407" y="4651"/>
                  </a:cubicBezTo>
                  <a:cubicBezTo>
                    <a:pt x="431" y="4404"/>
                    <a:pt x="476" y="4087"/>
                    <a:pt x="452" y="3771"/>
                  </a:cubicBezTo>
                  <a:cubicBezTo>
                    <a:pt x="452" y="3455"/>
                    <a:pt x="431" y="3116"/>
                    <a:pt x="407" y="2778"/>
                  </a:cubicBezTo>
                  <a:cubicBezTo>
                    <a:pt x="340" y="1400"/>
                    <a:pt x="250" y="24"/>
                    <a:pt x="250" y="24"/>
                  </a:cubicBezTo>
                  <a:cubicBezTo>
                    <a:pt x="250" y="1"/>
                    <a:pt x="227" y="1"/>
                    <a:pt x="2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5" name="Google Shape;1615;p37"/>
            <p:cNvSpPr/>
            <p:nvPr/>
          </p:nvSpPr>
          <p:spPr>
            <a:xfrm>
              <a:off x="5396450" y="3885725"/>
              <a:ext cx="11900" cy="137975"/>
            </a:xfrm>
            <a:custGeom>
              <a:avLst/>
              <a:gdLst/>
              <a:ahLst/>
              <a:cxnLst/>
              <a:rect l="l" t="t" r="r" b="b"/>
              <a:pathLst>
                <a:path w="476" h="5519" extrusionOk="0">
                  <a:moveTo>
                    <a:pt x="181" y="0"/>
                  </a:moveTo>
                  <a:cubicBezTo>
                    <a:pt x="181" y="0"/>
                    <a:pt x="91" y="1376"/>
                    <a:pt x="46" y="2754"/>
                  </a:cubicBezTo>
                  <a:cubicBezTo>
                    <a:pt x="24" y="3092"/>
                    <a:pt x="1" y="3453"/>
                    <a:pt x="1" y="3769"/>
                  </a:cubicBezTo>
                  <a:cubicBezTo>
                    <a:pt x="1" y="4085"/>
                    <a:pt x="46" y="4380"/>
                    <a:pt x="69" y="4651"/>
                  </a:cubicBezTo>
                  <a:cubicBezTo>
                    <a:pt x="114" y="5169"/>
                    <a:pt x="226" y="5508"/>
                    <a:pt x="226" y="5508"/>
                  </a:cubicBezTo>
                  <a:lnTo>
                    <a:pt x="250" y="5508"/>
                  </a:lnTo>
                  <a:cubicBezTo>
                    <a:pt x="250" y="5516"/>
                    <a:pt x="252" y="5518"/>
                    <a:pt x="256" y="5518"/>
                  </a:cubicBezTo>
                  <a:cubicBezTo>
                    <a:pt x="262" y="5518"/>
                    <a:pt x="272" y="5508"/>
                    <a:pt x="272" y="5508"/>
                  </a:cubicBezTo>
                  <a:cubicBezTo>
                    <a:pt x="272" y="5508"/>
                    <a:pt x="362" y="5169"/>
                    <a:pt x="407" y="4651"/>
                  </a:cubicBezTo>
                  <a:cubicBezTo>
                    <a:pt x="430" y="4380"/>
                    <a:pt x="476" y="4085"/>
                    <a:pt x="476" y="3769"/>
                  </a:cubicBezTo>
                  <a:lnTo>
                    <a:pt x="407" y="2754"/>
                  </a:lnTo>
                  <a:cubicBezTo>
                    <a:pt x="340" y="1376"/>
                    <a:pt x="226" y="0"/>
                    <a:pt x="2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6" name="Google Shape;1616;p37"/>
            <p:cNvSpPr/>
            <p:nvPr/>
          </p:nvSpPr>
          <p:spPr>
            <a:xfrm>
              <a:off x="4754800" y="3541450"/>
              <a:ext cx="11850" cy="404650"/>
            </a:xfrm>
            <a:custGeom>
              <a:avLst/>
              <a:gdLst/>
              <a:ahLst/>
              <a:cxnLst/>
              <a:rect l="l" t="t" r="r" b="b"/>
              <a:pathLst>
                <a:path w="474" h="16186" extrusionOk="0">
                  <a:moveTo>
                    <a:pt x="202" y="1"/>
                  </a:moveTo>
                  <a:cubicBezTo>
                    <a:pt x="181" y="1"/>
                    <a:pt x="181" y="22"/>
                    <a:pt x="181" y="22"/>
                  </a:cubicBezTo>
                  <a:lnTo>
                    <a:pt x="45" y="8104"/>
                  </a:lnTo>
                  <a:cubicBezTo>
                    <a:pt x="22" y="9121"/>
                    <a:pt x="22" y="10114"/>
                    <a:pt x="0" y="11062"/>
                  </a:cubicBezTo>
                  <a:cubicBezTo>
                    <a:pt x="0" y="12010"/>
                    <a:pt x="45" y="12890"/>
                    <a:pt x="67" y="13657"/>
                  </a:cubicBezTo>
                  <a:cubicBezTo>
                    <a:pt x="135" y="15171"/>
                    <a:pt x="226" y="16164"/>
                    <a:pt x="226" y="16164"/>
                  </a:cubicBezTo>
                  <a:cubicBezTo>
                    <a:pt x="226" y="16186"/>
                    <a:pt x="247" y="16186"/>
                    <a:pt x="247" y="16186"/>
                  </a:cubicBezTo>
                  <a:cubicBezTo>
                    <a:pt x="271" y="16186"/>
                    <a:pt x="271" y="16186"/>
                    <a:pt x="271" y="16164"/>
                  </a:cubicBezTo>
                  <a:cubicBezTo>
                    <a:pt x="271" y="16164"/>
                    <a:pt x="361" y="15171"/>
                    <a:pt x="428" y="13657"/>
                  </a:cubicBezTo>
                  <a:cubicBezTo>
                    <a:pt x="452" y="12890"/>
                    <a:pt x="473" y="12010"/>
                    <a:pt x="473" y="11062"/>
                  </a:cubicBezTo>
                  <a:cubicBezTo>
                    <a:pt x="452" y="10114"/>
                    <a:pt x="428" y="9097"/>
                    <a:pt x="406" y="8104"/>
                  </a:cubicBezTo>
                  <a:lnTo>
                    <a:pt x="226" y="22"/>
                  </a:lnTo>
                  <a:lnTo>
                    <a:pt x="20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7" name="Google Shape;1617;p37"/>
            <p:cNvSpPr/>
            <p:nvPr/>
          </p:nvSpPr>
          <p:spPr>
            <a:xfrm>
              <a:off x="5379525" y="2614175"/>
              <a:ext cx="11300" cy="267525"/>
            </a:xfrm>
            <a:custGeom>
              <a:avLst/>
              <a:gdLst/>
              <a:ahLst/>
              <a:cxnLst/>
              <a:rect l="l" t="t" r="r" b="b"/>
              <a:pathLst>
                <a:path w="452" h="10701" extrusionOk="0">
                  <a:moveTo>
                    <a:pt x="181" y="1"/>
                  </a:moveTo>
                  <a:cubicBezTo>
                    <a:pt x="181" y="1"/>
                    <a:pt x="159" y="1"/>
                    <a:pt x="159" y="24"/>
                  </a:cubicBezTo>
                  <a:cubicBezTo>
                    <a:pt x="159" y="24"/>
                    <a:pt x="91" y="2688"/>
                    <a:pt x="46" y="5352"/>
                  </a:cubicBezTo>
                  <a:cubicBezTo>
                    <a:pt x="24" y="6005"/>
                    <a:pt x="0" y="6683"/>
                    <a:pt x="0" y="7315"/>
                  </a:cubicBezTo>
                  <a:cubicBezTo>
                    <a:pt x="0" y="7925"/>
                    <a:pt x="24" y="8512"/>
                    <a:pt x="46" y="9009"/>
                  </a:cubicBezTo>
                  <a:cubicBezTo>
                    <a:pt x="114" y="10002"/>
                    <a:pt x="226" y="10679"/>
                    <a:pt x="226" y="10679"/>
                  </a:cubicBezTo>
                  <a:lnTo>
                    <a:pt x="226" y="10701"/>
                  </a:lnTo>
                  <a:cubicBezTo>
                    <a:pt x="250" y="10701"/>
                    <a:pt x="271" y="10679"/>
                    <a:pt x="271" y="10679"/>
                  </a:cubicBezTo>
                  <a:cubicBezTo>
                    <a:pt x="271" y="10679"/>
                    <a:pt x="362" y="10002"/>
                    <a:pt x="407" y="9009"/>
                  </a:cubicBezTo>
                  <a:cubicBezTo>
                    <a:pt x="430" y="8512"/>
                    <a:pt x="452" y="7925"/>
                    <a:pt x="452" y="7293"/>
                  </a:cubicBezTo>
                  <a:cubicBezTo>
                    <a:pt x="430" y="6683"/>
                    <a:pt x="407" y="6005"/>
                    <a:pt x="385" y="5352"/>
                  </a:cubicBezTo>
                  <a:lnTo>
                    <a:pt x="205" y="24"/>
                  </a:lnTo>
                  <a:cubicBezTo>
                    <a:pt x="205" y="1"/>
                    <a:pt x="205" y="1"/>
                    <a:pt x="18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8" name="Google Shape;1618;p37"/>
            <p:cNvSpPr/>
            <p:nvPr/>
          </p:nvSpPr>
          <p:spPr>
            <a:xfrm>
              <a:off x="4988425" y="3006175"/>
              <a:ext cx="11325" cy="138225"/>
            </a:xfrm>
            <a:custGeom>
              <a:avLst/>
              <a:gdLst/>
              <a:ahLst/>
              <a:cxnLst/>
              <a:rect l="l" t="t" r="r" b="b"/>
              <a:pathLst>
                <a:path w="453" h="5529" extrusionOk="0">
                  <a:moveTo>
                    <a:pt x="198" y="0"/>
                  </a:moveTo>
                  <a:cubicBezTo>
                    <a:pt x="191" y="0"/>
                    <a:pt x="182" y="11"/>
                    <a:pt x="182" y="11"/>
                  </a:cubicBezTo>
                  <a:cubicBezTo>
                    <a:pt x="182" y="11"/>
                    <a:pt x="91" y="1387"/>
                    <a:pt x="46" y="2765"/>
                  </a:cubicBezTo>
                  <a:cubicBezTo>
                    <a:pt x="23" y="3103"/>
                    <a:pt x="1" y="3464"/>
                    <a:pt x="1" y="3780"/>
                  </a:cubicBezTo>
                  <a:cubicBezTo>
                    <a:pt x="1" y="4096"/>
                    <a:pt x="23" y="4390"/>
                    <a:pt x="46" y="4661"/>
                  </a:cubicBezTo>
                  <a:cubicBezTo>
                    <a:pt x="113" y="5180"/>
                    <a:pt x="203" y="5519"/>
                    <a:pt x="203" y="5519"/>
                  </a:cubicBezTo>
                  <a:lnTo>
                    <a:pt x="227" y="5519"/>
                  </a:lnTo>
                  <a:cubicBezTo>
                    <a:pt x="234" y="5526"/>
                    <a:pt x="239" y="5529"/>
                    <a:pt x="242" y="5529"/>
                  </a:cubicBezTo>
                  <a:cubicBezTo>
                    <a:pt x="248" y="5529"/>
                    <a:pt x="248" y="5519"/>
                    <a:pt x="248" y="5519"/>
                  </a:cubicBezTo>
                  <a:cubicBezTo>
                    <a:pt x="248" y="5519"/>
                    <a:pt x="339" y="5158"/>
                    <a:pt x="407" y="4661"/>
                  </a:cubicBezTo>
                  <a:cubicBezTo>
                    <a:pt x="429" y="4390"/>
                    <a:pt x="452" y="4096"/>
                    <a:pt x="452" y="3780"/>
                  </a:cubicBezTo>
                  <a:cubicBezTo>
                    <a:pt x="452" y="3442"/>
                    <a:pt x="429" y="3103"/>
                    <a:pt x="407" y="2765"/>
                  </a:cubicBezTo>
                  <a:cubicBezTo>
                    <a:pt x="339" y="1387"/>
                    <a:pt x="227" y="11"/>
                    <a:pt x="227" y="11"/>
                  </a:cubicBezTo>
                  <a:lnTo>
                    <a:pt x="203" y="11"/>
                  </a:lnTo>
                  <a:cubicBezTo>
                    <a:pt x="203" y="3"/>
                    <a:pt x="201" y="0"/>
                    <a:pt x="19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9" name="Google Shape;1619;p37"/>
            <p:cNvSpPr/>
            <p:nvPr/>
          </p:nvSpPr>
          <p:spPr>
            <a:xfrm>
              <a:off x="5127275" y="1774975"/>
              <a:ext cx="11300" cy="138275"/>
            </a:xfrm>
            <a:custGeom>
              <a:avLst/>
              <a:gdLst/>
              <a:ahLst/>
              <a:cxnLst/>
              <a:rect l="l" t="t" r="r" b="b"/>
              <a:pathLst>
                <a:path w="452" h="5531" extrusionOk="0">
                  <a:moveTo>
                    <a:pt x="203" y="1"/>
                  </a:moveTo>
                  <a:lnTo>
                    <a:pt x="181" y="23"/>
                  </a:lnTo>
                  <a:cubicBezTo>
                    <a:pt x="181" y="23"/>
                    <a:pt x="91" y="1401"/>
                    <a:pt x="46" y="2777"/>
                  </a:cubicBezTo>
                  <a:cubicBezTo>
                    <a:pt x="22" y="3116"/>
                    <a:pt x="0" y="3454"/>
                    <a:pt x="0" y="3794"/>
                  </a:cubicBezTo>
                  <a:cubicBezTo>
                    <a:pt x="0" y="4110"/>
                    <a:pt x="22" y="4402"/>
                    <a:pt x="46" y="4651"/>
                  </a:cubicBezTo>
                  <a:cubicBezTo>
                    <a:pt x="112" y="5170"/>
                    <a:pt x="203" y="5509"/>
                    <a:pt x="203" y="5509"/>
                  </a:cubicBezTo>
                  <a:cubicBezTo>
                    <a:pt x="203" y="5531"/>
                    <a:pt x="226" y="5531"/>
                    <a:pt x="226" y="5531"/>
                  </a:cubicBezTo>
                  <a:cubicBezTo>
                    <a:pt x="248" y="5531"/>
                    <a:pt x="248" y="5531"/>
                    <a:pt x="248" y="5509"/>
                  </a:cubicBezTo>
                  <a:cubicBezTo>
                    <a:pt x="248" y="5509"/>
                    <a:pt x="338" y="5170"/>
                    <a:pt x="407" y="4651"/>
                  </a:cubicBezTo>
                  <a:cubicBezTo>
                    <a:pt x="428" y="4402"/>
                    <a:pt x="452" y="4110"/>
                    <a:pt x="452" y="3770"/>
                  </a:cubicBezTo>
                  <a:cubicBezTo>
                    <a:pt x="452" y="3454"/>
                    <a:pt x="428" y="3116"/>
                    <a:pt x="407" y="2777"/>
                  </a:cubicBezTo>
                  <a:cubicBezTo>
                    <a:pt x="338" y="1401"/>
                    <a:pt x="226" y="23"/>
                    <a:pt x="226" y="23"/>
                  </a:cubicBezTo>
                  <a:cubicBezTo>
                    <a:pt x="226" y="23"/>
                    <a:pt x="226" y="1"/>
                    <a:pt x="20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20" name="Google Shape;1620;p37"/>
            <p:cNvSpPr/>
            <p:nvPr/>
          </p:nvSpPr>
          <p:spPr>
            <a:xfrm>
              <a:off x="4580950" y="2098925"/>
              <a:ext cx="11875" cy="138275"/>
            </a:xfrm>
            <a:custGeom>
              <a:avLst/>
              <a:gdLst/>
              <a:ahLst/>
              <a:cxnLst/>
              <a:rect l="l" t="t" r="r" b="b"/>
              <a:pathLst>
                <a:path w="475" h="5531" extrusionOk="0">
                  <a:moveTo>
                    <a:pt x="227" y="1"/>
                  </a:moveTo>
                  <a:cubicBezTo>
                    <a:pt x="203" y="1"/>
                    <a:pt x="203" y="23"/>
                    <a:pt x="203" y="23"/>
                  </a:cubicBezTo>
                  <a:cubicBezTo>
                    <a:pt x="203" y="23"/>
                    <a:pt x="113" y="1400"/>
                    <a:pt x="46" y="2777"/>
                  </a:cubicBezTo>
                  <a:cubicBezTo>
                    <a:pt x="23" y="3116"/>
                    <a:pt x="1" y="3454"/>
                    <a:pt x="1" y="3793"/>
                  </a:cubicBezTo>
                  <a:cubicBezTo>
                    <a:pt x="1" y="4109"/>
                    <a:pt x="46" y="4402"/>
                    <a:pt x="68" y="4651"/>
                  </a:cubicBezTo>
                  <a:cubicBezTo>
                    <a:pt x="113" y="5170"/>
                    <a:pt x="227" y="5509"/>
                    <a:pt x="227" y="5509"/>
                  </a:cubicBezTo>
                  <a:lnTo>
                    <a:pt x="227" y="5531"/>
                  </a:lnTo>
                  <a:cubicBezTo>
                    <a:pt x="248" y="5531"/>
                    <a:pt x="248" y="5531"/>
                    <a:pt x="272" y="5509"/>
                  </a:cubicBezTo>
                  <a:cubicBezTo>
                    <a:pt x="272" y="5509"/>
                    <a:pt x="362" y="5170"/>
                    <a:pt x="407" y="4651"/>
                  </a:cubicBezTo>
                  <a:cubicBezTo>
                    <a:pt x="429" y="4402"/>
                    <a:pt x="474" y="4109"/>
                    <a:pt x="474" y="3770"/>
                  </a:cubicBezTo>
                  <a:cubicBezTo>
                    <a:pt x="452" y="3454"/>
                    <a:pt x="429" y="3116"/>
                    <a:pt x="407" y="2777"/>
                  </a:cubicBezTo>
                  <a:cubicBezTo>
                    <a:pt x="339" y="1400"/>
                    <a:pt x="248" y="23"/>
                    <a:pt x="248" y="23"/>
                  </a:cubicBezTo>
                  <a:lnTo>
                    <a:pt x="22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21" name="Google Shape;1621;p37"/>
            <p:cNvSpPr/>
            <p:nvPr/>
          </p:nvSpPr>
          <p:spPr>
            <a:xfrm>
              <a:off x="1397925" y="3710175"/>
              <a:ext cx="11850" cy="138325"/>
            </a:xfrm>
            <a:custGeom>
              <a:avLst/>
              <a:gdLst/>
              <a:ahLst/>
              <a:cxnLst/>
              <a:rect l="l" t="t" r="r" b="b"/>
              <a:pathLst>
                <a:path w="474" h="5533" extrusionOk="0">
                  <a:moveTo>
                    <a:pt x="226" y="1"/>
                  </a:moveTo>
                  <a:cubicBezTo>
                    <a:pt x="202" y="1"/>
                    <a:pt x="202" y="1"/>
                    <a:pt x="202" y="24"/>
                  </a:cubicBezTo>
                  <a:cubicBezTo>
                    <a:pt x="202" y="24"/>
                    <a:pt x="112" y="1379"/>
                    <a:pt x="45" y="2755"/>
                  </a:cubicBezTo>
                  <a:cubicBezTo>
                    <a:pt x="45" y="3116"/>
                    <a:pt x="22" y="3455"/>
                    <a:pt x="0" y="3772"/>
                  </a:cubicBezTo>
                  <a:cubicBezTo>
                    <a:pt x="0" y="4088"/>
                    <a:pt x="45" y="4404"/>
                    <a:pt x="67" y="4651"/>
                  </a:cubicBezTo>
                  <a:cubicBezTo>
                    <a:pt x="112" y="5171"/>
                    <a:pt x="226" y="5509"/>
                    <a:pt x="226" y="5509"/>
                  </a:cubicBezTo>
                  <a:cubicBezTo>
                    <a:pt x="226" y="5509"/>
                    <a:pt x="226" y="5532"/>
                    <a:pt x="248" y="5532"/>
                  </a:cubicBezTo>
                  <a:lnTo>
                    <a:pt x="271" y="5509"/>
                  </a:lnTo>
                  <a:cubicBezTo>
                    <a:pt x="271" y="5509"/>
                    <a:pt x="361" y="5171"/>
                    <a:pt x="406" y="4651"/>
                  </a:cubicBezTo>
                  <a:cubicBezTo>
                    <a:pt x="428" y="4380"/>
                    <a:pt x="473" y="4088"/>
                    <a:pt x="473" y="3772"/>
                  </a:cubicBezTo>
                  <a:cubicBezTo>
                    <a:pt x="452" y="3455"/>
                    <a:pt x="428" y="3094"/>
                    <a:pt x="406" y="2755"/>
                  </a:cubicBezTo>
                  <a:cubicBezTo>
                    <a:pt x="338" y="1379"/>
                    <a:pt x="248" y="24"/>
                    <a:pt x="248" y="24"/>
                  </a:cubicBezTo>
                  <a:cubicBezTo>
                    <a:pt x="248" y="1"/>
                    <a:pt x="226" y="1"/>
                    <a:pt x="22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1623" name="Google Shape;1623;p37"/>
          <p:cNvSpPr/>
          <p:nvPr/>
        </p:nvSpPr>
        <p:spPr>
          <a:xfrm rot="7395545">
            <a:off x="5999426" y="5670932"/>
            <a:ext cx="1079132" cy="1039176"/>
          </a:xfrm>
          <a:custGeom>
            <a:avLst/>
            <a:gdLst/>
            <a:ahLst/>
            <a:cxnLst/>
            <a:rect l="l" t="t" r="r" b="b"/>
            <a:pathLst>
              <a:path w="58927" h="37161" extrusionOk="0">
                <a:moveTo>
                  <a:pt x="22751" y="0"/>
                </a:moveTo>
                <a:cubicBezTo>
                  <a:pt x="17471" y="0"/>
                  <a:pt x="12652" y="1613"/>
                  <a:pt x="9255" y="5589"/>
                </a:cubicBezTo>
                <a:cubicBezTo>
                  <a:pt x="3141" y="12726"/>
                  <a:pt x="0" y="33588"/>
                  <a:pt x="19841" y="36468"/>
                </a:cubicBezTo>
                <a:cubicBezTo>
                  <a:pt x="23115" y="36942"/>
                  <a:pt x="26201" y="37161"/>
                  <a:pt x="29088" y="37161"/>
                </a:cubicBezTo>
                <a:cubicBezTo>
                  <a:pt x="45019" y="37161"/>
                  <a:pt x="54879" y="30507"/>
                  <a:pt x="56692" y="23479"/>
                </a:cubicBezTo>
                <a:cubicBezTo>
                  <a:pt x="58926" y="14770"/>
                  <a:pt x="38729" y="0"/>
                  <a:pt x="22751"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endParaRPr sz="2400"/>
          </a:p>
        </p:txBody>
      </p:sp>
      <p:pic>
        <p:nvPicPr>
          <p:cNvPr id="5" name="Picture 4">
            <a:extLst>
              <a:ext uri="{FF2B5EF4-FFF2-40B4-BE49-F238E27FC236}">
                <a16:creationId xmlns:a16="http://schemas.microsoft.com/office/drawing/2014/main" id="{1D6F0132-BD62-1783-88B3-CCABAD4DF800}"/>
              </a:ext>
            </a:extLst>
          </p:cNvPr>
          <p:cNvPicPr>
            <a:picLocks noChangeAspect="1"/>
          </p:cNvPicPr>
          <p:nvPr/>
        </p:nvPicPr>
        <p:blipFill>
          <a:blip r:embed="rId3"/>
          <a:stretch>
            <a:fillRect/>
          </a:stretch>
        </p:blipFill>
        <p:spPr>
          <a:xfrm>
            <a:off x="0" y="13242"/>
            <a:ext cx="2915157" cy="1446103"/>
          </a:xfrm>
          <a:prstGeom prst="rect">
            <a:avLst/>
          </a:prstGeom>
        </p:spPr>
      </p:pic>
      <p:sp>
        <p:nvSpPr>
          <p:cNvPr id="7" name="TextBox 6">
            <a:extLst>
              <a:ext uri="{FF2B5EF4-FFF2-40B4-BE49-F238E27FC236}">
                <a16:creationId xmlns:a16="http://schemas.microsoft.com/office/drawing/2014/main" id="{209ADB26-5A37-D294-DCD1-81DC5CCF4BC0}"/>
              </a:ext>
            </a:extLst>
          </p:cNvPr>
          <p:cNvSpPr txBox="1"/>
          <p:nvPr/>
        </p:nvSpPr>
        <p:spPr>
          <a:xfrm>
            <a:off x="192962" y="6360525"/>
            <a:ext cx="2915157" cy="338554"/>
          </a:xfrm>
          <a:prstGeom prst="rect">
            <a:avLst/>
          </a:prstGeom>
          <a:noFill/>
        </p:spPr>
        <p:txBody>
          <a:bodyPr wrap="square" rtlCol="0">
            <a:spAutoFit/>
          </a:bodyPr>
          <a:lstStyle/>
          <a:p>
            <a:r>
              <a:rPr lang="en-GB" sz="1600" i="1" dirty="0">
                <a:solidFill>
                  <a:schemeClr val="accent1">
                    <a:lumMod val="75000"/>
                  </a:schemeClr>
                </a:solidFill>
                <a:latin typeface="Figtree"/>
                <a:sym typeface="Figtree"/>
              </a:rPr>
              <a:t>Manunpat Sirijaturaporn</a:t>
            </a:r>
          </a:p>
        </p:txBody>
      </p:sp>
    </p:spTree>
    <p:extLst>
      <p:ext uri="{BB962C8B-B14F-4D97-AF65-F5344CB8AC3E}">
        <p14:creationId xmlns:p14="http://schemas.microsoft.com/office/powerpoint/2010/main" val="203530440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Exploratory Data Analysis - </a:t>
            </a:r>
            <a:r>
              <a:rPr lang="en-GB" sz="3600" dirty="0"/>
              <a:t>Historical data</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02 Data Dive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8" name="Subtitle 6">
            <a:extLst>
              <a:ext uri="{FF2B5EF4-FFF2-40B4-BE49-F238E27FC236}">
                <a16:creationId xmlns:a16="http://schemas.microsoft.com/office/drawing/2014/main" id="{364C4AD2-4EEF-5EB7-AA3F-A286F78F0994}"/>
              </a:ext>
            </a:extLst>
          </p:cNvPr>
          <p:cNvSpPr txBox="1">
            <a:spLocks/>
          </p:cNvSpPr>
          <p:nvPr/>
        </p:nvSpPr>
        <p:spPr>
          <a:xfrm>
            <a:off x="960000" y="1320934"/>
            <a:ext cx="5801950"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Flood Frequency</a:t>
            </a:r>
          </a:p>
        </p:txBody>
      </p:sp>
      <p:pic>
        <p:nvPicPr>
          <p:cNvPr id="18" name="Picture 17">
            <a:extLst>
              <a:ext uri="{FF2B5EF4-FFF2-40B4-BE49-F238E27FC236}">
                <a16:creationId xmlns:a16="http://schemas.microsoft.com/office/drawing/2014/main" id="{2DA22292-C57C-0E58-E589-42BEEFD9C8CA}"/>
              </a:ext>
            </a:extLst>
          </p:cNvPr>
          <p:cNvPicPr>
            <a:picLocks noChangeAspect="1"/>
          </p:cNvPicPr>
          <p:nvPr/>
        </p:nvPicPr>
        <p:blipFill>
          <a:blip r:embed="rId4"/>
          <a:stretch>
            <a:fillRect/>
          </a:stretch>
        </p:blipFill>
        <p:spPr>
          <a:xfrm>
            <a:off x="2565714" y="1798064"/>
            <a:ext cx="7060572" cy="4267158"/>
          </a:xfrm>
          <a:prstGeom prst="rect">
            <a:avLst/>
          </a:prstGeom>
        </p:spPr>
      </p:pic>
    </p:spTree>
    <p:extLst>
      <p:ext uri="{BB962C8B-B14F-4D97-AF65-F5344CB8AC3E}">
        <p14:creationId xmlns:p14="http://schemas.microsoft.com/office/powerpoint/2010/main" val="141187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1ED96D7-5F6F-0802-81FF-7A34775712A1}"/>
              </a:ext>
            </a:extLst>
          </p:cNvPr>
          <p:cNvPicPr>
            <a:picLocks noChangeAspect="1"/>
          </p:cNvPicPr>
          <p:nvPr/>
        </p:nvPicPr>
        <p:blipFill>
          <a:blip r:embed="rId3"/>
          <a:stretch>
            <a:fillRect/>
          </a:stretch>
        </p:blipFill>
        <p:spPr>
          <a:xfrm>
            <a:off x="1657980" y="1519077"/>
            <a:ext cx="9416824" cy="4585620"/>
          </a:xfrm>
          <a:prstGeom prst="rect">
            <a:avLst/>
          </a:prstGeom>
        </p:spPr>
      </p:pic>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Exploratory Data Analysis - </a:t>
            </a:r>
            <a:r>
              <a:rPr lang="en-GB" sz="3600" dirty="0"/>
              <a:t>Historical data</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4"/>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02 Data Dive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8" name="Subtitle 6">
            <a:extLst>
              <a:ext uri="{FF2B5EF4-FFF2-40B4-BE49-F238E27FC236}">
                <a16:creationId xmlns:a16="http://schemas.microsoft.com/office/drawing/2014/main" id="{364C4AD2-4EEF-5EB7-AA3F-A286F78F0994}"/>
              </a:ext>
            </a:extLst>
          </p:cNvPr>
          <p:cNvSpPr txBox="1">
            <a:spLocks/>
          </p:cNvSpPr>
          <p:nvPr/>
        </p:nvSpPr>
        <p:spPr>
          <a:xfrm>
            <a:off x="960000" y="1320934"/>
            <a:ext cx="5801950"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Severity (Death Toll)</a:t>
            </a:r>
          </a:p>
        </p:txBody>
      </p:sp>
    </p:spTree>
    <p:extLst>
      <p:ext uri="{BB962C8B-B14F-4D97-AF65-F5344CB8AC3E}">
        <p14:creationId xmlns:p14="http://schemas.microsoft.com/office/powerpoint/2010/main" val="337252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Exploratory Data Analysis - </a:t>
            </a:r>
            <a:r>
              <a:rPr lang="en-GB" sz="3600" dirty="0"/>
              <a:t>Projections</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02 Data Dive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pic>
        <p:nvPicPr>
          <p:cNvPr id="8" name="Picture 7">
            <a:extLst>
              <a:ext uri="{FF2B5EF4-FFF2-40B4-BE49-F238E27FC236}">
                <a16:creationId xmlns:a16="http://schemas.microsoft.com/office/drawing/2014/main" id="{88687B28-CC34-ACF5-F967-5B7E4F6767A3}"/>
              </a:ext>
            </a:extLst>
          </p:cNvPr>
          <p:cNvPicPr>
            <a:picLocks noChangeAspect="1"/>
          </p:cNvPicPr>
          <p:nvPr/>
        </p:nvPicPr>
        <p:blipFill>
          <a:blip r:embed="rId4"/>
          <a:stretch>
            <a:fillRect/>
          </a:stretch>
        </p:blipFill>
        <p:spPr>
          <a:xfrm>
            <a:off x="2752553" y="1575280"/>
            <a:ext cx="6686894" cy="4153113"/>
          </a:xfrm>
          <a:prstGeom prst="rect">
            <a:avLst/>
          </a:prstGeom>
        </p:spPr>
      </p:pic>
      <p:pic>
        <p:nvPicPr>
          <p:cNvPr id="10" name="Picture 9">
            <a:extLst>
              <a:ext uri="{FF2B5EF4-FFF2-40B4-BE49-F238E27FC236}">
                <a16:creationId xmlns:a16="http://schemas.microsoft.com/office/drawing/2014/main" id="{606AF190-C061-0046-F62B-E5B0C2E9AE3B}"/>
              </a:ext>
            </a:extLst>
          </p:cNvPr>
          <p:cNvPicPr>
            <a:picLocks noChangeAspect="1"/>
          </p:cNvPicPr>
          <p:nvPr/>
        </p:nvPicPr>
        <p:blipFill>
          <a:blip r:embed="rId5"/>
          <a:stretch>
            <a:fillRect/>
          </a:stretch>
        </p:blipFill>
        <p:spPr>
          <a:xfrm>
            <a:off x="2402930" y="1409416"/>
            <a:ext cx="7386140" cy="4574051"/>
          </a:xfrm>
          <a:prstGeom prst="rect">
            <a:avLst/>
          </a:prstGeom>
        </p:spPr>
      </p:pic>
    </p:spTree>
    <p:extLst>
      <p:ext uri="{BB962C8B-B14F-4D97-AF65-F5344CB8AC3E}">
        <p14:creationId xmlns:p14="http://schemas.microsoft.com/office/powerpoint/2010/main" val="14956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1"/>
          <p:cNvSpPr txBox="1">
            <a:spLocks noGrp="1"/>
          </p:cNvSpPr>
          <p:nvPr>
            <p:ph type="title"/>
          </p:nvPr>
        </p:nvSpPr>
        <p:spPr>
          <a:xfrm>
            <a:off x="4484233" y="3250967"/>
            <a:ext cx="6756800" cy="1529200"/>
          </a:xfrm>
          <a:prstGeom prst="rect">
            <a:avLst/>
          </a:prstGeom>
        </p:spPr>
        <p:txBody>
          <a:bodyPr spcFirstLastPara="1" vert="horz" wrap="square" lIns="121900" tIns="121900" rIns="121900" bIns="121900" rtlCol="0" anchor="ctr" anchorCtr="0">
            <a:noAutofit/>
          </a:bodyPr>
          <a:lstStyle/>
          <a:p>
            <a:r>
              <a:rPr lang="en" sz="5400" dirty="0"/>
              <a:t>Analytical Framework</a:t>
            </a:r>
            <a:endParaRPr sz="5400" dirty="0"/>
          </a:p>
        </p:txBody>
      </p:sp>
      <p:sp>
        <p:nvSpPr>
          <p:cNvPr id="1668" name="Google Shape;1668;p41"/>
          <p:cNvSpPr txBox="1">
            <a:spLocks noGrp="1"/>
          </p:cNvSpPr>
          <p:nvPr>
            <p:ph type="title" idx="2"/>
          </p:nvPr>
        </p:nvSpPr>
        <p:spPr>
          <a:xfrm>
            <a:off x="9309436" y="1972100"/>
            <a:ext cx="1931600" cy="1790000"/>
          </a:xfrm>
          <a:prstGeom prst="rect">
            <a:avLst/>
          </a:prstGeom>
        </p:spPr>
        <p:txBody>
          <a:bodyPr spcFirstLastPara="1" vert="horz" wrap="square" lIns="121900" tIns="121900" rIns="121900" bIns="121900" rtlCol="0" anchor="ctr" anchorCtr="0">
            <a:noAutofit/>
          </a:bodyPr>
          <a:lstStyle/>
          <a:p>
            <a:r>
              <a:rPr lang="en" dirty="0"/>
              <a:t>03</a:t>
            </a:r>
            <a:endParaRPr dirty="0"/>
          </a:p>
        </p:txBody>
      </p:sp>
      <p:sp>
        <p:nvSpPr>
          <p:cNvPr id="1669" name="Google Shape;1669;p41"/>
          <p:cNvSpPr txBox="1">
            <a:spLocks noGrp="1"/>
          </p:cNvSpPr>
          <p:nvPr>
            <p:ph type="subTitle" idx="1"/>
          </p:nvPr>
        </p:nvSpPr>
        <p:spPr>
          <a:xfrm>
            <a:off x="3969833" y="4780167"/>
            <a:ext cx="7271200" cy="593200"/>
          </a:xfrm>
          <a:prstGeom prst="rect">
            <a:avLst/>
          </a:prstGeom>
        </p:spPr>
        <p:txBody>
          <a:bodyPr spcFirstLastPara="1" vert="horz" wrap="square" lIns="121900" tIns="121900" rIns="121900" bIns="121900" rtlCol="0" anchor="t" anchorCtr="0">
            <a:noAutofit/>
          </a:bodyPr>
          <a:lstStyle/>
          <a:p>
            <a:pPr marL="0" indent="0"/>
            <a:r>
              <a:rPr lang="en-GB" dirty="0"/>
              <a:t>Focused Methods</a:t>
            </a:r>
          </a:p>
        </p:txBody>
      </p:sp>
      <p:grpSp>
        <p:nvGrpSpPr>
          <p:cNvPr id="1670" name="Google Shape;1670;p41"/>
          <p:cNvGrpSpPr/>
          <p:nvPr/>
        </p:nvGrpSpPr>
        <p:grpSpPr>
          <a:xfrm flipH="1">
            <a:off x="959997" y="719371"/>
            <a:ext cx="5313264" cy="5419247"/>
            <a:chOff x="4530400" y="578949"/>
            <a:chExt cx="3697298" cy="3771048"/>
          </a:xfrm>
        </p:grpSpPr>
        <p:sp>
          <p:nvSpPr>
            <p:cNvPr id="1671" name="Google Shape;1671;p41"/>
            <p:cNvSpPr/>
            <p:nvPr/>
          </p:nvSpPr>
          <p:spPr>
            <a:xfrm>
              <a:off x="4530400" y="578949"/>
              <a:ext cx="3697298" cy="3771048"/>
            </a:xfrm>
            <a:custGeom>
              <a:avLst/>
              <a:gdLst/>
              <a:ahLst/>
              <a:cxnLst/>
              <a:rect l="l" t="t" r="r" b="b"/>
              <a:pathLst>
                <a:path w="98812" h="100783" extrusionOk="0">
                  <a:moveTo>
                    <a:pt x="44420" y="0"/>
                  </a:moveTo>
                  <a:cubicBezTo>
                    <a:pt x="41041" y="0"/>
                    <a:pt x="37509" y="2273"/>
                    <a:pt x="34305" y="6824"/>
                  </a:cubicBezTo>
                  <a:cubicBezTo>
                    <a:pt x="30372" y="12431"/>
                    <a:pt x="28314" y="18270"/>
                    <a:pt x="21771" y="20613"/>
                  </a:cubicBezTo>
                  <a:cubicBezTo>
                    <a:pt x="8551" y="25332"/>
                    <a:pt x="2694" y="29047"/>
                    <a:pt x="1021" y="35907"/>
                  </a:cubicBezTo>
                  <a:cubicBezTo>
                    <a:pt x="1" y="40075"/>
                    <a:pt x="1139" y="47772"/>
                    <a:pt x="11714" y="52239"/>
                  </a:cubicBezTo>
                  <a:cubicBezTo>
                    <a:pt x="15177" y="53696"/>
                    <a:pt x="21888" y="53261"/>
                    <a:pt x="27176" y="56440"/>
                  </a:cubicBezTo>
                  <a:cubicBezTo>
                    <a:pt x="32464" y="59620"/>
                    <a:pt x="33752" y="62514"/>
                    <a:pt x="35559" y="67501"/>
                  </a:cubicBezTo>
                  <a:cubicBezTo>
                    <a:pt x="37049" y="71601"/>
                    <a:pt x="37718" y="79600"/>
                    <a:pt x="40345" y="84419"/>
                  </a:cubicBezTo>
                  <a:cubicBezTo>
                    <a:pt x="45161" y="93252"/>
                    <a:pt x="54990" y="100782"/>
                    <a:pt x="66296" y="100782"/>
                  </a:cubicBezTo>
                  <a:cubicBezTo>
                    <a:pt x="71097" y="100782"/>
                    <a:pt x="76164" y="99425"/>
                    <a:pt x="81226" y="96233"/>
                  </a:cubicBezTo>
                  <a:cubicBezTo>
                    <a:pt x="88538" y="91614"/>
                    <a:pt x="98027" y="77909"/>
                    <a:pt x="90446" y="60071"/>
                  </a:cubicBezTo>
                  <a:cubicBezTo>
                    <a:pt x="88254" y="54934"/>
                    <a:pt x="87467" y="47587"/>
                    <a:pt x="92219" y="40276"/>
                  </a:cubicBezTo>
                  <a:cubicBezTo>
                    <a:pt x="98811" y="30140"/>
                    <a:pt x="93458" y="16353"/>
                    <a:pt x="80683" y="16353"/>
                  </a:cubicBezTo>
                  <a:cubicBezTo>
                    <a:pt x="80487" y="16353"/>
                    <a:pt x="80288" y="16356"/>
                    <a:pt x="80088" y="16363"/>
                  </a:cubicBezTo>
                  <a:cubicBezTo>
                    <a:pt x="78685" y="16414"/>
                    <a:pt x="77317" y="16472"/>
                    <a:pt x="75962" y="16472"/>
                  </a:cubicBezTo>
                  <a:cubicBezTo>
                    <a:pt x="71548" y="16472"/>
                    <a:pt x="67275" y="15851"/>
                    <a:pt x="62384" y="12330"/>
                  </a:cubicBezTo>
                  <a:cubicBezTo>
                    <a:pt x="57179" y="8582"/>
                    <a:pt x="53598" y="3026"/>
                    <a:pt x="47206" y="532"/>
                  </a:cubicBezTo>
                  <a:cubicBezTo>
                    <a:pt x="46296" y="178"/>
                    <a:pt x="45364" y="0"/>
                    <a:pt x="44420" y="0"/>
                  </a:cubicBezTo>
                  <a:close/>
                </a:path>
              </a:pathLst>
            </a:custGeom>
            <a:gradFill>
              <a:gsLst>
                <a:gs pos="0">
                  <a:schemeClr val="lt1"/>
                </a:gs>
                <a:gs pos="100000">
                  <a:schemeClr val="lt2"/>
                </a:gs>
              </a:gsLst>
              <a:lin ang="16198662" scaled="0"/>
            </a:gradFill>
            <a:ln>
              <a:noFill/>
            </a:ln>
          </p:spPr>
          <p:txBody>
            <a:bodyPr spcFirstLastPara="1" wrap="square" lIns="121900" tIns="121900" rIns="121900" bIns="121900" anchor="ctr" anchorCtr="0">
              <a:noAutofit/>
            </a:bodyPr>
            <a:lstStyle/>
            <a:p>
              <a:endParaRPr sz="2400"/>
            </a:p>
          </p:txBody>
        </p:sp>
        <p:sp>
          <p:nvSpPr>
            <p:cNvPr id="1672" name="Google Shape;1672;p41"/>
            <p:cNvSpPr/>
            <p:nvPr/>
          </p:nvSpPr>
          <p:spPr>
            <a:xfrm>
              <a:off x="5178376" y="2288053"/>
              <a:ext cx="88380" cy="98408"/>
            </a:xfrm>
            <a:custGeom>
              <a:avLst/>
              <a:gdLst/>
              <a:ahLst/>
              <a:cxnLst/>
              <a:rect l="l" t="t" r="r" b="b"/>
              <a:pathLst>
                <a:path w="2362" h="2630" extrusionOk="0">
                  <a:moveTo>
                    <a:pt x="1190" y="1"/>
                  </a:moveTo>
                  <a:cubicBezTo>
                    <a:pt x="1190" y="1"/>
                    <a:pt x="1" y="1875"/>
                    <a:pt x="52" y="2176"/>
                  </a:cubicBezTo>
                  <a:cubicBezTo>
                    <a:pt x="84" y="2464"/>
                    <a:pt x="422" y="2630"/>
                    <a:pt x="597" y="2630"/>
                  </a:cubicBezTo>
                  <a:cubicBezTo>
                    <a:pt x="606" y="2630"/>
                    <a:pt x="613" y="2630"/>
                    <a:pt x="621" y="2629"/>
                  </a:cubicBezTo>
                  <a:cubicBezTo>
                    <a:pt x="788" y="2595"/>
                    <a:pt x="1591" y="1357"/>
                    <a:pt x="2361" y="119"/>
                  </a:cubicBezTo>
                  <a:lnTo>
                    <a:pt x="1190"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3" name="Google Shape;1673;p41"/>
            <p:cNvSpPr/>
            <p:nvPr/>
          </p:nvSpPr>
          <p:spPr>
            <a:xfrm>
              <a:off x="5894899" y="3039224"/>
              <a:ext cx="2180243" cy="1303326"/>
            </a:xfrm>
            <a:custGeom>
              <a:avLst/>
              <a:gdLst/>
              <a:ahLst/>
              <a:cxnLst/>
              <a:rect l="l" t="t" r="r" b="b"/>
              <a:pathLst>
                <a:path w="58268" h="34832" extrusionOk="0">
                  <a:moveTo>
                    <a:pt x="46967" y="0"/>
                  </a:moveTo>
                  <a:cubicBezTo>
                    <a:pt x="45407" y="0"/>
                    <a:pt x="44039" y="320"/>
                    <a:pt x="42453" y="637"/>
                  </a:cubicBezTo>
                  <a:cubicBezTo>
                    <a:pt x="38354" y="1474"/>
                    <a:pt x="34539" y="3247"/>
                    <a:pt x="30572" y="4586"/>
                  </a:cubicBezTo>
                  <a:cubicBezTo>
                    <a:pt x="25586" y="6275"/>
                    <a:pt x="20336" y="7245"/>
                    <a:pt x="15082" y="7245"/>
                  </a:cubicBezTo>
                  <a:cubicBezTo>
                    <a:pt x="13724" y="7245"/>
                    <a:pt x="12365" y="7180"/>
                    <a:pt x="11011" y="7047"/>
                  </a:cubicBezTo>
                  <a:cubicBezTo>
                    <a:pt x="7296" y="6678"/>
                    <a:pt x="3649" y="5791"/>
                    <a:pt x="1" y="4905"/>
                  </a:cubicBezTo>
                  <a:lnTo>
                    <a:pt x="1" y="4905"/>
                  </a:lnTo>
                  <a:cubicBezTo>
                    <a:pt x="971" y="9138"/>
                    <a:pt x="1841" y="14744"/>
                    <a:pt x="3865" y="18475"/>
                  </a:cubicBezTo>
                  <a:cubicBezTo>
                    <a:pt x="8682" y="27309"/>
                    <a:pt x="18504" y="34831"/>
                    <a:pt x="29805" y="34831"/>
                  </a:cubicBezTo>
                  <a:cubicBezTo>
                    <a:pt x="34603" y="34831"/>
                    <a:pt x="39668" y="33476"/>
                    <a:pt x="44729" y="30289"/>
                  </a:cubicBezTo>
                  <a:cubicBezTo>
                    <a:pt x="50753" y="26474"/>
                    <a:pt x="58267" y="16518"/>
                    <a:pt x="56476" y="3147"/>
                  </a:cubicBezTo>
                  <a:cubicBezTo>
                    <a:pt x="52002" y="701"/>
                    <a:pt x="49275" y="0"/>
                    <a:pt x="4696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74" name="Google Shape;1674;p41"/>
            <p:cNvSpPr/>
            <p:nvPr/>
          </p:nvSpPr>
          <p:spPr>
            <a:xfrm>
              <a:off x="5195925" y="2154739"/>
              <a:ext cx="170998" cy="194983"/>
            </a:xfrm>
            <a:custGeom>
              <a:avLst/>
              <a:gdLst/>
              <a:ahLst/>
              <a:cxnLst/>
              <a:rect l="l" t="t" r="r" b="b"/>
              <a:pathLst>
                <a:path w="4570" h="5211" extrusionOk="0">
                  <a:moveTo>
                    <a:pt x="2812" y="0"/>
                  </a:moveTo>
                  <a:cubicBezTo>
                    <a:pt x="871" y="920"/>
                    <a:pt x="0" y="3113"/>
                    <a:pt x="268" y="3481"/>
                  </a:cubicBezTo>
                  <a:cubicBezTo>
                    <a:pt x="510" y="3835"/>
                    <a:pt x="1386" y="5211"/>
                    <a:pt x="1840" y="5211"/>
                  </a:cubicBezTo>
                  <a:cubicBezTo>
                    <a:pt x="1858" y="5211"/>
                    <a:pt x="1875" y="5208"/>
                    <a:pt x="1892" y="5204"/>
                  </a:cubicBezTo>
                  <a:cubicBezTo>
                    <a:pt x="2260" y="5103"/>
                    <a:pt x="3365" y="4117"/>
                    <a:pt x="4235" y="3213"/>
                  </a:cubicBezTo>
                  <a:cubicBezTo>
                    <a:pt x="4569" y="2861"/>
                    <a:pt x="4569" y="2292"/>
                    <a:pt x="4217" y="1841"/>
                  </a:cubicBezTo>
                  <a:lnTo>
                    <a:pt x="2812" y="0"/>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5" name="Google Shape;1675;p41"/>
            <p:cNvSpPr/>
            <p:nvPr/>
          </p:nvSpPr>
          <p:spPr>
            <a:xfrm>
              <a:off x="5291748" y="2262423"/>
              <a:ext cx="72665" cy="136275"/>
            </a:xfrm>
            <a:custGeom>
              <a:avLst/>
              <a:gdLst/>
              <a:ahLst/>
              <a:cxnLst/>
              <a:rect l="l" t="t" r="r" b="b"/>
              <a:pathLst>
                <a:path w="1942" h="3642" extrusionOk="0">
                  <a:moveTo>
                    <a:pt x="1941" y="1"/>
                  </a:moveTo>
                  <a:lnTo>
                    <a:pt x="184" y="552"/>
                  </a:lnTo>
                  <a:cubicBezTo>
                    <a:pt x="0" y="1054"/>
                    <a:pt x="251" y="3180"/>
                    <a:pt x="485" y="3448"/>
                  </a:cubicBezTo>
                  <a:cubicBezTo>
                    <a:pt x="601" y="3586"/>
                    <a:pt x="756" y="3641"/>
                    <a:pt x="905" y="3641"/>
                  </a:cubicBezTo>
                  <a:cubicBezTo>
                    <a:pt x="1100" y="3641"/>
                    <a:pt x="1287" y="3547"/>
                    <a:pt x="1373" y="3414"/>
                  </a:cubicBezTo>
                  <a:cubicBezTo>
                    <a:pt x="1473" y="3263"/>
                    <a:pt x="1172" y="1841"/>
                    <a:pt x="1941"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6" name="Google Shape;1676;p41"/>
            <p:cNvSpPr/>
            <p:nvPr/>
          </p:nvSpPr>
          <p:spPr>
            <a:xfrm>
              <a:off x="5220956" y="2308108"/>
              <a:ext cx="87707" cy="112365"/>
            </a:xfrm>
            <a:custGeom>
              <a:avLst/>
              <a:gdLst/>
              <a:ahLst/>
              <a:cxnLst/>
              <a:rect l="l" t="t" r="r" b="b"/>
              <a:pathLst>
                <a:path w="2344" h="3003" extrusionOk="0">
                  <a:moveTo>
                    <a:pt x="2343" y="0"/>
                  </a:moveTo>
                  <a:lnTo>
                    <a:pt x="1139" y="18"/>
                  </a:lnTo>
                  <a:cubicBezTo>
                    <a:pt x="1139" y="18"/>
                    <a:pt x="1" y="2361"/>
                    <a:pt x="101" y="2662"/>
                  </a:cubicBezTo>
                  <a:cubicBezTo>
                    <a:pt x="160" y="2873"/>
                    <a:pt x="384" y="3002"/>
                    <a:pt x="565" y="3002"/>
                  </a:cubicBezTo>
                  <a:cubicBezTo>
                    <a:pt x="641" y="3002"/>
                    <a:pt x="709" y="2979"/>
                    <a:pt x="754" y="2929"/>
                  </a:cubicBezTo>
                  <a:cubicBezTo>
                    <a:pt x="855" y="2812"/>
                    <a:pt x="1758" y="1373"/>
                    <a:pt x="234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7" name="Google Shape;1677;p41"/>
            <p:cNvSpPr/>
            <p:nvPr/>
          </p:nvSpPr>
          <p:spPr>
            <a:xfrm>
              <a:off x="5152110" y="2192903"/>
              <a:ext cx="152813" cy="156555"/>
            </a:xfrm>
            <a:custGeom>
              <a:avLst/>
              <a:gdLst/>
              <a:ahLst/>
              <a:cxnLst/>
              <a:rect l="l" t="t" r="r" b="b"/>
              <a:pathLst>
                <a:path w="4084" h="4184" extrusionOk="0">
                  <a:moveTo>
                    <a:pt x="2577" y="0"/>
                  </a:moveTo>
                  <a:cubicBezTo>
                    <a:pt x="921" y="1055"/>
                    <a:pt x="0" y="3448"/>
                    <a:pt x="67" y="3666"/>
                  </a:cubicBezTo>
                  <a:cubicBezTo>
                    <a:pt x="109" y="3832"/>
                    <a:pt x="324" y="4183"/>
                    <a:pt x="491" y="4183"/>
                  </a:cubicBezTo>
                  <a:cubicBezTo>
                    <a:pt x="526" y="4183"/>
                    <a:pt x="558" y="4169"/>
                    <a:pt x="586" y="4134"/>
                  </a:cubicBezTo>
                  <a:cubicBezTo>
                    <a:pt x="770" y="3916"/>
                    <a:pt x="1423" y="2628"/>
                    <a:pt x="1724" y="2461"/>
                  </a:cubicBezTo>
                  <a:cubicBezTo>
                    <a:pt x="2026" y="2294"/>
                    <a:pt x="4083" y="1457"/>
                    <a:pt x="4083" y="1406"/>
                  </a:cubicBezTo>
                  <a:cubicBezTo>
                    <a:pt x="4067" y="1339"/>
                    <a:pt x="2577" y="0"/>
                    <a:pt x="2577"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8" name="Google Shape;1678;p41"/>
            <p:cNvSpPr/>
            <p:nvPr/>
          </p:nvSpPr>
          <p:spPr>
            <a:xfrm>
              <a:off x="7229540" y="1586758"/>
              <a:ext cx="228584" cy="147949"/>
            </a:xfrm>
            <a:custGeom>
              <a:avLst/>
              <a:gdLst/>
              <a:ahLst/>
              <a:cxnLst/>
              <a:rect l="l" t="t" r="r" b="b"/>
              <a:pathLst>
                <a:path w="6109" h="3954" extrusionOk="0">
                  <a:moveTo>
                    <a:pt x="1071" y="1"/>
                  </a:moveTo>
                  <a:cubicBezTo>
                    <a:pt x="631" y="1"/>
                    <a:pt x="237" y="83"/>
                    <a:pt x="152" y="388"/>
                  </a:cubicBezTo>
                  <a:lnTo>
                    <a:pt x="0" y="3516"/>
                  </a:lnTo>
                  <a:cubicBezTo>
                    <a:pt x="650" y="3833"/>
                    <a:pt x="1349" y="3954"/>
                    <a:pt x="2015" y="3954"/>
                  </a:cubicBezTo>
                  <a:cubicBezTo>
                    <a:pt x="3599" y="3954"/>
                    <a:pt x="4998" y="3272"/>
                    <a:pt x="5105" y="2931"/>
                  </a:cubicBezTo>
                  <a:cubicBezTo>
                    <a:pt x="5255" y="2445"/>
                    <a:pt x="6109" y="1073"/>
                    <a:pt x="5690" y="772"/>
                  </a:cubicBezTo>
                  <a:cubicBezTo>
                    <a:pt x="5355" y="522"/>
                    <a:pt x="3682" y="237"/>
                    <a:pt x="2243" y="103"/>
                  </a:cubicBezTo>
                  <a:cubicBezTo>
                    <a:pt x="1971" y="78"/>
                    <a:pt x="1499" y="1"/>
                    <a:pt x="1071"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79" name="Google Shape;1679;p41"/>
            <p:cNvSpPr/>
            <p:nvPr/>
          </p:nvSpPr>
          <p:spPr>
            <a:xfrm>
              <a:off x="7088705" y="1540474"/>
              <a:ext cx="192887" cy="186040"/>
            </a:xfrm>
            <a:custGeom>
              <a:avLst/>
              <a:gdLst/>
              <a:ahLst/>
              <a:cxnLst/>
              <a:rect l="l" t="t" r="r" b="b"/>
              <a:pathLst>
                <a:path w="5155" h="4972" extrusionOk="0">
                  <a:moveTo>
                    <a:pt x="1388" y="1"/>
                  </a:moveTo>
                  <a:lnTo>
                    <a:pt x="0" y="4369"/>
                  </a:lnTo>
                  <a:lnTo>
                    <a:pt x="3898" y="4972"/>
                  </a:lnTo>
                  <a:cubicBezTo>
                    <a:pt x="4668" y="3599"/>
                    <a:pt x="5137" y="2261"/>
                    <a:pt x="5154" y="972"/>
                  </a:cubicBezTo>
                  <a:lnTo>
                    <a:pt x="1388" y="1"/>
                  </a:ln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680" name="Google Shape;1680;p41"/>
            <p:cNvSpPr/>
            <p:nvPr/>
          </p:nvSpPr>
          <p:spPr>
            <a:xfrm>
              <a:off x="6401816" y="1369594"/>
              <a:ext cx="872875" cy="379451"/>
            </a:xfrm>
            <a:custGeom>
              <a:avLst/>
              <a:gdLst/>
              <a:ahLst/>
              <a:cxnLst/>
              <a:rect l="l" t="t" r="r" b="b"/>
              <a:pathLst>
                <a:path w="23328" h="10141" extrusionOk="0">
                  <a:moveTo>
                    <a:pt x="1223" y="0"/>
                  </a:moveTo>
                  <a:cubicBezTo>
                    <a:pt x="1272" y="2058"/>
                    <a:pt x="1" y="9454"/>
                    <a:pt x="1" y="9454"/>
                  </a:cubicBezTo>
                  <a:cubicBezTo>
                    <a:pt x="2879" y="9622"/>
                    <a:pt x="21219" y="10141"/>
                    <a:pt x="21219" y="10141"/>
                  </a:cubicBezTo>
                  <a:cubicBezTo>
                    <a:pt x="21219" y="10141"/>
                    <a:pt x="23177" y="6476"/>
                    <a:pt x="23327" y="5271"/>
                  </a:cubicBezTo>
                  <a:cubicBezTo>
                    <a:pt x="21973" y="4786"/>
                    <a:pt x="3715" y="469"/>
                    <a:pt x="12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81" name="Google Shape;1681;p41"/>
            <p:cNvSpPr/>
            <p:nvPr/>
          </p:nvSpPr>
          <p:spPr>
            <a:xfrm>
              <a:off x="6383033" y="1477877"/>
              <a:ext cx="854092" cy="271165"/>
            </a:xfrm>
            <a:custGeom>
              <a:avLst/>
              <a:gdLst/>
              <a:ahLst/>
              <a:cxnLst/>
              <a:rect l="l" t="t" r="r" b="b"/>
              <a:pathLst>
                <a:path w="22826" h="7247" extrusionOk="0">
                  <a:moveTo>
                    <a:pt x="335" y="1"/>
                  </a:moveTo>
                  <a:lnTo>
                    <a:pt x="335" y="1"/>
                  </a:lnTo>
                  <a:cubicBezTo>
                    <a:pt x="1" y="2946"/>
                    <a:pt x="503" y="6560"/>
                    <a:pt x="503" y="6560"/>
                  </a:cubicBezTo>
                  <a:cubicBezTo>
                    <a:pt x="3381" y="6728"/>
                    <a:pt x="21721" y="7247"/>
                    <a:pt x="21721" y="7247"/>
                  </a:cubicBezTo>
                  <a:cubicBezTo>
                    <a:pt x="21721" y="7247"/>
                    <a:pt x="22290" y="6209"/>
                    <a:pt x="22825" y="5054"/>
                  </a:cubicBezTo>
                  <a:cubicBezTo>
                    <a:pt x="19880" y="5038"/>
                    <a:pt x="2879" y="1357"/>
                    <a:pt x="33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2" name="Google Shape;1682;p41"/>
            <p:cNvSpPr/>
            <p:nvPr/>
          </p:nvSpPr>
          <p:spPr>
            <a:xfrm>
              <a:off x="7299060" y="1566778"/>
              <a:ext cx="269892" cy="241717"/>
            </a:xfrm>
            <a:custGeom>
              <a:avLst/>
              <a:gdLst/>
              <a:ahLst/>
              <a:cxnLst/>
              <a:rect l="l" t="t" r="r" b="b"/>
              <a:pathLst>
                <a:path w="7213" h="6460" extrusionOk="0">
                  <a:moveTo>
                    <a:pt x="4385" y="1"/>
                  </a:moveTo>
                  <a:lnTo>
                    <a:pt x="1" y="3147"/>
                  </a:lnTo>
                  <a:lnTo>
                    <a:pt x="2159" y="6460"/>
                  </a:lnTo>
                  <a:lnTo>
                    <a:pt x="3113" y="5842"/>
                  </a:lnTo>
                  <a:lnTo>
                    <a:pt x="1473" y="3247"/>
                  </a:lnTo>
                  <a:lnTo>
                    <a:pt x="4184" y="1273"/>
                  </a:lnTo>
                  <a:lnTo>
                    <a:pt x="6527" y="3348"/>
                  </a:lnTo>
                  <a:lnTo>
                    <a:pt x="7212" y="2544"/>
                  </a:lnTo>
                  <a:lnTo>
                    <a:pt x="438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3" name="Google Shape;1683;p41"/>
            <p:cNvSpPr/>
            <p:nvPr/>
          </p:nvSpPr>
          <p:spPr>
            <a:xfrm>
              <a:off x="5276070" y="2042639"/>
              <a:ext cx="234196" cy="244860"/>
            </a:xfrm>
            <a:custGeom>
              <a:avLst/>
              <a:gdLst/>
              <a:ahLst/>
              <a:cxnLst/>
              <a:rect l="l" t="t" r="r" b="b"/>
              <a:pathLst>
                <a:path w="6259" h="6544" extrusionOk="0">
                  <a:moveTo>
                    <a:pt x="2711" y="0"/>
                  </a:moveTo>
                  <a:lnTo>
                    <a:pt x="0" y="2929"/>
                  </a:lnTo>
                  <a:cubicBezTo>
                    <a:pt x="937" y="4452"/>
                    <a:pt x="1992" y="5707"/>
                    <a:pt x="3264" y="6544"/>
                  </a:cubicBezTo>
                  <a:lnTo>
                    <a:pt x="6259" y="3967"/>
                  </a:lnTo>
                  <a:lnTo>
                    <a:pt x="271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84" name="Google Shape;1684;p41"/>
            <p:cNvSpPr/>
            <p:nvPr/>
          </p:nvSpPr>
          <p:spPr>
            <a:xfrm>
              <a:off x="6262814" y="922955"/>
              <a:ext cx="278049" cy="356514"/>
            </a:xfrm>
            <a:custGeom>
              <a:avLst/>
              <a:gdLst/>
              <a:ahLst/>
              <a:cxnLst/>
              <a:rect l="l" t="t" r="r" b="b"/>
              <a:pathLst>
                <a:path w="7431" h="9528" extrusionOk="0">
                  <a:moveTo>
                    <a:pt x="3002" y="1"/>
                  </a:moveTo>
                  <a:cubicBezTo>
                    <a:pt x="2748" y="1"/>
                    <a:pt x="2491" y="62"/>
                    <a:pt x="2260" y="157"/>
                  </a:cubicBezTo>
                  <a:cubicBezTo>
                    <a:pt x="1808" y="340"/>
                    <a:pt x="1406" y="592"/>
                    <a:pt x="1072" y="927"/>
                  </a:cubicBezTo>
                  <a:cubicBezTo>
                    <a:pt x="871" y="1127"/>
                    <a:pt x="670" y="1378"/>
                    <a:pt x="670" y="1679"/>
                  </a:cubicBezTo>
                  <a:cubicBezTo>
                    <a:pt x="654" y="1746"/>
                    <a:pt x="670" y="1813"/>
                    <a:pt x="654" y="1880"/>
                  </a:cubicBezTo>
                  <a:cubicBezTo>
                    <a:pt x="637" y="1964"/>
                    <a:pt x="603" y="2047"/>
                    <a:pt x="554" y="2114"/>
                  </a:cubicBezTo>
                  <a:cubicBezTo>
                    <a:pt x="185" y="2801"/>
                    <a:pt x="1" y="3587"/>
                    <a:pt x="18" y="4356"/>
                  </a:cubicBezTo>
                  <a:cubicBezTo>
                    <a:pt x="52" y="6148"/>
                    <a:pt x="1089" y="7821"/>
                    <a:pt x="1223" y="9528"/>
                  </a:cubicBezTo>
                  <a:cubicBezTo>
                    <a:pt x="1223" y="9528"/>
                    <a:pt x="2778" y="8774"/>
                    <a:pt x="4218" y="6683"/>
                  </a:cubicBezTo>
                  <a:cubicBezTo>
                    <a:pt x="4536" y="6231"/>
                    <a:pt x="4871" y="5779"/>
                    <a:pt x="5188" y="5327"/>
                  </a:cubicBezTo>
                  <a:cubicBezTo>
                    <a:pt x="5489" y="4925"/>
                    <a:pt x="5774" y="4508"/>
                    <a:pt x="6176" y="4206"/>
                  </a:cubicBezTo>
                  <a:cubicBezTo>
                    <a:pt x="6393" y="4039"/>
                    <a:pt x="6627" y="3921"/>
                    <a:pt x="6828" y="3720"/>
                  </a:cubicBezTo>
                  <a:cubicBezTo>
                    <a:pt x="6995" y="3537"/>
                    <a:pt x="7129" y="3303"/>
                    <a:pt x="7214" y="3069"/>
                  </a:cubicBezTo>
                  <a:cubicBezTo>
                    <a:pt x="7430" y="2382"/>
                    <a:pt x="7314" y="1579"/>
                    <a:pt x="6861" y="994"/>
                  </a:cubicBezTo>
                  <a:cubicBezTo>
                    <a:pt x="6470" y="452"/>
                    <a:pt x="5809" y="127"/>
                    <a:pt x="5157" y="127"/>
                  </a:cubicBezTo>
                  <a:cubicBezTo>
                    <a:pt x="5084" y="127"/>
                    <a:pt x="5011" y="131"/>
                    <a:pt x="4938" y="139"/>
                  </a:cubicBezTo>
                  <a:cubicBezTo>
                    <a:pt x="4837" y="157"/>
                    <a:pt x="4737" y="173"/>
                    <a:pt x="4653" y="224"/>
                  </a:cubicBezTo>
                  <a:cubicBezTo>
                    <a:pt x="4586" y="257"/>
                    <a:pt x="4519" y="307"/>
                    <a:pt x="4436" y="340"/>
                  </a:cubicBezTo>
                  <a:cubicBezTo>
                    <a:pt x="4375" y="366"/>
                    <a:pt x="4313" y="377"/>
                    <a:pt x="4252" y="377"/>
                  </a:cubicBezTo>
                  <a:cubicBezTo>
                    <a:pt x="3989" y="377"/>
                    <a:pt x="3719" y="181"/>
                    <a:pt x="3448" y="73"/>
                  </a:cubicBezTo>
                  <a:cubicBezTo>
                    <a:pt x="3304" y="22"/>
                    <a:pt x="3153" y="1"/>
                    <a:pt x="30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5" name="Google Shape;1685;p41"/>
            <p:cNvSpPr/>
            <p:nvPr/>
          </p:nvSpPr>
          <p:spPr>
            <a:xfrm>
              <a:off x="6133840" y="2087389"/>
              <a:ext cx="829022" cy="541992"/>
            </a:xfrm>
            <a:custGeom>
              <a:avLst/>
              <a:gdLst/>
              <a:ahLst/>
              <a:cxnLst/>
              <a:rect l="l" t="t" r="r" b="b"/>
              <a:pathLst>
                <a:path w="22156" h="14485" extrusionOk="0">
                  <a:moveTo>
                    <a:pt x="8003" y="1"/>
                  </a:moveTo>
                  <a:cubicBezTo>
                    <a:pt x="7858" y="1"/>
                    <a:pt x="7710" y="20"/>
                    <a:pt x="7564" y="43"/>
                  </a:cubicBezTo>
                  <a:cubicBezTo>
                    <a:pt x="4804" y="511"/>
                    <a:pt x="1691" y="1231"/>
                    <a:pt x="319" y="3675"/>
                  </a:cubicBezTo>
                  <a:cubicBezTo>
                    <a:pt x="134" y="3992"/>
                    <a:pt x="1" y="4344"/>
                    <a:pt x="34" y="4695"/>
                  </a:cubicBezTo>
                  <a:cubicBezTo>
                    <a:pt x="67" y="4895"/>
                    <a:pt x="134" y="5080"/>
                    <a:pt x="219" y="5247"/>
                  </a:cubicBezTo>
                  <a:cubicBezTo>
                    <a:pt x="1306" y="7858"/>
                    <a:pt x="1959" y="9213"/>
                    <a:pt x="3414" y="11656"/>
                  </a:cubicBezTo>
                  <a:lnTo>
                    <a:pt x="4017" y="12845"/>
                  </a:lnTo>
                  <a:lnTo>
                    <a:pt x="15462" y="13246"/>
                  </a:lnTo>
                  <a:cubicBezTo>
                    <a:pt x="15915" y="13262"/>
                    <a:pt x="16366" y="13280"/>
                    <a:pt x="16801" y="13430"/>
                  </a:cubicBezTo>
                  <a:cubicBezTo>
                    <a:pt x="17387" y="13614"/>
                    <a:pt x="18709" y="14250"/>
                    <a:pt x="18894" y="14484"/>
                  </a:cubicBezTo>
                  <a:cubicBezTo>
                    <a:pt x="19697" y="12543"/>
                    <a:pt x="20817" y="11171"/>
                    <a:pt x="22156" y="9899"/>
                  </a:cubicBezTo>
                  <a:cubicBezTo>
                    <a:pt x="21872" y="9447"/>
                    <a:pt x="21587" y="8996"/>
                    <a:pt x="21286" y="8561"/>
                  </a:cubicBezTo>
                  <a:cubicBezTo>
                    <a:pt x="21085" y="8242"/>
                    <a:pt x="20868" y="7925"/>
                    <a:pt x="20583" y="7691"/>
                  </a:cubicBezTo>
                  <a:cubicBezTo>
                    <a:pt x="20315" y="7472"/>
                    <a:pt x="19998" y="7305"/>
                    <a:pt x="19697" y="7155"/>
                  </a:cubicBezTo>
                  <a:cubicBezTo>
                    <a:pt x="16868" y="5766"/>
                    <a:pt x="14057" y="4360"/>
                    <a:pt x="11229" y="2954"/>
                  </a:cubicBezTo>
                  <a:cubicBezTo>
                    <a:pt x="10359" y="2537"/>
                    <a:pt x="9438" y="2035"/>
                    <a:pt x="9054" y="1147"/>
                  </a:cubicBezTo>
                  <a:cubicBezTo>
                    <a:pt x="8903" y="779"/>
                    <a:pt x="8820" y="328"/>
                    <a:pt x="8485" y="110"/>
                  </a:cubicBezTo>
                  <a:cubicBezTo>
                    <a:pt x="8340" y="28"/>
                    <a:pt x="8174" y="1"/>
                    <a:pt x="80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86" name="Google Shape;1686;p41"/>
            <p:cNvSpPr/>
            <p:nvPr/>
          </p:nvSpPr>
          <p:spPr>
            <a:xfrm>
              <a:off x="6133840" y="2124304"/>
              <a:ext cx="829022" cy="502180"/>
            </a:xfrm>
            <a:custGeom>
              <a:avLst/>
              <a:gdLst/>
              <a:ahLst/>
              <a:cxnLst/>
              <a:rect l="l" t="t" r="r" b="b"/>
              <a:pathLst>
                <a:path w="22156" h="13421" extrusionOk="0">
                  <a:moveTo>
                    <a:pt x="2997" y="0"/>
                  </a:moveTo>
                  <a:lnTo>
                    <a:pt x="2997" y="0"/>
                  </a:lnTo>
                  <a:cubicBezTo>
                    <a:pt x="1875" y="520"/>
                    <a:pt x="922" y="1272"/>
                    <a:pt x="319" y="2361"/>
                  </a:cubicBezTo>
                  <a:cubicBezTo>
                    <a:pt x="134" y="2678"/>
                    <a:pt x="1" y="3030"/>
                    <a:pt x="34" y="3381"/>
                  </a:cubicBezTo>
                  <a:cubicBezTo>
                    <a:pt x="67" y="3581"/>
                    <a:pt x="134" y="3766"/>
                    <a:pt x="219" y="3933"/>
                  </a:cubicBezTo>
                  <a:cubicBezTo>
                    <a:pt x="1306" y="6544"/>
                    <a:pt x="1892" y="8150"/>
                    <a:pt x="3347" y="10593"/>
                  </a:cubicBezTo>
                  <a:lnTo>
                    <a:pt x="3950" y="11781"/>
                  </a:lnTo>
                  <a:cubicBezTo>
                    <a:pt x="7765" y="11915"/>
                    <a:pt x="11564" y="12049"/>
                    <a:pt x="15379" y="12182"/>
                  </a:cubicBezTo>
                  <a:cubicBezTo>
                    <a:pt x="15831" y="12200"/>
                    <a:pt x="16299" y="12216"/>
                    <a:pt x="16734" y="12367"/>
                  </a:cubicBezTo>
                  <a:cubicBezTo>
                    <a:pt x="17321" y="12551"/>
                    <a:pt x="18642" y="13187"/>
                    <a:pt x="18809" y="13421"/>
                  </a:cubicBezTo>
                  <a:cubicBezTo>
                    <a:pt x="19630" y="11480"/>
                    <a:pt x="20817" y="9857"/>
                    <a:pt x="22156" y="8585"/>
                  </a:cubicBezTo>
                  <a:cubicBezTo>
                    <a:pt x="22089" y="8485"/>
                    <a:pt x="22039" y="8385"/>
                    <a:pt x="21973" y="8300"/>
                  </a:cubicBezTo>
                  <a:cubicBezTo>
                    <a:pt x="19611" y="9001"/>
                    <a:pt x="17480" y="9299"/>
                    <a:pt x="15574" y="9299"/>
                  </a:cubicBezTo>
                  <a:cubicBezTo>
                    <a:pt x="6369" y="9299"/>
                    <a:pt x="2414" y="2330"/>
                    <a:pt x="2997" y="0"/>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7" name="Google Shape;1687;p41"/>
            <p:cNvSpPr/>
            <p:nvPr/>
          </p:nvSpPr>
          <p:spPr>
            <a:xfrm>
              <a:off x="6840747" y="2457774"/>
              <a:ext cx="463378" cy="720698"/>
            </a:xfrm>
            <a:custGeom>
              <a:avLst/>
              <a:gdLst/>
              <a:ahLst/>
              <a:cxnLst/>
              <a:rect l="l" t="t" r="r" b="b"/>
              <a:pathLst>
                <a:path w="12384" h="19261" extrusionOk="0">
                  <a:moveTo>
                    <a:pt x="3263" y="0"/>
                  </a:moveTo>
                  <a:cubicBezTo>
                    <a:pt x="1924" y="1272"/>
                    <a:pt x="804" y="2928"/>
                    <a:pt x="1" y="4869"/>
                  </a:cubicBezTo>
                  <a:cubicBezTo>
                    <a:pt x="2711" y="8417"/>
                    <a:pt x="7848" y="14441"/>
                    <a:pt x="12383" y="19260"/>
                  </a:cubicBezTo>
                  <a:cubicBezTo>
                    <a:pt x="9740" y="12667"/>
                    <a:pt x="7045" y="6007"/>
                    <a:pt x="326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88" name="Google Shape;1688;p41"/>
            <p:cNvSpPr/>
            <p:nvPr/>
          </p:nvSpPr>
          <p:spPr>
            <a:xfrm>
              <a:off x="6840747" y="2457774"/>
              <a:ext cx="191652" cy="416382"/>
            </a:xfrm>
            <a:custGeom>
              <a:avLst/>
              <a:gdLst/>
              <a:ahLst/>
              <a:cxnLst/>
              <a:rect l="l" t="t" r="r" b="b"/>
              <a:pathLst>
                <a:path w="5122" h="11128" extrusionOk="0">
                  <a:moveTo>
                    <a:pt x="3263" y="0"/>
                  </a:moveTo>
                  <a:cubicBezTo>
                    <a:pt x="1924" y="1272"/>
                    <a:pt x="804" y="2928"/>
                    <a:pt x="1" y="4869"/>
                  </a:cubicBezTo>
                  <a:cubicBezTo>
                    <a:pt x="1272" y="6543"/>
                    <a:pt x="3080" y="8751"/>
                    <a:pt x="5121" y="11128"/>
                  </a:cubicBezTo>
                  <a:cubicBezTo>
                    <a:pt x="4233" y="7664"/>
                    <a:pt x="4133" y="4519"/>
                    <a:pt x="4753" y="2510"/>
                  </a:cubicBezTo>
                  <a:cubicBezTo>
                    <a:pt x="4284" y="1656"/>
                    <a:pt x="3782" y="820"/>
                    <a:pt x="3263" y="0"/>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89" name="Google Shape;1689;p41"/>
            <p:cNvSpPr/>
            <p:nvPr/>
          </p:nvSpPr>
          <p:spPr>
            <a:xfrm>
              <a:off x="6036183" y="2158742"/>
              <a:ext cx="479019" cy="985315"/>
            </a:xfrm>
            <a:custGeom>
              <a:avLst/>
              <a:gdLst/>
              <a:ahLst/>
              <a:cxnLst/>
              <a:rect l="l" t="t" r="r" b="b"/>
              <a:pathLst>
                <a:path w="12802" h="26333" extrusionOk="0">
                  <a:moveTo>
                    <a:pt x="7815" y="0"/>
                  </a:moveTo>
                  <a:cubicBezTo>
                    <a:pt x="7332" y="0"/>
                    <a:pt x="6795" y="244"/>
                    <a:pt x="6359" y="496"/>
                  </a:cubicBezTo>
                  <a:cubicBezTo>
                    <a:pt x="4335" y="1667"/>
                    <a:pt x="2795" y="2838"/>
                    <a:pt x="770" y="3992"/>
                  </a:cubicBezTo>
                  <a:cubicBezTo>
                    <a:pt x="569" y="4110"/>
                    <a:pt x="368" y="4227"/>
                    <a:pt x="252" y="4428"/>
                  </a:cubicBezTo>
                  <a:cubicBezTo>
                    <a:pt x="0" y="4829"/>
                    <a:pt x="234" y="5365"/>
                    <a:pt x="469" y="5784"/>
                  </a:cubicBezTo>
                  <a:lnTo>
                    <a:pt x="904" y="7306"/>
                  </a:lnTo>
                  <a:cubicBezTo>
                    <a:pt x="1774" y="12410"/>
                    <a:pt x="6376" y="24559"/>
                    <a:pt x="6560" y="25679"/>
                  </a:cubicBezTo>
                  <a:cubicBezTo>
                    <a:pt x="6611" y="25897"/>
                    <a:pt x="6627" y="26114"/>
                    <a:pt x="6660" y="26333"/>
                  </a:cubicBezTo>
                  <a:cubicBezTo>
                    <a:pt x="7430" y="26031"/>
                    <a:pt x="8250" y="25864"/>
                    <a:pt x="9103" y="25864"/>
                  </a:cubicBezTo>
                  <a:cubicBezTo>
                    <a:pt x="9739" y="25864"/>
                    <a:pt x="10341" y="25947"/>
                    <a:pt x="10928" y="26114"/>
                  </a:cubicBezTo>
                  <a:cubicBezTo>
                    <a:pt x="10995" y="25094"/>
                    <a:pt x="12149" y="12460"/>
                    <a:pt x="12416" y="10284"/>
                  </a:cubicBezTo>
                  <a:cubicBezTo>
                    <a:pt x="12534" y="9465"/>
                    <a:pt x="12802" y="7841"/>
                    <a:pt x="12802" y="7841"/>
                  </a:cubicBezTo>
                  <a:cubicBezTo>
                    <a:pt x="12802" y="7841"/>
                    <a:pt x="9572" y="2453"/>
                    <a:pt x="9003" y="1031"/>
                  </a:cubicBezTo>
                  <a:cubicBezTo>
                    <a:pt x="8886" y="746"/>
                    <a:pt x="8752" y="445"/>
                    <a:pt x="8518" y="244"/>
                  </a:cubicBezTo>
                  <a:cubicBezTo>
                    <a:pt x="8314" y="70"/>
                    <a:pt x="8072" y="0"/>
                    <a:pt x="781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90" name="Google Shape;1690;p41"/>
            <p:cNvSpPr/>
            <p:nvPr/>
          </p:nvSpPr>
          <p:spPr>
            <a:xfrm>
              <a:off x="6038074" y="2138761"/>
              <a:ext cx="536604" cy="1016184"/>
            </a:xfrm>
            <a:custGeom>
              <a:avLst/>
              <a:gdLst/>
              <a:ahLst/>
              <a:cxnLst/>
              <a:rect l="l" t="t" r="r" b="b"/>
              <a:pathLst>
                <a:path w="14341" h="27158" extrusionOk="0">
                  <a:moveTo>
                    <a:pt x="11620" y="1"/>
                  </a:moveTo>
                  <a:cubicBezTo>
                    <a:pt x="10943" y="1"/>
                    <a:pt x="2724" y="3686"/>
                    <a:pt x="770" y="4801"/>
                  </a:cubicBezTo>
                  <a:cubicBezTo>
                    <a:pt x="585" y="4918"/>
                    <a:pt x="369" y="5036"/>
                    <a:pt x="251" y="5236"/>
                  </a:cubicBezTo>
                  <a:cubicBezTo>
                    <a:pt x="0" y="5654"/>
                    <a:pt x="251" y="6174"/>
                    <a:pt x="485" y="6591"/>
                  </a:cubicBezTo>
                  <a:lnTo>
                    <a:pt x="920" y="8115"/>
                  </a:lnTo>
                  <a:cubicBezTo>
                    <a:pt x="1774" y="13218"/>
                    <a:pt x="6861" y="25384"/>
                    <a:pt x="7045" y="26504"/>
                  </a:cubicBezTo>
                  <a:cubicBezTo>
                    <a:pt x="7096" y="26722"/>
                    <a:pt x="7112" y="26939"/>
                    <a:pt x="7145" y="27158"/>
                  </a:cubicBezTo>
                  <a:cubicBezTo>
                    <a:pt x="7698" y="26939"/>
                    <a:pt x="8300" y="26789"/>
                    <a:pt x="8903" y="26722"/>
                  </a:cubicBezTo>
                  <a:cubicBezTo>
                    <a:pt x="8066" y="24396"/>
                    <a:pt x="7564" y="20933"/>
                    <a:pt x="7647" y="17066"/>
                  </a:cubicBezTo>
                  <a:cubicBezTo>
                    <a:pt x="7765" y="11160"/>
                    <a:pt x="12517" y="3378"/>
                    <a:pt x="14341" y="1939"/>
                  </a:cubicBezTo>
                  <a:cubicBezTo>
                    <a:pt x="13153" y="1220"/>
                    <a:pt x="11881" y="567"/>
                    <a:pt x="11663" y="16"/>
                  </a:cubicBezTo>
                  <a:cubicBezTo>
                    <a:pt x="11659" y="6"/>
                    <a:pt x="11644" y="1"/>
                    <a:pt x="11620"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1" name="Google Shape;1691;p41"/>
            <p:cNvSpPr/>
            <p:nvPr/>
          </p:nvSpPr>
          <p:spPr>
            <a:xfrm>
              <a:off x="5983576" y="2060824"/>
              <a:ext cx="531628" cy="410133"/>
            </a:xfrm>
            <a:custGeom>
              <a:avLst/>
              <a:gdLst/>
              <a:ahLst/>
              <a:cxnLst/>
              <a:rect l="l" t="t" r="r" b="b"/>
              <a:pathLst>
                <a:path w="14208" h="10961" extrusionOk="0">
                  <a:moveTo>
                    <a:pt x="13387" y="0"/>
                  </a:moveTo>
                  <a:lnTo>
                    <a:pt x="0" y="8082"/>
                  </a:lnTo>
                  <a:lnTo>
                    <a:pt x="1004" y="10960"/>
                  </a:lnTo>
                  <a:cubicBezTo>
                    <a:pt x="5757" y="10224"/>
                    <a:pt x="12618" y="6743"/>
                    <a:pt x="14074" y="3012"/>
                  </a:cubicBezTo>
                  <a:cubicBezTo>
                    <a:pt x="14208" y="2660"/>
                    <a:pt x="14141" y="2477"/>
                    <a:pt x="13873" y="2075"/>
                  </a:cubicBezTo>
                  <a:cubicBezTo>
                    <a:pt x="13488" y="1489"/>
                    <a:pt x="13472" y="585"/>
                    <a:pt x="1338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92" name="Google Shape;1692;p41"/>
            <p:cNvSpPr/>
            <p:nvPr/>
          </p:nvSpPr>
          <p:spPr>
            <a:xfrm>
              <a:off x="5859616" y="1338089"/>
              <a:ext cx="697537" cy="1078447"/>
            </a:xfrm>
            <a:custGeom>
              <a:avLst/>
              <a:gdLst/>
              <a:ahLst/>
              <a:cxnLst/>
              <a:rect l="l" t="t" r="r" b="b"/>
              <a:pathLst>
                <a:path w="18642" h="28822" extrusionOk="0">
                  <a:moveTo>
                    <a:pt x="11002" y="1"/>
                  </a:moveTo>
                  <a:cubicBezTo>
                    <a:pt x="9821" y="1"/>
                    <a:pt x="8727" y="567"/>
                    <a:pt x="7648" y="1043"/>
                  </a:cubicBezTo>
                  <a:cubicBezTo>
                    <a:pt x="6075" y="1713"/>
                    <a:pt x="2829" y="3955"/>
                    <a:pt x="2628" y="4372"/>
                  </a:cubicBezTo>
                  <a:cubicBezTo>
                    <a:pt x="2410" y="4792"/>
                    <a:pt x="636" y="13292"/>
                    <a:pt x="0" y="18714"/>
                  </a:cubicBezTo>
                  <a:cubicBezTo>
                    <a:pt x="44" y="18830"/>
                    <a:pt x="123" y="18867"/>
                    <a:pt x="217" y="18867"/>
                  </a:cubicBezTo>
                  <a:cubicBezTo>
                    <a:pt x="370" y="18867"/>
                    <a:pt x="564" y="18770"/>
                    <a:pt x="706" y="18770"/>
                  </a:cubicBezTo>
                  <a:cubicBezTo>
                    <a:pt x="777" y="18770"/>
                    <a:pt x="835" y="18793"/>
                    <a:pt x="870" y="18864"/>
                  </a:cubicBezTo>
                  <a:cubicBezTo>
                    <a:pt x="1022" y="19149"/>
                    <a:pt x="955" y="19718"/>
                    <a:pt x="955" y="20053"/>
                  </a:cubicBezTo>
                  <a:cubicBezTo>
                    <a:pt x="971" y="23014"/>
                    <a:pt x="1406" y="25976"/>
                    <a:pt x="2260" y="28821"/>
                  </a:cubicBezTo>
                  <a:lnTo>
                    <a:pt x="2611" y="28754"/>
                  </a:lnTo>
                  <a:cubicBezTo>
                    <a:pt x="14743" y="25909"/>
                    <a:pt x="17220" y="20571"/>
                    <a:pt x="17320" y="20287"/>
                  </a:cubicBezTo>
                  <a:cubicBezTo>
                    <a:pt x="17236" y="19031"/>
                    <a:pt x="17102" y="14881"/>
                    <a:pt x="17789" y="10397"/>
                  </a:cubicBezTo>
                  <a:cubicBezTo>
                    <a:pt x="18224" y="7636"/>
                    <a:pt x="18641" y="2315"/>
                    <a:pt x="16852" y="1144"/>
                  </a:cubicBezTo>
                  <a:cubicBezTo>
                    <a:pt x="16667" y="1010"/>
                    <a:pt x="11881" y="39"/>
                    <a:pt x="11196" y="6"/>
                  </a:cubicBezTo>
                  <a:cubicBezTo>
                    <a:pt x="11131" y="2"/>
                    <a:pt x="11067" y="1"/>
                    <a:pt x="1100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3" name="Google Shape;1693;p41"/>
            <p:cNvSpPr/>
            <p:nvPr/>
          </p:nvSpPr>
          <p:spPr>
            <a:xfrm>
              <a:off x="6347375" y="1563672"/>
              <a:ext cx="63236" cy="657500"/>
            </a:xfrm>
            <a:custGeom>
              <a:avLst/>
              <a:gdLst/>
              <a:ahLst/>
              <a:cxnLst/>
              <a:rect l="l" t="t" r="r" b="b"/>
              <a:pathLst>
                <a:path w="1690" h="17572" extrusionOk="0">
                  <a:moveTo>
                    <a:pt x="1038" y="1"/>
                  </a:moveTo>
                  <a:cubicBezTo>
                    <a:pt x="1038" y="68"/>
                    <a:pt x="0" y="8384"/>
                    <a:pt x="1389" y="17571"/>
                  </a:cubicBezTo>
                  <a:lnTo>
                    <a:pt x="1690" y="17337"/>
                  </a:lnTo>
                  <a:cubicBezTo>
                    <a:pt x="302" y="8200"/>
                    <a:pt x="1355" y="117"/>
                    <a:pt x="1373" y="34"/>
                  </a:cubicBezTo>
                  <a:lnTo>
                    <a:pt x="103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41"/>
            <p:cNvSpPr/>
            <p:nvPr/>
          </p:nvSpPr>
          <p:spPr>
            <a:xfrm>
              <a:off x="5850823" y="1423211"/>
              <a:ext cx="356963" cy="993322"/>
            </a:xfrm>
            <a:custGeom>
              <a:avLst/>
              <a:gdLst/>
              <a:ahLst/>
              <a:cxnLst/>
              <a:rect l="l" t="t" r="r" b="b"/>
              <a:pathLst>
                <a:path w="9540" h="26547" extrusionOk="0">
                  <a:moveTo>
                    <a:pt x="7065" y="1"/>
                  </a:moveTo>
                  <a:cubicBezTo>
                    <a:pt x="5515" y="1"/>
                    <a:pt x="3025" y="1760"/>
                    <a:pt x="2863" y="2097"/>
                  </a:cubicBezTo>
                  <a:cubicBezTo>
                    <a:pt x="2645" y="2517"/>
                    <a:pt x="654" y="11234"/>
                    <a:pt x="1" y="16656"/>
                  </a:cubicBezTo>
                  <a:cubicBezTo>
                    <a:pt x="46" y="16775"/>
                    <a:pt x="128" y="16812"/>
                    <a:pt x="224" y="16812"/>
                  </a:cubicBezTo>
                  <a:cubicBezTo>
                    <a:pt x="378" y="16812"/>
                    <a:pt x="569" y="16719"/>
                    <a:pt x="711" y="16719"/>
                  </a:cubicBezTo>
                  <a:cubicBezTo>
                    <a:pt x="780" y="16719"/>
                    <a:pt x="836" y="16741"/>
                    <a:pt x="871" y="16807"/>
                  </a:cubicBezTo>
                  <a:cubicBezTo>
                    <a:pt x="1022" y="17091"/>
                    <a:pt x="971" y="17660"/>
                    <a:pt x="971" y="17994"/>
                  </a:cubicBezTo>
                  <a:cubicBezTo>
                    <a:pt x="971" y="20957"/>
                    <a:pt x="1641" y="23701"/>
                    <a:pt x="2495" y="26546"/>
                  </a:cubicBezTo>
                  <a:lnTo>
                    <a:pt x="2846" y="26479"/>
                  </a:lnTo>
                  <a:cubicBezTo>
                    <a:pt x="4988" y="25977"/>
                    <a:pt x="6812" y="25408"/>
                    <a:pt x="8385" y="24788"/>
                  </a:cubicBezTo>
                  <a:cubicBezTo>
                    <a:pt x="7431" y="21827"/>
                    <a:pt x="7598" y="17476"/>
                    <a:pt x="7598" y="13460"/>
                  </a:cubicBezTo>
                  <a:cubicBezTo>
                    <a:pt x="7598" y="6031"/>
                    <a:pt x="9539" y="2081"/>
                    <a:pt x="7966" y="341"/>
                  </a:cubicBezTo>
                  <a:cubicBezTo>
                    <a:pt x="7748" y="100"/>
                    <a:pt x="7433" y="1"/>
                    <a:pt x="706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5" name="Google Shape;1695;p41"/>
            <p:cNvSpPr/>
            <p:nvPr/>
          </p:nvSpPr>
          <p:spPr>
            <a:xfrm>
              <a:off x="5308623" y="1382615"/>
              <a:ext cx="949918" cy="871192"/>
            </a:xfrm>
            <a:custGeom>
              <a:avLst/>
              <a:gdLst/>
              <a:ahLst/>
              <a:cxnLst/>
              <a:rect l="l" t="t" r="r" b="b"/>
              <a:pathLst>
                <a:path w="25387" h="23283" extrusionOk="0">
                  <a:moveTo>
                    <a:pt x="22118" y="1"/>
                  </a:moveTo>
                  <a:cubicBezTo>
                    <a:pt x="22108" y="1"/>
                    <a:pt x="22098" y="2"/>
                    <a:pt x="22089" y="3"/>
                  </a:cubicBezTo>
                  <a:lnTo>
                    <a:pt x="21687" y="170"/>
                  </a:lnTo>
                  <a:cubicBezTo>
                    <a:pt x="17470" y="1844"/>
                    <a:pt x="11948" y="6462"/>
                    <a:pt x="8552" y="9809"/>
                  </a:cubicBezTo>
                  <a:cubicBezTo>
                    <a:pt x="8066" y="10295"/>
                    <a:pt x="1707" y="16654"/>
                    <a:pt x="134" y="18863"/>
                  </a:cubicBezTo>
                  <a:cubicBezTo>
                    <a:pt x="67" y="18979"/>
                    <a:pt x="0" y="19079"/>
                    <a:pt x="0" y="19213"/>
                  </a:cubicBezTo>
                  <a:cubicBezTo>
                    <a:pt x="0" y="19347"/>
                    <a:pt x="67" y="19448"/>
                    <a:pt x="152" y="19565"/>
                  </a:cubicBezTo>
                  <a:cubicBezTo>
                    <a:pt x="904" y="20536"/>
                    <a:pt x="2644" y="22343"/>
                    <a:pt x="3599" y="23129"/>
                  </a:cubicBezTo>
                  <a:cubicBezTo>
                    <a:pt x="3691" y="23206"/>
                    <a:pt x="3783" y="23282"/>
                    <a:pt x="3900" y="23282"/>
                  </a:cubicBezTo>
                  <a:cubicBezTo>
                    <a:pt x="3911" y="23282"/>
                    <a:pt x="3922" y="23282"/>
                    <a:pt x="3934" y="23280"/>
                  </a:cubicBezTo>
                  <a:cubicBezTo>
                    <a:pt x="4050" y="23280"/>
                    <a:pt x="4134" y="23196"/>
                    <a:pt x="4217" y="23129"/>
                  </a:cubicBezTo>
                  <a:cubicBezTo>
                    <a:pt x="6243" y="21373"/>
                    <a:pt x="22357" y="10746"/>
                    <a:pt x="22575" y="10496"/>
                  </a:cubicBezTo>
                  <a:cubicBezTo>
                    <a:pt x="22809" y="10228"/>
                    <a:pt x="25386" y="4639"/>
                    <a:pt x="23479" y="1058"/>
                  </a:cubicBezTo>
                  <a:cubicBezTo>
                    <a:pt x="23332" y="781"/>
                    <a:pt x="22461" y="1"/>
                    <a:pt x="2211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6" name="Google Shape;1696;p41"/>
            <p:cNvSpPr/>
            <p:nvPr/>
          </p:nvSpPr>
          <p:spPr>
            <a:xfrm>
              <a:off x="5363101" y="1702674"/>
              <a:ext cx="846571" cy="551122"/>
            </a:xfrm>
            <a:custGeom>
              <a:avLst/>
              <a:gdLst/>
              <a:ahLst/>
              <a:cxnLst/>
              <a:rect l="l" t="t" r="r" b="b"/>
              <a:pathLst>
                <a:path w="22625" h="14729" extrusionOk="0">
                  <a:moveTo>
                    <a:pt x="22625" y="1"/>
                  </a:moveTo>
                  <a:cubicBezTo>
                    <a:pt x="20265" y="603"/>
                    <a:pt x="17621" y="1641"/>
                    <a:pt x="14676" y="3765"/>
                  </a:cubicBezTo>
                  <a:cubicBezTo>
                    <a:pt x="8953" y="7899"/>
                    <a:pt x="3498" y="11563"/>
                    <a:pt x="1" y="12500"/>
                  </a:cubicBezTo>
                  <a:cubicBezTo>
                    <a:pt x="737" y="13303"/>
                    <a:pt x="1574" y="14124"/>
                    <a:pt x="2143" y="14575"/>
                  </a:cubicBezTo>
                  <a:cubicBezTo>
                    <a:pt x="2235" y="14652"/>
                    <a:pt x="2327" y="14728"/>
                    <a:pt x="2444" y="14728"/>
                  </a:cubicBezTo>
                  <a:cubicBezTo>
                    <a:pt x="2455" y="14728"/>
                    <a:pt x="2466" y="14728"/>
                    <a:pt x="2478" y="14726"/>
                  </a:cubicBezTo>
                  <a:cubicBezTo>
                    <a:pt x="2594" y="14726"/>
                    <a:pt x="2678" y="14642"/>
                    <a:pt x="2761" y="14575"/>
                  </a:cubicBezTo>
                  <a:cubicBezTo>
                    <a:pt x="4787" y="12819"/>
                    <a:pt x="20600" y="2962"/>
                    <a:pt x="20800" y="2712"/>
                  </a:cubicBezTo>
                  <a:cubicBezTo>
                    <a:pt x="20934" y="2578"/>
                    <a:pt x="21989" y="1306"/>
                    <a:pt x="2262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7" name="Google Shape;1697;p41"/>
            <p:cNvSpPr/>
            <p:nvPr/>
          </p:nvSpPr>
          <p:spPr>
            <a:xfrm>
              <a:off x="7167579" y="1509194"/>
              <a:ext cx="798340" cy="825280"/>
            </a:xfrm>
            <a:custGeom>
              <a:avLst/>
              <a:gdLst/>
              <a:ahLst/>
              <a:cxnLst/>
              <a:rect l="l" t="t" r="r" b="b"/>
              <a:pathLst>
                <a:path w="21336" h="22056" extrusionOk="0">
                  <a:moveTo>
                    <a:pt x="13555" y="0"/>
                  </a:moveTo>
                  <a:lnTo>
                    <a:pt x="1" y="10526"/>
                  </a:lnTo>
                  <a:cubicBezTo>
                    <a:pt x="2511" y="14743"/>
                    <a:pt x="5606" y="18626"/>
                    <a:pt x="9171" y="22055"/>
                  </a:cubicBezTo>
                  <a:cubicBezTo>
                    <a:pt x="11815" y="20850"/>
                    <a:pt x="14106" y="19027"/>
                    <a:pt x="16081" y="16968"/>
                  </a:cubicBezTo>
                  <a:cubicBezTo>
                    <a:pt x="18056" y="14893"/>
                    <a:pt x="19729" y="12568"/>
                    <a:pt x="21335" y="10225"/>
                  </a:cubicBezTo>
                  <a:cubicBezTo>
                    <a:pt x="18993" y="6878"/>
                    <a:pt x="13555" y="0"/>
                    <a:pt x="135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8" name="Google Shape;1698;p41"/>
            <p:cNvSpPr/>
            <p:nvPr/>
          </p:nvSpPr>
          <p:spPr>
            <a:xfrm>
              <a:off x="6788140" y="2328837"/>
              <a:ext cx="197901" cy="322913"/>
            </a:xfrm>
            <a:custGeom>
              <a:avLst/>
              <a:gdLst/>
              <a:ahLst/>
              <a:cxnLst/>
              <a:rect l="l" t="t" r="r" b="b"/>
              <a:pathLst>
                <a:path w="5289" h="8630" extrusionOk="0">
                  <a:moveTo>
                    <a:pt x="2921" y="1"/>
                  </a:moveTo>
                  <a:cubicBezTo>
                    <a:pt x="2661" y="1"/>
                    <a:pt x="2424" y="247"/>
                    <a:pt x="2277" y="468"/>
                  </a:cubicBezTo>
                  <a:cubicBezTo>
                    <a:pt x="787" y="2576"/>
                    <a:pt x="1" y="4484"/>
                    <a:pt x="1" y="7061"/>
                  </a:cubicBezTo>
                  <a:lnTo>
                    <a:pt x="17" y="7429"/>
                  </a:lnTo>
                  <a:cubicBezTo>
                    <a:pt x="34" y="7780"/>
                    <a:pt x="135" y="8148"/>
                    <a:pt x="336" y="8449"/>
                  </a:cubicBezTo>
                  <a:cubicBezTo>
                    <a:pt x="385" y="8516"/>
                    <a:pt x="436" y="8600"/>
                    <a:pt x="519" y="8616"/>
                  </a:cubicBezTo>
                  <a:cubicBezTo>
                    <a:pt x="547" y="8626"/>
                    <a:pt x="574" y="8630"/>
                    <a:pt x="600" y="8630"/>
                  </a:cubicBezTo>
                  <a:cubicBezTo>
                    <a:pt x="666" y="8630"/>
                    <a:pt x="727" y="8603"/>
                    <a:pt x="787" y="8567"/>
                  </a:cubicBezTo>
                  <a:cubicBezTo>
                    <a:pt x="2360" y="7831"/>
                    <a:pt x="3749" y="6693"/>
                    <a:pt x="4803" y="5303"/>
                  </a:cubicBezTo>
                  <a:cubicBezTo>
                    <a:pt x="5004" y="5053"/>
                    <a:pt x="5188" y="4768"/>
                    <a:pt x="5255" y="4450"/>
                  </a:cubicBezTo>
                  <a:cubicBezTo>
                    <a:pt x="5289" y="4266"/>
                    <a:pt x="5289" y="4098"/>
                    <a:pt x="5255" y="3915"/>
                  </a:cubicBezTo>
                  <a:cubicBezTo>
                    <a:pt x="5188" y="3262"/>
                    <a:pt x="4903" y="2626"/>
                    <a:pt x="4452" y="2141"/>
                  </a:cubicBezTo>
                  <a:cubicBezTo>
                    <a:pt x="4167" y="1807"/>
                    <a:pt x="3799" y="1555"/>
                    <a:pt x="3498" y="1220"/>
                  </a:cubicBezTo>
                  <a:cubicBezTo>
                    <a:pt x="3214" y="886"/>
                    <a:pt x="2979" y="468"/>
                    <a:pt x="3029" y="15"/>
                  </a:cubicBezTo>
                  <a:cubicBezTo>
                    <a:pt x="2993" y="5"/>
                    <a:pt x="2956" y="1"/>
                    <a:pt x="292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99" name="Google Shape;1699;p41"/>
            <p:cNvSpPr/>
            <p:nvPr/>
          </p:nvSpPr>
          <p:spPr>
            <a:xfrm>
              <a:off x="6285376" y="3126441"/>
              <a:ext cx="159698" cy="649979"/>
            </a:xfrm>
            <a:custGeom>
              <a:avLst/>
              <a:gdLst/>
              <a:ahLst/>
              <a:cxnLst/>
              <a:rect l="l" t="t" r="r" b="b"/>
              <a:pathLst>
                <a:path w="4268" h="17371" extrusionOk="0">
                  <a:moveTo>
                    <a:pt x="2443" y="1"/>
                  </a:moveTo>
                  <a:cubicBezTo>
                    <a:pt x="1590" y="1"/>
                    <a:pt x="770" y="168"/>
                    <a:pt x="0" y="470"/>
                  </a:cubicBezTo>
                  <a:cubicBezTo>
                    <a:pt x="84" y="1273"/>
                    <a:pt x="118" y="2076"/>
                    <a:pt x="134" y="2862"/>
                  </a:cubicBezTo>
                  <a:cubicBezTo>
                    <a:pt x="335" y="8785"/>
                    <a:pt x="553" y="11463"/>
                    <a:pt x="736" y="17370"/>
                  </a:cubicBezTo>
                  <a:cubicBezTo>
                    <a:pt x="787" y="17152"/>
                    <a:pt x="1071" y="17286"/>
                    <a:pt x="1155" y="16985"/>
                  </a:cubicBezTo>
                  <a:cubicBezTo>
                    <a:pt x="1975" y="13990"/>
                    <a:pt x="3799" y="6978"/>
                    <a:pt x="4268" y="251"/>
                  </a:cubicBezTo>
                  <a:cubicBezTo>
                    <a:pt x="3681" y="84"/>
                    <a:pt x="3079" y="1"/>
                    <a:pt x="244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0" name="Google Shape;1700;p41"/>
            <p:cNvSpPr/>
            <p:nvPr/>
          </p:nvSpPr>
          <p:spPr>
            <a:xfrm>
              <a:off x="6285376" y="3126441"/>
              <a:ext cx="159698" cy="153449"/>
            </a:xfrm>
            <a:custGeom>
              <a:avLst/>
              <a:gdLst/>
              <a:ahLst/>
              <a:cxnLst/>
              <a:rect l="l" t="t" r="r" b="b"/>
              <a:pathLst>
                <a:path w="4268" h="4101" extrusionOk="0">
                  <a:moveTo>
                    <a:pt x="2443" y="1"/>
                  </a:moveTo>
                  <a:cubicBezTo>
                    <a:pt x="1590" y="1"/>
                    <a:pt x="770" y="168"/>
                    <a:pt x="0" y="470"/>
                  </a:cubicBezTo>
                  <a:cubicBezTo>
                    <a:pt x="84" y="1273"/>
                    <a:pt x="118" y="2076"/>
                    <a:pt x="134" y="2862"/>
                  </a:cubicBezTo>
                  <a:cubicBezTo>
                    <a:pt x="151" y="3297"/>
                    <a:pt x="167" y="3698"/>
                    <a:pt x="185" y="4100"/>
                  </a:cubicBezTo>
                  <a:cubicBezTo>
                    <a:pt x="1490" y="3129"/>
                    <a:pt x="2845" y="2427"/>
                    <a:pt x="4117" y="2025"/>
                  </a:cubicBezTo>
                  <a:cubicBezTo>
                    <a:pt x="4183" y="1440"/>
                    <a:pt x="4234" y="838"/>
                    <a:pt x="4268" y="251"/>
                  </a:cubicBezTo>
                  <a:cubicBezTo>
                    <a:pt x="3681" y="84"/>
                    <a:pt x="3079" y="1"/>
                    <a:pt x="2443"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701" name="Google Shape;1701;p41"/>
            <p:cNvSpPr/>
            <p:nvPr/>
          </p:nvSpPr>
          <p:spPr>
            <a:xfrm>
              <a:off x="6240926" y="2978273"/>
              <a:ext cx="230454" cy="185890"/>
            </a:xfrm>
            <a:custGeom>
              <a:avLst/>
              <a:gdLst/>
              <a:ahLst/>
              <a:cxnLst/>
              <a:rect l="l" t="t" r="r" b="b"/>
              <a:pathLst>
                <a:path w="6159" h="4968" extrusionOk="0">
                  <a:moveTo>
                    <a:pt x="2967" y="0"/>
                  </a:moveTo>
                  <a:cubicBezTo>
                    <a:pt x="2901" y="0"/>
                    <a:pt x="2837" y="8"/>
                    <a:pt x="2778" y="28"/>
                  </a:cubicBezTo>
                  <a:cubicBezTo>
                    <a:pt x="2661" y="79"/>
                    <a:pt x="2560" y="179"/>
                    <a:pt x="2460" y="280"/>
                  </a:cubicBezTo>
                  <a:cubicBezTo>
                    <a:pt x="1774" y="898"/>
                    <a:pt x="820" y="1049"/>
                    <a:pt x="201" y="1786"/>
                  </a:cubicBezTo>
                  <a:cubicBezTo>
                    <a:pt x="101" y="1902"/>
                    <a:pt x="17" y="2036"/>
                    <a:pt x="1" y="2203"/>
                  </a:cubicBezTo>
                  <a:cubicBezTo>
                    <a:pt x="1" y="2304"/>
                    <a:pt x="17" y="2404"/>
                    <a:pt x="34" y="2504"/>
                  </a:cubicBezTo>
                  <a:cubicBezTo>
                    <a:pt x="184" y="3174"/>
                    <a:pt x="335" y="3843"/>
                    <a:pt x="485" y="4496"/>
                  </a:cubicBezTo>
                  <a:lnTo>
                    <a:pt x="786" y="4646"/>
                  </a:lnTo>
                  <a:cubicBezTo>
                    <a:pt x="1514" y="4860"/>
                    <a:pt x="2266" y="4968"/>
                    <a:pt x="3018" y="4968"/>
                  </a:cubicBezTo>
                  <a:cubicBezTo>
                    <a:pt x="4032" y="4968"/>
                    <a:pt x="5047" y="4773"/>
                    <a:pt x="6007" y="4379"/>
                  </a:cubicBezTo>
                  <a:cubicBezTo>
                    <a:pt x="6007" y="3676"/>
                    <a:pt x="6058" y="2973"/>
                    <a:pt x="6159" y="2288"/>
                  </a:cubicBezTo>
                  <a:cubicBezTo>
                    <a:pt x="5054" y="1685"/>
                    <a:pt x="4318" y="229"/>
                    <a:pt x="3113" y="12"/>
                  </a:cubicBezTo>
                  <a:cubicBezTo>
                    <a:pt x="3064" y="5"/>
                    <a:pt x="3015" y="0"/>
                    <a:pt x="296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02" name="Google Shape;1702;p41"/>
            <p:cNvSpPr/>
            <p:nvPr/>
          </p:nvSpPr>
          <p:spPr>
            <a:xfrm>
              <a:off x="6018036" y="1338089"/>
              <a:ext cx="576679" cy="131934"/>
            </a:xfrm>
            <a:custGeom>
              <a:avLst/>
              <a:gdLst/>
              <a:ahLst/>
              <a:cxnLst/>
              <a:rect l="l" t="t" r="r" b="b"/>
              <a:pathLst>
                <a:path w="15412" h="3526" extrusionOk="0">
                  <a:moveTo>
                    <a:pt x="6768" y="1"/>
                  </a:moveTo>
                  <a:cubicBezTo>
                    <a:pt x="5587" y="1"/>
                    <a:pt x="4493" y="567"/>
                    <a:pt x="3414" y="1043"/>
                  </a:cubicBezTo>
                  <a:cubicBezTo>
                    <a:pt x="3213" y="1126"/>
                    <a:pt x="2995" y="1227"/>
                    <a:pt x="2761" y="1360"/>
                  </a:cubicBezTo>
                  <a:lnTo>
                    <a:pt x="2727" y="1360"/>
                  </a:lnTo>
                  <a:cubicBezTo>
                    <a:pt x="1857" y="1713"/>
                    <a:pt x="954" y="2181"/>
                    <a:pt x="0" y="2733"/>
                  </a:cubicBezTo>
                  <a:cubicBezTo>
                    <a:pt x="1394" y="3239"/>
                    <a:pt x="3411" y="3526"/>
                    <a:pt x="5726" y="3526"/>
                  </a:cubicBezTo>
                  <a:cubicBezTo>
                    <a:pt x="6468" y="3526"/>
                    <a:pt x="7240" y="3497"/>
                    <a:pt x="8033" y="3435"/>
                  </a:cubicBezTo>
                  <a:cubicBezTo>
                    <a:pt x="11027" y="3201"/>
                    <a:pt x="13671" y="2549"/>
                    <a:pt x="15412" y="1713"/>
                  </a:cubicBezTo>
                  <a:cubicBezTo>
                    <a:pt x="13504" y="1277"/>
                    <a:pt x="12065" y="959"/>
                    <a:pt x="11480" y="842"/>
                  </a:cubicBezTo>
                  <a:lnTo>
                    <a:pt x="11480" y="858"/>
                  </a:lnTo>
                  <a:cubicBezTo>
                    <a:pt x="9974" y="524"/>
                    <a:pt x="7446" y="39"/>
                    <a:pt x="6962" y="6"/>
                  </a:cubicBezTo>
                  <a:cubicBezTo>
                    <a:pt x="6897" y="2"/>
                    <a:pt x="6833" y="1"/>
                    <a:pt x="6768"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03" name="Google Shape;1703;p41"/>
            <p:cNvSpPr/>
            <p:nvPr/>
          </p:nvSpPr>
          <p:spPr>
            <a:xfrm>
              <a:off x="6137582" y="1332028"/>
              <a:ext cx="402014" cy="232288"/>
            </a:xfrm>
            <a:custGeom>
              <a:avLst/>
              <a:gdLst/>
              <a:ahLst/>
              <a:cxnLst/>
              <a:rect l="l" t="t" r="r" b="b"/>
              <a:pathLst>
                <a:path w="10744" h="6208" extrusionOk="0">
                  <a:moveTo>
                    <a:pt x="3582" y="0"/>
                  </a:moveTo>
                  <a:cubicBezTo>
                    <a:pt x="2328" y="0"/>
                    <a:pt x="68" y="1255"/>
                    <a:pt x="1" y="1288"/>
                  </a:cubicBezTo>
                  <a:cubicBezTo>
                    <a:pt x="2377" y="2995"/>
                    <a:pt x="6210" y="6107"/>
                    <a:pt x="6812" y="6208"/>
                  </a:cubicBezTo>
                  <a:cubicBezTo>
                    <a:pt x="8619" y="4887"/>
                    <a:pt x="9891" y="2962"/>
                    <a:pt x="10744" y="1556"/>
                  </a:cubicBezTo>
                  <a:cubicBezTo>
                    <a:pt x="9840" y="1172"/>
                    <a:pt x="5574" y="0"/>
                    <a:pt x="35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4" name="Google Shape;1704;p41"/>
            <p:cNvSpPr/>
            <p:nvPr/>
          </p:nvSpPr>
          <p:spPr>
            <a:xfrm>
              <a:off x="6137582" y="1329371"/>
              <a:ext cx="402014" cy="140428"/>
            </a:xfrm>
            <a:custGeom>
              <a:avLst/>
              <a:gdLst/>
              <a:ahLst/>
              <a:cxnLst/>
              <a:rect l="l" t="t" r="r" b="b"/>
              <a:pathLst>
                <a:path w="10744" h="3753" extrusionOk="0">
                  <a:moveTo>
                    <a:pt x="3624" y="1"/>
                  </a:moveTo>
                  <a:cubicBezTo>
                    <a:pt x="2423" y="1"/>
                    <a:pt x="1314" y="793"/>
                    <a:pt x="219" y="1276"/>
                  </a:cubicBezTo>
                  <a:cubicBezTo>
                    <a:pt x="152" y="1292"/>
                    <a:pt x="85" y="1326"/>
                    <a:pt x="18" y="1359"/>
                  </a:cubicBezTo>
                  <a:lnTo>
                    <a:pt x="1" y="1359"/>
                  </a:lnTo>
                  <a:cubicBezTo>
                    <a:pt x="938" y="2029"/>
                    <a:pt x="2093" y="2916"/>
                    <a:pt x="3198" y="3753"/>
                  </a:cubicBezTo>
                  <a:cubicBezTo>
                    <a:pt x="3733" y="3735"/>
                    <a:pt x="4269" y="3719"/>
                    <a:pt x="4838" y="3668"/>
                  </a:cubicBezTo>
                  <a:cubicBezTo>
                    <a:pt x="6761" y="3518"/>
                    <a:pt x="8535" y="3200"/>
                    <a:pt x="10025" y="2765"/>
                  </a:cubicBezTo>
                  <a:cubicBezTo>
                    <a:pt x="10293" y="2363"/>
                    <a:pt x="10527" y="1979"/>
                    <a:pt x="10744" y="1627"/>
                  </a:cubicBezTo>
                  <a:cubicBezTo>
                    <a:pt x="10710" y="1611"/>
                    <a:pt x="10677" y="1560"/>
                    <a:pt x="10644" y="1544"/>
                  </a:cubicBezTo>
                  <a:cubicBezTo>
                    <a:pt x="9439" y="1058"/>
                    <a:pt x="4251" y="20"/>
                    <a:pt x="3767" y="4"/>
                  </a:cubicBezTo>
                  <a:cubicBezTo>
                    <a:pt x="3719" y="2"/>
                    <a:pt x="3671" y="1"/>
                    <a:pt x="3624" y="1"/>
                  </a:cubicBezTo>
                  <a:close/>
                </a:path>
              </a:pathLst>
            </a:custGeom>
            <a:solidFill>
              <a:srgbClr val="E2D8A1"/>
            </a:solidFill>
            <a:ln>
              <a:noFill/>
            </a:ln>
          </p:spPr>
          <p:txBody>
            <a:bodyPr spcFirstLastPara="1" wrap="square" lIns="121900" tIns="121900" rIns="121900" bIns="121900" anchor="ctr" anchorCtr="0">
              <a:noAutofit/>
            </a:bodyPr>
            <a:lstStyle/>
            <a:p>
              <a:endParaRPr sz="2400"/>
            </a:p>
          </p:txBody>
        </p:sp>
        <p:sp>
          <p:nvSpPr>
            <p:cNvPr id="1705" name="Google Shape;1705;p41"/>
            <p:cNvSpPr/>
            <p:nvPr/>
          </p:nvSpPr>
          <p:spPr>
            <a:xfrm>
              <a:off x="6288519" y="1137276"/>
              <a:ext cx="186638" cy="284934"/>
            </a:xfrm>
            <a:custGeom>
              <a:avLst/>
              <a:gdLst/>
              <a:ahLst/>
              <a:cxnLst/>
              <a:rect l="l" t="t" r="r" b="b"/>
              <a:pathLst>
                <a:path w="4988" h="7615" extrusionOk="0">
                  <a:moveTo>
                    <a:pt x="4920" y="1"/>
                  </a:moveTo>
                  <a:cubicBezTo>
                    <a:pt x="3698" y="235"/>
                    <a:pt x="2460" y="402"/>
                    <a:pt x="1221" y="503"/>
                  </a:cubicBezTo>
                  <a:cubicBezTo>
                    <a:pt x="1172" y="503"/>
                    <a:pt x="1105" y="520"/>
                    <a:pt x="1054" y="553"/>
                  </a:cubicBezTo>
                  <a:cubicBezTo>
                    <a:pt x="1004" y="603"/>
                    <a:pt x="971" y="670"/>
                    <a:pt x="954" y="737"/>
                  </a:cubicBezTo>
                  <a:cubicBezTo>
                    <a:pt x="569" y="2260"/>
                    <a:pt x="83" y="5288"/>
                    <a:pt x="83" y="5288"/>
                  </a:cubicBezTo>
                  <a:cubicBezTo>
                    <a:pt x="0" y="5824"/>
                    <a:pt x="1288" y="7615"/>
                    <a:pt x="2593" y="7615"/>
                  </a:cubicBezTo>
                  <a:cubicBezTo>
                    <a:pt x="3782" y="7615"/>
                    <a:pt x="4552" y="6326"/>
                    <a:pt x="4585" y="6209"/>
                  </a:cubicBezTo>
                  <a:cubicBezTo>
                    <a:pt x="4820" y="5640"/>
                    <a:pt x="4987" y="636"/>
                    <a:pt x="4920"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06" name="Google Shape;1706;p41"/>
            <p:cNvSpPr/>
            <p:nvPr/>
          </p:nvSpPr>
          <p:spPr>
            <a:xfrm>
              <a:off x="6252787" y="1293788"/>
              <a:ext cx="234870" cy="167855"/>
            </a:xfrm>
            <a:custGeom>
              <a:avLst/>
              <a:gdLst/>
              <a:ahLst/>
              <a:cxnLst/>
              <a:rect l="l" t="t" r="r" b="b"/>
              <a:pathLst>
                <a:path w="6277" h="4486" extrusionOk="0">
                  <a:moveTo>
                    <a:pt x="1223" y="1"/>
                  </a:moveTo>
                  <a:cubicBezTo>
                    <a:pt x="536" y="369"/>
                    <a:pt x="1" y="955"/>
                    <a:pt x="1" y="955"/>
                  </a:cubicBezTo>
                  <a:cubicBezTo>
                    <a:pt x="420" y="2143"/>
                    <a:pt x="1708" y="3332"/>
                    <a:pt x="3381" y="4486"/>
                  </a:cubicBezTo>
                  <a:lnTo>
                    <a:pt x="4586" y="3231"/>
                  </a:lnTo>
                  <a:lnTo>
                    <a:pt x="5389" y="3783"/>
                  </a:lnTo>
                  <a:cubicBezTo>
                    <a:pt x="5925" y="3332"/>
                    <a:pt x="6277" y="2796"/>
                    <a:pt x="6159" y="2093"/>
                  </a:cubicBezTo>
                  <a:lnTo>
                    <a:pt x="5674" y="1190"/>
                  </a:lnTo>
                  <a:cubicBezTo>
                    <a:pt x="5374" y="1729"/>
                    <a:pt x="4787" y="1949"/>
                    <a:pt x="4135" y="1949"/>
                  </a:cubicBezTo>
                  <a:cubicBezTo>
                    <a:pt x="2784" y="1949"/>
                    <a:pt x="1155" y="1006"/>
                    <a:pt x="12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7" name="Google Shape;1707;p41"/>
            <p:cNvSpPr/>
            <p:nvPr/>
          </p:nvSpPr>
          <p:spPr>
            <a:xfrm>
              <a:off x="6309136" y="976984"/>
              <a:ext cx="209164" cy="346074"/>
            </a:xfrm>
            <a:custGeom>
              <a:avLst/>
              <a:gdLst/>
              <a:ahLst/>
              <a:cxnLst/>
              <a:rect l="l" t="t" r="r" b="b"/>
              <a:pathLst>
                <a:path w="5590" h="9249" extrusionOk="0">
                  <a:moveTo>
                    <a:pt x="2796" y="1"/>
                  </a:moveTo>
                  <a:cubicBezTo>
                    <a:pt x="1759" y="1"/>
                    <a:pt x="755" y="888"/>
                    <a:pt x="704" y="1022"/>
                  </a:cubicBezTo>
                  <a:cubicBezTo>
                    <a:pt x="1" y="3481"/>
                    <a:pt x="202" y="7615"/>
                    <a:pt x="520" y="8434"/>
                  </a:cubicBezTo>
                  <a:cubicBezTo>
                    <a:pt x="611" y="8638"/>
                    <a:pt x="1468" y="9248"/>
                    <a:pt x="2764" y="9248"/>
                  </a:cubicBezTo>
                  <a:cubicBezTo>
                    <a:pt x="3383" y="9248"/>
                    <a:pt x="4103" y="9109"/>
                    <a:pt x="4887" y="8720"/>
                  </a:cubicBezTo>
                  <a:cubicBezTo>
                    <a:pt x="5055" y="7883"/>
                    <a:pt x="5590" y="3180"/>
                    <a:pt x="5456" y="1741"/>
                  </a:cubicBezTo>
                  <a:cubicBezTo>
                    <a:pt x="5440" y="1574"/>
                    <a:pt x="5407" y="1373"/>
                    <a:pt x="5322" y="1223"/>
                  </a:cubicBezTo>
                  <a:cubicBezTo>
                    <a:pt x="5239" y="1089"/>
                    <a:pt x="5121" y="989"/>
                    <a:pt x="5021" y="888"/>
                  </a:cubicBezTo>
                  <a:cubicBezTo>
                    <a:pt x="4403" y="386"/>
                    <a:pt x="3615" y="1"/>
                    <a:pt x="2796"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8" name="Google Shape;1708;p41"/>
            <p:cNvSpPr/>
            <p:nvPr/>
          </p:nvSpPr>
          <p:spPr>
            <a:xfrm>
              <a:off x="6304159" y="973429"/>
              <a:ext cx="92683" cy="207106"/>
            </a:xfrm>
            <a:custGeom>
              <a:avLst/>
              <a:gdLst/>
              <a:ahLst/>
              <a:cxnLst/>
              <a:rect l="l" t="t" r="r" b="b"/>
              <a:pathLst>
                <a:path w="2477" h="5535" extrusionOk="0">
                  <a:moveTo>
                    <a:pt x="1575" y="1"/>
                  </a:moveTo>
                  <a:cubicBezTo>
                    <a:pt x="1188" y="1"/>
                    <a:pt x="837" y="200"/>
                    <a:pt x="602" y="464"/>
                  </a:cubicBezTo>
                  <a:cubicBezTo>
                    <a:pt x="352" y="782"/>
                    <a:pt x="252" y="1167"/>
                    <a:pt x="201" y="1568"/>
                  </a:cubicBezTo>
                  <a:cubicBezTo>
                    <a:pt x="0" y="2840"/>
                    <a:pt x="201" y="4163"/>
                    <a:pt x="386" y="5468"/>
                  </a:cubicBezTo>
                  <a:lnTo>
                    <a:pt x="453" y="5535"/>
                  </a:lnTo>
                  <a:cubicBezTo>
                    <a:pt x="904" y="5434"/>
                    <a:pt x="1356" y="5350"/>
                    <a:pt x="1825" y="5283"/>
                  </a:cubicBezTo>
                  <a:cubicBezTo>
                    <a:pt x="2142" y="3828"/>
                    <a:pt x="2477" y="2355"/>
                    <a:pt x="2394" y="832"/>
                  </a:cubicBezTo>
                  <a:cubicBezTo>
                    <a:pt x="2376" y="631"/>
                    <a:pt x="2360" y="414"/>
                    <a:pt x="2209" y="247"/>
                  </a:cubicBezTo>
                  <a:cubicBezTo>
                    <a:pt x="2092" y="129"/>
                    <a:pt x="1925" y="46"/>
                    <a:pt x="1740" y="13"/>
                  </a:cubicBezTo>
                  <a:cubicBezTo>
                    <a:pt x="1685" y="4"/>
                    <a:pt x="1630" y="1"/>
                    <a:pt x="157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9" name="Google Shape;1709;p41"/>
            <p:cNvSpPr/>
            <p:nvPr/>
          </p:nvSpPr>
          <p:spPr>
            <a:xfrm>
              <a:off x="7263365" y="3128948"/>
              <a:ext cx="140914" cy="72104"/>
            </a:xfrm>
            <a:custGeom>
              <a:avLst/>
              <a:gdLst/>
              <a:ahLst/>
              <a:cxnLst/>
              <a:rect l="l" t="t" r="r" b="b"/>
              <a:pathLst>
                <a:path w="3766" h="1927" extrusionOk="0">
                  <a:moveTo>
                    <a:pt x="314" y="1"/>
                  </a:moveTo>
                  <a:cubicBezTo>
                    <a:pt x="231" y="1"/>
                    <a:pt x="151" y="18"/>
                    <a:pt x="84" y="68"/>
                  </a:cubicBezTo>
                  <a:lnTo>
                    <a:pt x="18" y="251"/>
                  </a:lnTo>
                  <a:cubicBezTo>
                    <a:pt x="0" y="653"/>
                    <a:pt x="67" y="820"/>
                    <a:pt x="167" y="1239"/>
                  </a:cubicBezTo>
                  <a:cubicBezTo>
                    <a:pt x="167" y="1289"/>
                    <a:pt x="185" y="1340"/>
                    <a:pt x="218" y="1389"/>
                  </a:cubicBezTo>
                  <a:cubicBezTo>
                    <a:pt x="268" y="1456"/>
                    <a:pt x="352" y="1490"/>
                    <a:pt x="453" y="1507"/>
                  </a:cubicBezTo>
                  <a:cubicBezTo>
                    <a:pt x="736" y="1590"/>
                    <a:pt x="1038" y="1674"/>
                    <a:pt x="1323" y="1741"/>
                  </a:cubicBezTo>
                  <a:cubicBezTo>
                    <a:pt x="1704" y="1847"/>
                    <a:pt x="2099" y="1927"/>
                    <a:pt x="2483" y="1927"/>
                  </a:cubicBezTo>
                  <a:cubicBezTo>
                    <a:pt x="2520" y="1927"/>
                    <a:pt x="2558" y="1926"/>
                    <a:pt x="2594" y="1925"/>
                  </a:cubicBezTo>
                  <a:cubicBezTo>
                    <a:pt x="3030" y="1909"/>
                    <a:pt x="3465" y="1757"/>
                    <a:pt x="3766" y="1440"/>
                  </a:cubicBezTo>
                  <a:cubicBezTo>
                    <a:pt x="2912" y="1389"/>
                    <a:pt x="2092" y="1054"/>
                    <a:pt x="1439" y="503"/>
                  </a:cubicBezTo>
                  <a:cubicBezTo>
                    <a:pt x="1323" y="403"/>
                    <a:pt x="1205" y="285"/>
                    <a:pt x="1071" y="202"/>
                  </a:cubicBezTo>
                  <a:cubicBezTo>
                    <a:pt x="921" y="117"/>
                    <a:pt x="754" y="68"/>
                    <a:pt x="569" y="34"/>
                  </a:cubicBezTo>
                  <a:cubicBezTo>
                    <a:pt x="485" y="18"/>
                    <a:pt x="398" y="1"/>
                    <a:pt x="314"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0" name="Google Shape;1710;p41"/>
            <p:cNvSpPr/>
            <p:nvPr/>
          </p:nvSpPr>
          <p:spPr>
            <a:xfrm>
              <a:off x="6282869" y="3729369"/>
              <a:ext cx="81420" cy="129914"/>
            </a:xfrm>
            <a:custGeom>
              <a:avLst/>
              <a:gdLst/>
              <a:ahLst/>
              <a:cxnLst/>
              <a:rect l="l" t="t" r="r" b="b"/>
              <a:pathLst>
                <a:path w="2176" h="3472" extrusionOk="0">
                  <a:moveTo>
                    <a:pt x="1071" y="1"/>
                  </a:moveTo>
                  <a:lnTo>
                    <a:pt x="888" y="68"/>
                  </a:lnTo>
                  <a:cubicBezTo>
                    <a:pt x="553" y="302"/>
                    <a:pt x="453" y="469"/>
                    <a:pt x="134" y="837"/>
                  </a:cubicBezTo>
                  <a:cubicBezTo>
                    <a:pt x="101" y="888"/>
                    <a:pt x="51" y="938"/>
                    <a:pt x="34" y="989"/>
                  </a:cubicBezTo>
                  <a:cubicBezTo>
                    <a:pt x="0" y="1089"/>
                    <a:pt x="34" y="1172"/>
                    <a:pt x="67" y="1256"/>
                  </a:cubicBezTo>
                  <a:cubicBezTo>
                    <a:pt x="185" y="1540"/>
                    <a:pt x="319" y="1808"/>
                    <a:pt x="435" y="2093"/>
                  </a:cubicBezTo>
                  <a:cubicBezTo>
                    <a:pt x="620" y="2477"/>
                    <a:pt x="821" y="2863"/>
                    <a:pt x="1105" y="3131"/>
                  </a:cubicBezTo>
                  <a:cubicBezTo>
                    <a:pt x="1323" y="3336"/>
                    <a:pt x="1600" y="3472"/>
                    <a:pt x="1898" y="3472"/>
                  </a:cubicBezTo>
                  <a:cubicBezTo>
                    <a:pt x="1989" y="3472"/>
                    <a:pt x="2082" y="3459"/>
                    <a:pt x="2176" y="3432"/>
                  </a:cubicBezTo>
                  <a:cubicBezTo>
                    <a:pt x="1724" y="2846"/>
                    <a:pt x="1490" y="2042"/>
                    <a:pt x="1540" y="1190"/>
                  </a:cubicBezTo>
                  <a:cubicBezTo>
                    <a:pt x="1540" y="1038"/>
                    <a:pt x="1557" y="888"/>
                    <a:pt x="1540" y="754"/>
                  </a:cubicBezTo>
                  <a:cubicBezTo>
                    <a:pt x="1524" y="587"/>
                    <a:pt x="1457" y="453"/>
                    <a:pt x="1390" y="302"/>
                  </a:cubicBezTo>
                  <a:cubicBezTo>
                    <a:pt x="1323" y="168"/>
                    <a:pt x="1238" y="34"/>
                    <a:pt x="1071"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1" name="Google Shape;1711;p41"/>
            <p:cNvSpPr/>
            <p:nvPr/>
          </p:nvSpPr>
          <p:spPr>
            <a:xfrm>
              <a:off x="6021778" y="2204166"/>
              <a:ext cx="324372" cy="153487"/>
            </a:xfrm>
            <a:custGeom>
              <a:avLst/>
              <a:gdLst/>
              <a:ahLst/>
              <a:cxnLst/>
              <a:rect l="l" t="t" r="r" b="b"/>
              <a:pathLst>
                <a:path w="8669" h="4102" extrusionOk="0">
                  <a:moveTo>
                    <a:pt x="8669" y="1"/>
                  </a:moveTo>
                  <a:lnTo>
                    <a:pt x="1" y="3131"/>
                  </a:lnTo>
                  <a:lnTo>
                    <a:pt x="184" y="4101"/>
                  </a:lnTo>
                  <a:cubicBezTo>
                    <a:pt x="5155" y="2528"/>
                    <a:pt x="8669" y="1"/>
                    <a:pt x="8669"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2" name="Google Shape;1712;p41"/>
            <p:cNvSpPr/>
            <p:nvPr/>
          </p:nvSpPr>
          <p:spPr>
            <a:xfrm>
              <a:off x="6453151" y="2373886"/>
              <a:ext cx="139680" cy="107051"/>
            </a:xfrm>
            <a:custGeom>
              <a:avLst/>
              <a:gdLst/>
              <a:ahLst/>
              <a:cxnLst/>
              <a:rect l="l" t="t" r="r" b="b"/>
              <a:pathLst>
                <a:path w="3733" h="2861" extrusionOk="0">
                  <a:moveTo>
                    <a:pt x="3733" y="0"/>
                  </a:moveTo>
                  <a:lnTo>
                    <a:pt x="1725" y="1640"/>
                  </a:lnTo>
                  <a:lnTo>
                    <a:pt x="1" y="1723"/>
                  </a:lnTo>
                  <a:lnTo>
                    <a:pt x="1808" y="2861"/>
                  </a:lnTo>
                  <a:lnTo>
                    <a:pt x="3733" y="0"/>
                  </a:ln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713" name="Google Shape;1713;p41"/>
            <p:cNvSpPr/>
            <p:nvPr/>
          </p:nvSpPr>
          <p:spPr>
            <a:xfrm>
              <a:off x="7461185" y="1568686"/>
              <a:ext cx="380760" cy="686274"/>
            </a:xfrm>
            <a:custGeom>
              <a:avLst/>
              <a:gdLst/>
              <a:ahLst/>
              <a:cxnLst/>
              <a:rect l="l" t="t" r="r" b="b"/>
              <a:pathLst>
                <a:path w="10176" h="18341" extrusionOk="0">
                  <a:moveTo>
                    <a:pt x="4570" y="1"/>
                  </a:moveTo>
                  <a:lnTo>
                    <a:pt x="4570" y="1"/>
                  </a:lnTo>
                  <a:cubicBezTo>
                    <a:pt x="5105" y="5523"/>
                    <a:pt x="9271" y="10141"/>
                    <a:pt x="9271" y="10141"/>
                  </a:cubicBezTo>
                  <a:lnTo>
                    <a:pt x="1" y="18256"/>
                  </a:lnTo>
                  <a:lnTo>
                    <a:pt x="286" y="18341"/>
                  </a:lnTo>
                  <a:lnTo>
                    <a:pt x="10175" y="10309"/>
                  </a:lnTo>
                  <a:cubicBezTo>
                    <a:pt x="8067" y="7230"/>
                    <a:pt x="6009" y="4050"/>
                    <a:pt x="4570"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714" name="Google Shape;1714;p41"/>
            <p:cNvSpPr/>
            <p:nvPr/>
          </p:nvSpPr>
          <p:spPr>
            <a:xfrm>
              <a:off x="6282869" y="3294254"/>
              <a:ext cx="143421" cy="565042"/>
            </a:xfrm>
            <a:custGeom>
              <a:avLst/>
              <a:gdLst/>
              <a:ahLst/>
              <a:cxnLst/>
              <a:rect l="l" t="t" r="r" b="b"/>
              <a:pathLst>
                <a:path w="3833" h="15101" extrusionOk="0">
                  <a:moveTo>
                    <a:pt x="268" y="1"/>
                  </a:moveTo>
                  <a:lnTo>
                    <a:pt x="268" y="1"/>
                  </a:lnTo>
                  <a:cubicBezTo>
                    <a:pt x="435" y="4501"/>
                    <a:pt x="603" y="7145"/>
                    <a:pt x="770" y="11781"/>
                  </a:cubicBezTo>
                  <a:cubicBezTo>
                    <a:pt x="536" y="11982"/>
                    <a:pt x="419" y="12149"/>
                    <a:pt x="134" y="12466"/>
                  </a:cubicBezTo>
                  <a:cubicBezTo>
                    <a:pt x="101" y="12517"/>
                    <a:pt x="51" y="12567"/>
                    <a:pt x="34" y="12618"/>
                  </a:cubicBezTo>
                  <a:cubicBezTo>
                    <a:pt x="0" y="12718"/>
                    <a:pt x="34" y="12801"/>
                    <a:pt x="67" y="12885"/>
                  </a:cubicBezTo>
                  <a:cubicBezTo>
                    <a:pt x="185" y="13169"/>
                    <a:pt x="319" y="13437"/>
                    <a:pt x="435" y="13722"/>
                  </a:cubicBezTo>
                  <a:cubicBezTo>
                    <a:pt x="620" y="14106"/>
                    <a:pt x="821" y="14492"/>
                    <a:pt x="1105" y="14760"/>
                  </a:cubicBezTo>
                  <a:cubicBezTo>
                    <a:pt x="1323" y="14965"/>
                    <a:pt x="1600" y="15101"/>
                    <a:pt x="1898" y="15101"/>
                  </a:cubicBezTo>
                  <a:cubicBezTo>
                    <a:pt x="1989" y="15101"/>
                    <a:pt x="2082" y="15088"/>
                    <a:pt x="2176" y="15061"/>
                  </a:cubicBezTo>
                  <a:cubicBezTo>
                    <a:pt x="1724" y="14475"/>
                    <a:pt x="1490" y="13671"/>
                    <a:pt x="1540" y="12819"/>
                  </a:cubicBezTo>
                  <a:cubicBezTo>
                    <a:pt x="1540" y="12667"/>
                    <a:pt x="1557" y="12517"/>
                    <a:pt x="1540" y="12383"/>
                  </a:cubicBezTo>
                  <a:cubicBezTo>
                    <a:pt x="1524" y="12216"/>
                    <a:pt x="1457" y="12082"/>
                    <a:pt x="1390" y="11931"/>
                  </a:cubicBezTo>
                  <a:lnTo>
                    <a:pt x="1390" y="11915"/>
                  </a:lnTo>
                  <a:cubicBezTo>
                    <a:pt x="2042" y="9454"/>
                    <a:pt x="3146" y="5088"/>
                    <a:pt x="3833" y="369"/>
                  </a:cubicBezTo>
                  <a:cubicBezTo>
                    <a:pt x="3297" y="335"/>
                    <a:pt x="2762" y="302"/>
                    <a:pt x="2226" y="251"/>
                  </a:cubicBezTo>
                  <a:cubicBezTo>
                    <a:pt x="1573" y="184"/>
                    <a:pt x="921" y="101"/>
                    <a:pt x="2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5" name="Google Shape;1715;p41"/>
            <p:cNvSpPr/>
            <p:nvPr/>
          </p:nvSpPr>
          <p:spPr>
            <a:xfrm>
              <a:off x="7264001" y="3136469"/>
              <a:ext cx="140278" cy="64583"/>
            </a:xfrm>
            <a:custGeom>
              <a:avLst/>
              <a:gdLst/>
              <a:ahLst/>
              <a:cxnLst/>
              <a:rect l="l" t="t" r="r" b="b"/>
              <a:pathLst>
                <a:path w="3749" h="1726" extrusionOk="0">
                  <a:moveTo>
                    <a:pt x="1038" y="1"/>
                  </a:moveTo>
                  <a:cubicBezTo>
                    <a:pt x="686" y="117"/>
                    <a:pt x="351" y="251"/>
                    <a:pt x="1" y="385"/>
                  </a:cubicBezTo>
                  <a:cubicBezTo>
                    <a:pt x="34" y="586"/>
                    <a:pt x="84" y="753"/>
                    <a:pt x="150" y="1038"/>
                  </a:cubicBezTo>
                  <a:cubicBezTo>
                    <a:pt x="150" y="1088"/>
                    <a:pt x="168" y="1139"/>
                    <a:pt x="201" y="1188"/>
                  </a:cubicBezTo>
                  <a:cubicBezTo>
                    <a:pt x="251" y="1255"/>
                    <a:pt x="335" y="1289"/>
                    <a:pt x="436" y="1306"/>
                  </a:cubicBezTo>
                  <a:cubicBezTo>
                    <a:pt x="719" y="1389"/>
                    <a:pt x="1021" y="1473"/>
                    <a:pt x="1306" y="1540"/>
                  </a:cubicBezTo>
                  <a:cubicBezTo>
                    <a:pt x="1687" y="1646"/>
                    <a:pt x="2082" y="1726"/>
                    <a:pt x="2466" y="1726"/>
                  </a:cubicBezTo>
                  <a:cubicBezTo>
                    <a:pt x="2503" y="1726"/>
                    <a:pt x="2541" y="1725"/>
                    <a:pt x="2577" y="1724"/>
                  </a:cubicBezTo>
                  <a:cubicBezTo>
                    <a:pt x="3013" y="1708"/>
                    <a:pt x="3448" y="1556"/>
                    <a:pt x="3749" y="1239"/>
                  </a:cubicBezTo>
                  <a:cubicBezTo>
                    <a:pt x="2895" y="1188"/>
                    <a:pt x="2075" y="853"/>
                    <a:pt x="1422" y="302"/>
                  </a:cubicBezTo>
                  <a:cubicBezTo>
                    <a:pt x="1306" y="202"/>
                    <a:pt x="1188" y="84"/>
                    <a:pt x="105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6" name="Google Shape;1716;p41"/>
            <p:cNvSpPr/>
            <p:nvPr/>
          </p:nvSpPr>
          <p:spPr>
            <a:xfrm>
              <a:off x="5850823" y="1904872"/>
              <a:ext cx="227349" cy="200408"/>
            </a:xfrm>
            <a:custGeom>
              <a:avLst/>
              <a:gdLst/>
              <a:ahLst/>
              <a:cxnLst/>
              <a:rect l="l" t="t" r="r" b="b"/>
              <a:pathLst>
                <a:path w="6076" h="5356" extrusionOk="0">
                  <a:moveTo>
                    <a:pt x="6076" y="1"/>
                  </a:moveTo>
                  <a:lnTo>
                    <a:pt x="6076" y="1"/>
                  </a:lnTo>
                  <a:cubicBezTo>
                    <a:pt x="6076" y="1"/>
                    <a:pt x="4184" y="101"/>
                    <a:pt x="18" y="3749"/>
                  </a:cubicBezTo>
                  <a:cubicBezTo>
                    <a:pt x="18" y="3767"/>
                    <a:pt x="18" y="3767"/>
                    <a:pt x="1" y="3783"/>
                  </a:cubicBezTo>
                  <a:cubicBezTo>
                    <a:pt x="46" y="3902"/>
                    <a:pt x="128" y="3939"/>
                    <a:pt x="224" y="3939"/>
                  </a:cubicBezTo>
                  <a:cubicBezTo>
                    <a:pt x="378" y="3939"/>
                    <a:pt x="569" y="3846"/>
                    <a:pt x="711" y="3846"/>
                  </a:cubicBezTo>
                  <a:cubicBezTo>
                    <a:pt x="780" y="3846"/>
                    <a:pt x="836" y="3868"/>
                    <a:pt x="871" y="3934"/>
                  </a:cubicBezTo>
                  <a:cubicBezTo>
                    <a:pt x="1022" y="4218"/>
                    <a:pt x="971" y="4787"/>
                    <a:pt x="971" y="5121"/>
                  </a:cubicBezTo>
                  <a:lnTo>
                    <a:pt x="971" y="5356"/>
                  </a:lnTo>
                  <a:cubicBezTo>
                    <a:pt x="3080" y="2377"/>
                    <a:pt x="6076" y="1"/>
                    <a:pt x="6076"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7" name="Google Shape;1717;p41"/>
            <p:cNvSpPr/>
            <p:nvPr/>
          </p:nvSpPr>
          <p:spPr>
            <a:xfrm>
              <a:off x="7057986" y="3062871"/>
              <a:ext cx="126509" cy="58633"/>
            </a:xfrm>
            <a:custGeom>
              <a:avLst/>
              <a:gdLst/>
              <a:ahLst/>
              <a:cxnLst/>
              <a:rect l="l" t="t" r="r" b="b"/>
              <a:pathLst>
                <a:path w="3381" h="1567" extrusionOk="0">
                  <a:moveTo>
                    <a:pt x="988" y="0"/>
                  </a:moveTo>
                  <a:cubicBezTo>
                    <a:pt x="926" y="0"/>
                    <a:pt x="864" y="3"/>
                    <a:pt x="804" y="9"/>
                  </a:cubicBezTo>
                  <a:cubicBezTo>
                    <a:pt x="536" y="27"/>
                    <a:pt x="235" y="127"/>
                    <a:pt x="101" y="361"/>
                  </a:cubicBezTo>
                  <a:cubicBezTo>
                    <a:pt x="0" y="545"/>
                    <a:pt x="34" y="779"/>
                    <a:pt x="118" y="964"/>
                  </a:cubicBezTo>
                  <a:cubicBezTo>
                    <a:pt x="152" y="1031"/>
                    <a:pt x="168" y="1080"/>
                    <a:pt x="235" y="1114"/>
                  </a:cubicBezTo>
                  <a:cubicBezTo>
                    <a:pt x="286" y="1147"/>
                    <a:pt x="353" y="1147"/>
                    <a:pt x="402" y="1147"/>
                  </a:cubicBezTo>
                  <a:cubicBezTo>
                    <a:pt x="770" y="1114"/>
                    <a:pt x="1105" y="964"/>
                    <a:pt x="1473" y="913"/>
                  </a:cubicBezTo>
                  <a:cubicBezTo>
                    <a:pt x="1584" y="894"/>
                    <a:pt x="1697" y="885"/>
                    <a:pt x="1810" y="885"/>
                  </a:cubicBezTo>
                  <a:cubicBezTo>
                    <a:pt x="2392" y="885"/>
                    <a:pt x="2975" y="1131"/>
                    <a:pt x="3381" y="1566"/>
                  </a:cubicBezTo>
                  <a:lnTo>
                    <a:pt x="3063" y="1147"/>
                  </a:lnTo>
                  <a:cubicBezTo>
                    <a:pt x="2675" y="480"/>
                    <a:pt x="1783" y="0"/>
                    <a:pt x="98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8" name="Google Shape;1718;p41"/>
            <p:cNvSpPr/>
            <p:nvPr/>
          </p:nvSpPr>
          <p:spPr>
            <a:xfrm>
              <a:off x="6939676" y="3001733"/>
              <a:ext cx="83291" cy="13807"/>
            </a:xfrm>
            <a:custGeom>
              <a:avLst/>
              <a:gdLst/>
              <a:ahLst/>
              <a:cxnLst/>
              <a:rect l="l" t="t" r="r" b="b"/>
              <a:pathLst>
                <a:path w="2226" h="369" extrusionOk="0">
                  <a:moveTo>
                    <a:pt x="1020" y="0"/>
                  </a:moveTo>
                  <a:cubicBezTo>
                    <a:pt x="802" y="0"/>
                    <a:pt x="585" y="6"/>
                    <a:pt x="385" y="6"/>
                  </a:cubicBezTo>
                  <a:cubicBezTo>
                    <a:pt x="316" y="6"/>
                    <a:pt x="249" y="5"/>
                    <a:pt x="184" y="3"/>
                  </a:cubicBezTo>
                  <a:cubicBezTo>
                    <a:pt x="117" y="3"/>
                    <a:pt x="0" y="37"/>
                    <a:pt x="17" y="121"/>
                  </a:cubicBezTo>
                  <a:cubicBezTo>
                    <a:pt x="34" y="155"/>
                    <a:pt x="67" y="171"/>
                    <a:pt x="101" y="188"/>
                  </a:cubicBezTo>
                  <a:cubicBezTo>
                    <a:pt x="387" y="320"/>
                    <a:pt x="695" y="369"/>
                    <a:pt x="1011" y="369"/>
                  </a:cubicBezTo>
                  <a:cubicBezTo>
                    <a:pt x="1415" y="369"/>
                    <a:pt x="1831" y="289"/>
                    <a:pt x="2225" y="204"/>
                  </a:cubicBezTo>
                  <a:lnTo>
                    <a:pt x="2176" y="137"/>
                  </a:lnTo>
                  <a:cubicBezTo>
                    <a:pt x="1845" y="20"/>
                    <a:pt x="1429" y="0"/>
                    <a:pt x="10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9" name="Google Shape;1719;p41"/>
            <p:cNvSpPr/>
            <p:nvPr/>
          </p:nvSpPr>
          <p:spPr>
            <a:xfrm>
              <a:off x="6948431" y="3145860"/>
              <a:ext cx="28213" cy="32104"/>
            </a:xfrm>
            <a:custGeom>
              <a:avLst/>
              <a:gdLst/>
              <a:ahLst/>
              <a:cxnLst/>
              <a:rect l="l" t="t" r="r" b="b"/>
              <a:pathLst>
                <a:path w="754" h="858" extrusionOk="0">
                  <a:moveTo>
                    <a:pt x="753" y="0"/>
                  </a:moveTo>
                  <a:lnTo>
                    <a:pt x="335" y="218"/>
                  </a:lnTo>
                  <a:cubicBezTo>
                    <a:pt x="235" y="319"/>
                    <a:pt x="151" y="419"/>
                    <a:pt x="84" y="536"/>
                  </a:cubicBezTo>
                  <a:cubicBezTo>
                    <a:pt x="34" y="620"/>
                    <a:pt x="1" y="720"/>
                    <a:pt x="50" y="787"/>
                  </a:cubicBezTo>
                  <a:cubicBezTo>
                    <a:pt x="81" y="838"/>
                    <a:pt x="137" y="858"/>
                    <a:pt x="195" y="858"/>
                  </a:cubicBezTo>
                  <a:cubicBezTo>
                    <a:pt x="232" y="858"/>
                    <a:pt x="269" y="850"/>
                    <a:pt x="302" y="837"/>
                  </a:cubicBezTo>
                  <a:cubicBezTo>
                    <a:pt x="469" y="787"/>
                    <a:pt x="586" y="653"/>
                    <a:pt x="653" y="502"/>
                  </a:cubicBezTo>
                  <a:cubicBezTo>
                    <a:pt x="720" y="335"/>
                    <a:pt x="753" y="167"/>
                    <a:pt x="75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20" name="Google Shape;1720;p41"/>
            <p:cNvSpPr/>
            <p:nvPr/>
          </p:nvSpPr>
          <p:spPr>
            <a:xfrm>
              <a:off x="7320350" y="1562101"/>
              <a:ext cx="96462" cy="75546"/>
            </a:xfrm>
            <a:custGeom>
              <a:avLst/>
              <a:gdLst/>
              <a:ahLst/>
              <a:cxnLst/>
              <a:rect l="l" t="t" r="r" b="b"/>
              <a:pathLst>
                <a:path w="2578" h="2019" extrusionOk="0">
                  <a:moveTo>
                    <a:pt x="900" y="1"/>
                  </a:moveTo>
                  <a:cubicBezTo>
                    <a:pt x="543" y="1"/>
                    <a:pt x="169" y="201"/>
                    <a:pt x="1" y="578"/>
                  </a:cubicBezTo>
                  <a:cubicBezTo>
                    <a:pt x="231" y="1022"/>
                    <a:pt x="1741" y="2018"/>
                    <a:pt x="2061" y="2018"/>
                  </a:cubicBezTo>
                  <a:cubicBezTo>
                    <a:pt x="2066" y="2018"/>
                    <a:pt x="2071" y="2018"/>
                    <a:pt x="2076" y="2017"/>
                  </a:cubicBezTo>
                  <a:cubicBezTo>
                    <a:pt x="2410" y="1984"/>
                    <a:pt x="2578" y="1565"/>
                    <a:pt x="2527" y="1348"/>
                  </a:cubicBezTo>
                  <a:cubicBezTo>
                    <a:pt x="2493" y="1248"/>
                    <a:pt x="2058" y="962"/>
                    <a:pt x="1540" y="293"/>
                  </a:cubicBezTo>
                  <a:cubicBezTo>
                    <a:pt x="1383" y="96"/>
                    <a:pt x="1145" y="1"/>
                    <a:pt x="900"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1" name="Google Shape;1721;p41"/>
            <p:cNvSpPr/>
            <p:nvPr/>
          </p:nvSpPr>
          <p:spPr>
            <a:xfrm>
              <a:off x="7275862" y="1562288"/>
              <a:ext cx="104619" cy="106453"/>
            </a:xfrm>
            <a:custGeom>
              <a:avLst/>
              <a:gdLst/>
              <a:ahLst/>
              <a:cxnLst/>
              <a:rect l="l" t="t" r="r" b="b"/>
              <a:pathLst>
                <a:path w="2796" h="2845" extrusionOk="0">
                  <a:moveTo>
                    <a:pt x="2072" y="0"/>
                  </a:moveTo>
                  <a:cubicBezTo>
                    <a:pt x="1683" y="0"/>
                    <a:pt x="1163" y="310"/>
                    <a:pt x="721" y="824"/>
                  </a:cubicBezTo>
                  <a:cubicBezTo>
                    <a:pt x="101" y="1560"/>
                    <a:pt x="1" y="2314"/>
                    <a:pt x="353" y="2664"/>
                  </a:cubicBezTo>
                  <a:cubicBezTo>
                    <a:pt x="463" y="2785"/>
                    <a:pt x="607" y="2845"/>
                    <a:pt x="773" y="2845"/>
                  </a:cubicBezTo>
                  <a:cubicBezTo>
                    <a:pt x="1112" y="2845"/>
                    <a:pt x="1543" y="2596"/>
                    <a:pt x="1959" y="2113"/>
                  </a:cubicBezTo>
                  <a:cubicBezTo>
                    <a:pt x="2578" y="1376"/>
                    <a:pt x="2796" y="506"/>
                    <a:pt x="2461" y="154"/>
                  </a:cubicBezTo>
                  <a:cubicBezTo>
                    <a:pt x="2361" y="49"/>
                    <a:pt x="2227" y="0"/>
                    <a:pt x="2072"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2" name="Google Shape;1722;p41"/>
            <p:cNvSpPr/>
            <p:nvPr/>
          </p:nvSpPr>
          <p:spPr>
            <a:xfrm>
              <a:off x="7358515" y="1666942"/>
              <a:ext cx="62038" cy="51973"/>
            </a:xfrm>
            <a:custGeom>
              <a:avLst/>
              <a:gdLst/>
              <a:ahLst/>
              <a:cxnLst/>
              <a:rect l="l" t="t" r="r" b="b"/>
              <a:pathLst>
                <a:path w="1658" h="1389" extrusionOk="0">
                  <a:moveTo>
                    <a:pt x="602" y="1"/>
                  </a:moveTo>
                  <a:cubicBezTo>
                    <a:pt x="454" y="1"/>
                    <a:pt x="348" y="102"/>
                    <a:pt x="252" y="235"/>
                  </a:cubicBezTo>
                  <a:cubicBezTo>
                    <a:pt x="85" y="470"/>
                    <a:pt x="1" y="721"/>
                    <a:pt x="420" y="1056"/>
                  </a:cubicBezTo>
                  <a:cubicBezTo>
                    <a:pt x="679" y="1274"/>
                    <a:pt x="964" y="1389"/>
                    <a:pt x="1184" y="1389"/>
                  </a:cubicBezTo>
                  <a:cubicBezTo>
                    <a:pt x="1318" y="1389"/>
                    <a:pt x="1427" y="1346"/>
                    <a:pt x="1491" y="1257"/>
                  </a:cubicBezTo>
                  <a:cubicBezTo>
                    <a:pt x="1658" y="1023"/>
                    <a:pt x="1440" y="554"/>
                    <a:pt x="1022" y="202"/>
                  </a:cubicBezTo>
                  <a:cubicBezTo>
                    <a:pt x="849" y="58"/>
                    <a:pt x="714" y="1"/>
                    <a:pt x="602"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3" name="Google Shape;1723;p41"/>
            <p:cNvSpPr/>
            <p:nvPr/>
          </p:nvSpPr>
          <p:spPr>
            <a:xfrm>
              <a:off x="7383546" y="1635287"/>
              <a:ext cx="63909" cy="52908"/>
            </a:xfrm>
            <a:custGeom>
              <a:avLst/>
              <a:gdLst/>
              <a:ahLst/>
              <a:cxnLst/>
              <a:rect l="l" t="t" r="r" b="b"/>
              <a:pathLst>
                <a:path w="1708" h="1414" extrusionOk="0">
                  <a:moveTo>
                    <a:pt x="571" y="0"/>
                  </a:moveTo>
                  <a:cubicBezTo>
                    <a:pt x="426" y="0"/>
                    <a:pt x="328" y="99"/>
                    <a:pt x="235" y="229"/>
                  </a:cubicBezTo>
                  <a:cubicBezTo>
                    <a:pt x="68" y="463"/>
                    <a:pt x="1" y="697"/>
                    <a:pt x="436" y="1065"/>
                  </a:cubicBezTo>
                  <a:cubicBezTo>
                    <a:pt x="728" y="1292"/>
                    <a:pt x="1033" y="1414"/>
                    <a:pt x="1258" y="1414"/>
                  </a:cubicBezTo>
                  <a:cubicBezTo>
                    <a:pt x="1382" y="1414"/>
                    <a:pt x="1481" y="1377"/>
                    <a:pt x="1540" y="1300"/>
                  </a:cubicBezTo>
                  <a:cubicBezTo>
                    <a:pt x="1708" y="1065"/>
                    <a:pt x="1474" y="579"/>
                    <a:pt x="1038" y="229"/>
                  </a:cubicBezTo>
                  <a:cubicBezTo>
                    <a:pt x="837" y="64"/>
                    <a:pt x="689" y="0"/>
                    <a:pt x="571"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4" name="Google Shape;1724;p41"/>
            <p:cNvSpPr/>
            <p:nvPr/>
          </p:nvSpPr>
          <p:spPr>
            <a:xfrm>
              <a:off x="7414864" y="1598732"/>
              <a:ext cx="61402" cy="51935"/>
            </a:xfrm>
            <a:custGeom>
              <a:avLst/>
              <a:gdLst/>
              <a:ahLst/>
              <a:cxnLst/>
              <a:rect l="l" t="t" r="r" b="b"/>
              <a:pathLst>
                <a:path w="1641" h="1388" extrusionOk="0">
                  <a:moveTo>
                    <a:pt x="588" y="1"/>
                  </a:moveTo>
                  <a:cubicBezTo>
                    <a:pt x="437" y="1"/>
                    <a:pt x="330" y="102"/>
                    <a:pt x="235" y="235"/>
                  </a:cubicBezTo>
                  <a:cubicBezTo>
                    <a:pt x="68" y="469"/>
                    <a:pt x="1" y="720"/>
                    <a:pt x="420" y="1054"/>
                  </a:cubicBezTo>
                  <a:cubicBezTo>
                    <a:pt x="679" y="1273"/>
                    <a:pt x="957" y="1388"/>
                    <a:pt x="1171" y="1388"/>
                  </a:cubicBezTo>
                  <a:cubicBezTo>
                    <a:pt x="1302" y="1388"/>
                    <a:pt x="1410" y="1344"/>
                    <a:pt x="1473" y="1255"/>
                  </a:cubicBezTo>
                  <a:cubicBezTo>
                    <a:pt x="1641" y="1021"/>
                    <a:pt x="1440" y="552"/>
                    <a:pt x="1022" y="202"/>
                  </a:cubicBezTo>
                  <a:cubicBezTo>
                    <a:pt x="842" y="58"/>
                    <a:pt x="702" y="1"/>
                    <a:pt x="58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5" name="Google Shape;1725;p41"/>
            <p:cNvSpPr/>
            <p:nvPr/>
          </p:nvSpPr>
          <p:spPr>
            <a:xfrm>
              <a:off x="6365485" y="1205560"/>
              <a:ext cx="137210" cy="121083"/>
            </a:xfrm>
            <a:custGeom>
              <a:avLst/>
              <a:gdLst/>
              <a:ahLst/>
              <a:cxnLst/>
              <a:rect l="l" t="t" r="r" b="b"/>
              <a:pathLst>
                <a:path w="3667" h="3236" extrusionOk="0">
                  <a:moveTo>
                    <a:pt x="2194" y="0"/>
                  </a:moveTo>
                  <a:cubicBezTo>
                    <a:pt x="1273" y="0"/>
                    <a:pt x="168" y="1004"/>
                    <a:pt x="85" y="2075"/>
                  </a:cubicBezTo>
                  <a:cubicBezTo>
                    <a:pt x="1" y="3113"/>
                    <a:pt x="855" y="3196"/>
                    <a:pt x="1759" y="3229"/>
                  </a:cubicBezTo>
                  <a:cubicBezTo>
                    <a:pt x="1861" y="3233"/>
                    <a:pt x="1961" y="3235"/>
                    <a:pt x="2060" y="3235"/>
                  </a:cubicBezTo>
                  <a:cubicBezTo>
                    <a:pt x="2845" y="3235"/>
                    <a:pt x="3477" y="3077"/>
                    <a:pt x="3566" y="2125"/>
                  </a:cubicBezTo>
                  <a:cubicBezTo>
                    <a:pt x="3666" y="1020"/>
                    <a:pt x="3131" y="16"/>
                    <a:pt x="21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41"/>
            <p:cNvSpPr/>
            <p:nvPr/>
          </p:nvSpPr>
          <p:spPr>
            <a:xfrm>
              <a:off x="6396802" y="1228085"/>
              <a:ext cx="86434" cy="76070"/>
            </a:xfrm>
            <a:custGeom>
              <a:avLst/>
              <a:gdLst/>
              <a:ahLst/>
              <a:cxnLst/>
              <a:rect l="l" t="t" r="r" b="b"/>
              <a:pathLst>
                <a:path w="2310" h="2033" extrusionOk="0">
                  <a:moveTo>
                    <a:pt x="1373" y="1"/>
                  </a:moveTo>
                  <a:cubicBezTo>
                    <a:pt x="804" y="1"/>
                    <a:pt x="101" y="636"/>
                    <a:pt x="52" y="1306"/>
                  </a:cubicBezTo>
                  <a:cubicBezTo>
                    <a:pt x="1" y="1958"/>
                    <a:pt x="536" y="2009"/>
                    <a:pt x="1105" y="2025"/>
                  </a:cubicBezTo>
                  <a:cubicBezTo>
                    <a:pt x="1187" y="2029"/>
                    <a:pt x="1266" y="2032"/>
                    <a:pt x="1343" y="2032"/>
                  </a:cubicBezTo>
                  <a:cubicBezTo>
                    <a:pt x="1818" y="2032"/>
                    <a:pt x="2185" y="1916"/>
                    <a:pt x="2243" y="1339"/>
                  </a:cubicBezTo>
                  <a:cubicBezTo>
                    <a:pt x="2310" y="653"/>
                    <a:pt x="1959" y="17"/>
                    <a:pt x="137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7" name="Google Shape;1727;p41"/>
            <p:cNvSpPr/>
            <p:nvPr/>
          </p:nvSpPr>
          <p:spPr>
            <a:xfrm>
              <a:off x="6396802" y="1102853"/>
              <a:ext cx="28250" cy="50139"/>
            </a:xfrm>
            <a:custGeom>
              <a:avLst/>
              <a:gdLst/>
              <a:ahLst/>
              <a:cxnLst/>
              <a:rect l="l" t="t" r="r" b="b"/>
              <a:pathLst>
                <a:path w="755" h="1340" extrusionOk="0">
                  <a:moveTo>
                    <a:pt x="421" y="0"/>
                  </a:moveTo>
                  <a:cubicBezTo>
                    <a:pt x="242" y="0"/>
                    <a:pt x="67" y="295"/>
                    <a:pt x="34" y="653"/>
                  </a:cubicBezTo>
                  <a:cubicBezTo>
                    <a:pt x="1" y="1021"/>
                    <a:pt x="135" y="1322"/>
                    <a:pt x="319" y="1340"/>
                  </a:cubicBezTo>
                  <a:cubicBezTo>
                    <a:pt x="520" y="1340"/>
                    <a:pt x="687" y="1054"/>
                    <a:pt x="721" y="686"/>
                  </a:cubicBezTo>
                  <a:cubicBezTo>
                    <a:pt x="754" y="318"/>
                    <a:pt x="637" y="17"/>
                    <a:pt x="436" y="1"/>
                  </a:cubicBezTo>
                  <a:cubicBezTo>
                    <a:pt x="431" y="0"/>
                    <a:pt x="426" y="0"/>
                    <a:pt x="4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41"/>
            <p:cNvSpPr/>
            <p:nvPr/>
          </p:nvSpPr>
          <p:spPr>
            <a:xfrm>
              <a:off x="6384941" y="1065212"/>
              <a:ext cx="62001" cy="34536"/>
            </a:xfrm>
            <a:custGeom>
              <a:avLst/>
              <a:gdLst/>
              <a:ahLst/>
              <a:cxnLst/>
              <a:rect l="l" t="t" r="r" b="b"/>
              <a:pathLst>
                <a:path w="1657" h="923" extrusionOk="0">
                  <a:moveTo>
                    <a:pt x="1482" y="1"/>
                  </a:moveTo>
                  <a:cubicBezTo>
                    <a:pt x="1473" y="1"/>
                    <a:pt x="1464" y="1"/>
                    <a:pt x="1456" y="3"/>
                  </a:cubicBezTo>
                  <a:lnTo>
                    <a:pt x="201" y="119"/>
                  </a:lnTo>
                  <a:cubicBezTo>
                    <a:pt x="83" y="137"/>
                    <a:pt x="0" y="220"/>
                    <a:pt x="16" y="337"/>
                  </a:cubicBezTo>
                  <a:lnTo>
                    <a:pt x="16" y="739"/>
                  </a:lnTo>
                  <a:cubicBezTo>
                    <a:pt x="16" y="856"/>
                    <a:pt x="117" y="922"/>
                    <a:pt x="217" y="922"/>
                  </a:cubicBezTo>
                  <a:lnTo>
                    <a:pt x="1473" y="789"/>
                  </a:lnTo>
                  <a:cubicBezTo>
                    <a:pt x="1573" y="789"/>
                    <a:pt x="1656" y="688"/>
                    <a:pt x="1656" y="572"/>
                  </a:cubicBezTo>
                  <a:lnTo>
                    <a:pt x="1640" y="170"/>
                  </a:lnTo>
                  <a:cubicBezTo>
                    <a:pt x="1640" y="79"/>
                    <a:pt x="1570" y="1"/>
                    <a:pt x="148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41"/>
            <p:cNvSpPr/>
            <p:nvPr/>
          </p:nvSpPr>
          <p:spPr>
            <a:xfrm>
              <a:off x="6472608" y="1108465"/>
              <a:ext cx="21927" cy="46398"/>
            </a:xfrm>
            <a:custGeom>
              <a:avLst/>
              <a:gdLst/>
              <a:ahLst/>
              <a:cxnLst/>
              <a:rect l="l" t="t" r="r" b="b"/>
              <a:pathLst>
                <a:path w="586" h="1240" extrusionOk="0">
                  <a:moveTo>
                    <a:pt x="317" y="1"/>
                  </a:moveTo>
                  <a:cubicBezTo>
                    <a:pt x="167" y="1"/>
                    <a:pt x="34" y="269"/>
                    <a:pt x="16" y="621"/>
                  </a:cubicBezTo>
                  <a:cubicBezTo>
                    <a:pt x="0" y="955"/>
                    <a:pt x="117" y="1223"/>
                    <a:pt x="284" y="1239"/>
                  </a:cubicBezTo>
                  <a:cubicBezTo>
                    <a:pt x="435" y="1239"/>
                    <a:pt x="569" y="971"/>
                    <a:pt x="585" y="637"/>
                  </a:cubicBezTo>
                  <a:cubicBezTo>
                    <a:pt x="585" y="286"/>
                    <a:pt x="469" y="18"/>
                    <a:pt x="31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41"/>
            <p:cNvSpPr/>
            <p:nvPr/>
          </p:nvSpPr>
          <p:spPr>
            <a:xfrm>
              <a:off x="6464414" y="1068953"/>
              <a:ext cx="60803" cy="39064"/>
            </a:xfrm>
            <a:custGeom>
              <a:avLst/>
              <a:gdLst/>
              <a:ahLst/>
              <a:cxnLst/>
              <a:rect l="l" t="t" r="r" b="b"/>
              <a:pathLst>
                <a:path w="1625" h="1044" extrusionOk="0">
                  <a:moveTo>
                    <a:pt x="288" y="0"/>
                  </a:moveTo>
                  <a:cubicBezTo>
                    <a:pt x="199" y="0"/>
                    <a:pt x="117" y="63"/>
                    <a:pt x="101" y="153"/>
                  </a:cubicBezTo>
                  <a:lnTo>
                    <a:pt x="18" y="572"/>
                  </a:lnTo>
                  <a:cubicBezTo>
                    <a:pt x="1" y="689"/>
                    <a:pt x="68" y="789"/>
                    <a:pt x="152" y="806"/>
                  </a:cubicBezTo>
                  <a:lnTo>
                    <a:pt x="1306" y="1041"/>
                  </a:lnTo>
                  <a:cubicBezTo>
                    <a:pt x="1316" y="1042"/>
                    <a:pt x="1326" y="1043"/>
                    <a:pt x="1336" y="1043"/>
                  </a:cubicBezTo>
                  <a:cubicBezTo>
                    <a:pt x="1426" y="1043"/>
                    <a:pt x="1509" y="978"/>
                    <a:pt x="1524" y="873"/>
                  </a:cubicBezTo>
                  <a:lnTo>
                    <a:pt x="1607" y="454"/>
                  </a:lnTo>
                  <a:cubicBezTo>
                    <a:pt x="1625" y="354"/>
                    <a:pt x="1574" y="254"/>
                    <a:pt x="1473" y="220"/>
                  </a:cubicBezTo>
                  <a:lnTo>
                    <a:pt x="320" y="3"/>
                  </a:lnTo>
                  <a:cubicBezTo>
                    <a:pt x="309" y="1"/>
                    <a:pt x="298" y="0"/>
                    <a:pt x="28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1" name="Google Shape;1731;p41"/>
            <p:cNvSpPr/>
            <p:nvPr/>
          </p:nvSpPr>
          <p:spPr>
            <a:xfrm>
              <a:off x="6422507" y="1224343"/>
              <a:ext cx="58222" cy="32591"/>
            </a:xfrm>
            <a:custGeom>
              <a:avLst/>
              <a:gdLst/>
              <a:ahLst/>
              <a:cxnLst/>
              <a:rect l="l" t="t" r="r" b="b"/>
              <a:pathLst>
                <a:path w="1556" h="871" extrusionOk="0">
                  <a:moveTo>
                    <a:pt x="620" y="1"/>
                  </a:moveTo>
                  <a:cubicBezTo>
                    <a:pt x="201" y="1"/>
                    <a:pt x="0" y="469"/>
                    <a:pt x="0" y="469"/>
                  </a:cubicBezTo>
                  <a:cubicBezTo>
                    <a:pt x="82" y="461"/>
                    <a:pt x="162" y="457"/>
                    <a:pt x="241" y="457"/>
                  </a:cubicBezTo>
                  <a:cubicBezTo>
                    <a:pt x="698" y="457"/>
                    <a:pt x="1111" y="585"/>
                    <a:pt x="1440" y="870"/>
                  </a:cubicBezTo>
                  <a:cubicBezTo>
                    <a:pt x="1440" y="870"/>
                    <a:pt x="1556" y="402"/>
                    <a:pt x="937" y="83"/>
                  </a:cubicBezTo>
                  <a:cubicBezTo>
                    <a:pt x="820" y="25"/>
                    <a:pt x="715" y="1"/>
                    <a:pt x="6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41"/>
            <p:cNvSpPr/>
            <p:nvPr/>
          </p:nvSpPr>
          <p:spPr>
            <a:xfrm>
              <a:off x="6436875" y="1227599"/>
              <a:ext cx="30757" cy="12385"/>
            </a:xfrm>
            <a:custGeom>
              <a:avLst/>
              <a:gdLst/>
              <a:ahLst/>
              <a:cxnLst/>
              <a:rect l="l" t="t" r="r" b="b"/>
              <a:pathLst>
                <a:path w="822" h="331" extrusionOk="0">
                  <a:moveTo>
                    <a:pt x="274" y="1"/>
                  </a:moveTo>
                  <a:cubicBezTo>
                    <a:pt x="164" y="1"/>
                    <a:pt x="73" y="46"/>
                    <a:pt x="1" y="97"/>
                  </a:cubicBezTo>
                  <a:lnTo>
                    <a:pt x="821" y="331"/>
                  </a:lnTo>
                  <a:cubicBezTo>
                    <a:pt x="770" y="248"/>
                    <a:pt x="670" y="147"/>
                    <a:pt x="503" y="63"/>
                  </a:cubicBezTo>
                  <a:cubicBezTo>
                    <a:pt x="419" y="18"/>
                    <a:pt x="343" y="1"/>
                    <a:pt x="27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3" name="Google Shape;1733;p41"/>
            <p:cNvSpPr/>
            <p:nvPr/>
          </p:nvSpPr>
          <p:spPr>
            <a:xfrm>
              <a:off x="6380526" y="1122234"/>
              <a:ext cx="64545" cy="45126"/>
            </a:xfrm>
            <a:custGeom>
              <a:avLst/>
              <a:gdLst/>
              <a:ahLst/>
              <a:cxnLst/>
              <a:rect l="l" t="t" r="r" b="b"/>
              <a:pathLst>
                <a:path w="1725" h="1206" extrusionOk="0">
                  <a:moveTo>
                    <a:pt x="101" y="1"/>
                  </a:moveTo>
                  <a:lnTo>
                    <a:pt x="1" y="1139"/>
                  </a:lnTo>
                  <a:lnTo>
                    <a:pt x="1624" y="1206"/>
                  </a:lnTo>
                  <a:lnTo>
                    <a:pt x="1725" y="68"/>
                  </a:lnTo>
                  <a:lnTo>
                    <a:pt x="1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4" name="Google Shape;1734;p41"/>
            <p:cNvSpPr/>
            <p:nvPr/>
          </p:nvSpPr>
          <p:spPr>
            <a:xfrm>
              <a:off x="6467594" y="1129156"/>
              <a:ext cx="59494" cy="45724"/>
            </a:xfrm>
            <a:custGeom>
              <a:avLst/>
              <a:gdLst/>
              <a:ahLst/>
              <a:cxnLst/>
              <a:rect l="l" t="t" r="r" b="b"/>
              <a:pathLst>
                <a:path w="1590" h="1222" extrusionOk="0">
                  <a:moveTo>
                    <a:pt x="83" y="1"/>
                  </a:moveTo>
                  <a:lnTo>
                    <a:pt x="0" y="1121"/>
                  </a:lnTo>
                  <a:lnTo>
                    <a:pt x="1506" y="1222"/>
                  </a:lnTo>
                  <a:lnTo>
                    <a:pt x="1589" y="101"/>
                  </a:lnTo>
                  <a:lnTo>
                    <a:pt x="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5" name="Google Shape;1735;p41"/>
            <p:cNvSpPr/>
            <p:nvPr/>
          </p:nvSpPr>
          <p:spPr>
            <a:xfrm>
              <a:off x="6439382" y="1138510"/>
              <a:ext cx="48269" cy="69222"/>
            </a:xfrm>
            <a:custGeom>
              <a:avLst/>
              <a:gdLst/>
              <a:ahLst/>
              <a:cxnLst/>
              <a:rect l="l" t="t" r="r" b="b"/>
              <a:pathLst>
                <a:path w="1290" h="1850" extrusionOk="0">
                  <a:moveTo>
                    <a:pt x="302" y="1"/>
                  </a:moveTo>
                  <a:lnTo>
                    <a:pt x="302" y="1"/>
                  </a:lnTo>
                  <a:cubicBezTo>
                    <a:pt x="754" y="838"/>
                    <a:pt x="922" y="1391"/>
                    <a:pt x="654" y="1607"/>
                  </a:cubicBezTo>
                  <a:cubicBezTo>
                    <a:pt x="551" y="1689"/>
                    <a:pt x="411" y="1715"/>
                    <a:pt x="268" y="1715"/>
                  </a:cubicBezTo>
                  <a:cubicBezTo>
                    <a:pt x="177" y="1715"/>
                    <a:pt x="85" y="1705"/>
                    <a:pt x="1" y="1692"/>
                  </a:cubicBezTo>
                  <a:lnTo>
                    <a:pt x="1" y="1708"/>
                  </a:lnTo>
                  <a:cubicBezTo>
                    <a:pt x="1" y="1708"/>
                    <a:pt x="364" y="1849"/>
                    <a:pt x="678" y="1849"/>
                  </a:cubicBezTo>
                  <a:cubicBezTo>
                    <a:pt x="796" y="1849"/>
                    <a:pt x="906" y="1830"/>
                    <a:pt x="989" y="1775"/>
                  </a:cubicBezTo>
                  <a:cubicBezTo>
                    <a:pt x="1290" y="1558"/>
                    <a:pt x="955" y="955"/>
                    <a:pt x="302"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36" name="Google Shape;1736;p41"/>
            <p:cNvSpPr/>
            <p:nvPr/>
          </p:nvSpPr>
          <p:spPr>
            <a:xfrm>
              <a:off x="6474441" y="1134769"/>
              <a:ext cx="45762" cy="35098"/>
            </a:xfrm>
            <a:custGeom>
              <a:avLst/>
              <a:gdLst/>
              <a:ahLst/>
              <a:cxnLst/>
              <a:rect l="l" t="t" r="r" b="b"/>
              <a:pathLst>
                <a:path w="1223" h="938" extrusionOk="0">
                  <a:moveTo>
                    <a:pt x="68" y="1"/>
                  </a:moveTo>
                  <a:lnTo>
                    <a:pt x="1" y="855"/>
                  </a:lnTo>
                  <a:lnTo>
                    <a:pt x="1156" y="938"/>
                  </a:lnTo>
                  <a:lnTo>
                    <a:pt x="1223" y="68"/>
                  </a:lnTo>
                  <a:lnTo>
                    <a:pt x="68"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7" name="Google Shape;1737;p41"/>
            <p:cNvSpPr/>
            <p:nvPr/>
          </p:nvSpPr>
          <p:spPr>
            <a:xfrm>
              <a:off x="6387448" y="1129156"/>
              <a:ext cx="51374" cy="34462"/>
            </a:xfrm>
            <a:custGeom>
              <a:avLst/>
              <a:gdLst/>
              <a:ahLst/>
              <a:cxnLst/>
              <a:rect l="l" t="t" r="r" b="b"/>
              <a:pathLst>
                <a:path w="1373" h="921" extrusionOk="0">
                  <a:moveTo>
                    <a:pt x="83" y="1"/>
                  </a:moveTo>
                  <a:lnTo>
                    <a:pt x="0" y="853"/>
                  </a:lnTo>
                  <a:lnTo>
                    <a:pt x="1306" y="920"/>
                  </a:lnTo>
                  <a:lnTo>
                    <a:pt x="1372" y="68"/>
                  </a:lnTo>
                  <a:lnTo>
                    <a:pt x="83"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8" name="Google Shape;1738;p41"/>
            <p:cNvSpPr/>
            <p:nvPr/>
          </p:nvSpPr>
          <p:spPr>
            <a:xfrm>
              <a:off x="6441290" y="1129755"/>
              <a:ext cx="33189" cy="11974"/>
            </a:xfrm>
            <a:custGeom>
              <a:avLst/>
              <a:gdLst/>
              <a:ahLst/>
              <a:cxnLst/>
              <a:rect l="l" t="t" r="r" b="b"/>
              <a:pathLst>
                <a:path w="887" h="320" extrusionOk="0">
                  <a:moveTo>
                    <a:pt x="67" y="1"/>
                  </a:moveTo>
                  <a:lnTo>
                    <a:pt x="0" y="252"/>
                  </a:lnTo>
                  <a:lnTo>
                    <a:pt x="820" y="319"/>
                  </a:lnTo>
                  <a:lnTo>
                    <a:pt x="887" y="52"/>
                  </a:lnTo>
                  <a:lnTo>
                    <a:pt x="6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9" name="Google Shape;1739;p41"/>
            <p:cNvSpPr/>
            <p:nvPr/>
          </p:nvSpPr>
          <p:spPr>
            <a:xfrm>
              <a:off x="6291026" y="1117258"/>
              <a:ext cx="97061" cy="16950"/>
            </a:xfrm>
            <a:custGeom>
              <a:avLst/>
              <a:gdLst/>
              <a:ahLst/>
              <a:cxnLst/>
              <a:rect l="l" t="t" r="r" b="b"/>
              <a:pathLst>
                <a:path w="2594" h="453" extrusionOk="0">
                  <a:moveTo>
                    <a:pt x="50" y="0"/>
                  </a:moveTo>
                  <a:lnTo>
                    <a:pt x="0" y="252"/>
                  </a:lnTo>
                  <a:lnTo>
                    <a:pt x="2544" y="453"/>
                  </a:lnTo>
                  <a:lnTo>
                    <a:pt x="2593" y="185"/>
                  </a:lnTo>
                  <a:lnTo>
                    <a:pt x="5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40" name="Google Shape;1740;p41"/>
            <p:cNvSpPr/>
            <p:nvPr/>
          </p:nvSpPr>
          <p:spPr>
            <a:xfrm>
              <a:off x="6410571" y="1130428"/>
              <a:ext cx="25107" cy="18185"/>
            </a:xfrm>
            <a:custGeom>
              <a:avLst/>
              <a:gdLst/>
              <a:ahLst/>
              <a:cxnLst/>
              <a:rect l="l" t="t" r="r" b="b"/>
              <a:pathLst>
                <a:path w="671" h="486" extrusionOk="0">
                  <a:moveTo>
                    <a:pt x="1" y="0"/>
                  </a:moveTo>
                  <a:lnTo>
                    <a:pt x="1" y="0"/>
                  </a:lnTo>
                  <a:cubicBezTo>
                    <a:pt x="34" y="268"/>
                    <a:pt x="135" y="485"/>
                    <a:pt x="286" y="485"/>
                  </a:cubicBezTo>
                  <a:cubicBezTo>
                    <a:pt x="293" y="485"/>
                    <a:pt x="299" y="486"/>
                    <a:pt x="306" y="486"/>
                  </a:cubicBezTo>
                  <a:cubicBezTo>
                    <a:pt x="465" y="486"/>
                    <a:pt x="606" y="290"/>
                    <a:pt x="670" y="34"/>
                  </a:cubicBezTo>
                  <a:lnTo>
                    <a:pt x="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1" name="Google Shape;1741;p41"/>
            <p:cNvSpPr/>
            <p:nvPr/>
          </p:nvSpPr>
          <p:spPr>
            <a:xfrm>
              <a:off x="6490717" y="1135405"/>
              <a:ext cx="20093" cy="16950"/>
            </a:xfrm>
            <a:custGeom>
              <a:avLst/>
              <a:gdLst/>
              <a:ahLst/>
              <a:cxnLst/>
              <a:rect l="l" t="t" r="r" b="b"/>
              <a:pathLst>
                <a:path w="537" h="453" extrusionOk="0">
                  <a:moveTo>
                    <a:pt x="1" y="1"/>
                  </a:moveTo>
                  <a:cubicBezTo>
                    <a:pt x="34" y="251"/>
                    <a:pt x="135" y="452"/>
                    <a:pt x="252" y="452"/>
                  </a:cubicBezTo>
                  <a:cubicBezTo>
                    <a:pt x="386" y="452"/>
                    <a:pt x="487" y="285"/>
                    <a:pt x="536" y="34"/>
                  </a:cubicBez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2" name="Google Shape;1742;p41"/>
            <p:cNvSpPr/>
            <p:nvPr/>
          </p:nvSpPr>
          <p:spPr>
            <a:xfrm>
              <a:off x="6424341" y="1251508"/>
              <a:ext cx="42020" cy="18372"/>
            </a:xfrm>
            <a:custGeom>
              <a:avLst/>
              <a:gdLst/>
              <a:ahLst/>
              <a:cxnLst/>
              <a:rect l="l" t="t" r="r" b="b"/>
              <a:pathLst>
                <a:path w="1123" h="491" extrusionOk="0">
                  <a:moveTo>
                    <a:pt x="413" y="1"/>
                  </a:moveTo>
                  <a:cubicBezTo>
                    <a:pt x="219" y="1"/>
                    <a:pt x="76" y="66"/>
                    <a:pt x="52" y="178"/>
                  </a:cubicBezTo>
                  <a:cubicBezTo>
                    <a:pt x="1" y="328"/>
                    <a:pt x="219" y="245"/>
                    <a:pt x="520" y="312"/>
                  </a:cubicBezTo>
                  <a:cubicBezTo>
                    <a:pt x="728" y="361"/>
                    <a:pt x="919" y="490"/>
                    <a:pt x="1019" y="490"/>
                  </a:cubicBezTo>
                  <a:cubicBezTo>
                    <a:pt x="1056" y="490"/>
                    <a:pt x="1080" y="473"/>
                    <a:pt x="1089" y="428"/>
                  </a:cubicBezTo>
                  <a:cubicBezTo>
                    <a:pt x="1123" y="278"/>
                    <a:pt x="922" y="111"/>
                    <a:pt x="637" y="27"/>
                  </a:cubicBezTo>
                  <a:cubicBezTo>
                    <a:pt x="558" y="9"/>
                    <a:pt x="482" y="1"/>
                    <a:pt x="413"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3" name="Google Shape;1743;p41"/>
            <p:cNvSpPr/>
            <p:nvPr/>
          </p:nvSpPr>
          <p:spPr>
            <a:xfrm>
              <a:off x="6282869" y="1096978"/>
              <a:ext cx="69559" cy="99418"/>
            </a:xfrm>
            <a:custGeom>
              <a:avLst/>
              <a:gdLst/>
              <a:ahLst/>
              <a:cxnLst/>
              <a:rect l="l" t="t" r="r" b="b"/>
              <a:pathLst>
                <a:path w="1859" h="2657" extrusionOk="0">
                  <a:moveTo>
                    <a:pt x="638" y="1"/>
                  </a:moveTo>
                  <a:cubicBezTo>
                    <a:pt x="615" y="1"/>
                    <a:pt x="592" y="3"/>
                    <a:pt x="569" y="7"/>
                  </a:cubicBezTo>
                  <a:cubicBezTo>
                    <a:pt x="167" y="73"/>
                    <a:pt x="0" y="727"/>
                    <a:pt x="201" y="1446"/>
                  </a:cubicBezTo>
                  <a:cubicBezTo>
                    <a:pt x="390" y="2140"/>
                    <a:pt x="834" y="2656"/>
                    <a:pt x="1220" y="2656"/>
                  </a:cubicBezTo>
                  <a:cubicBezTo>
                    <a:pt x="1244" y="2656"/>
                    <a:pt x="1267" y="2654"/>
                    <a:pt x="1289" y="2650"/>
                  </a:cubicBezTo>
                  <a:cubicBezTo>
                    <a:pt x="1691" y="2584"/>
                    <a:pt x="1858" y="1948"/>
                    <a:pt x="1657" y="1211"/>
                  </a:cubicBezTo>
                  <a:cubicBezTo>
                    <a:pt x="1468" y="517"/>
                    <a:pt x="1025" y="1"/>
                    <a:pt x="63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4" name="Google Shape;1744;p41"/>
            <p:cNvSpPr/>
            <p:nvPr/>
          </p:nvSpPr>
          <p:spPr>
            <a:xfrm>
              <a:off x="6295366" y="1127697"/>
              <a:ext cx="42020" cy="59307"/>
            </a:xfrm>
            <a:custGeom>
              <a:avLst/>
              <a:gdLst/>
              <a:ahLst/>
              <a:cxnLst/>
              <a:rect l="l" t="t" r="r" b="b"/>
              <a:pathLst>
                <a:path w="1123" h="1585" extrusionOk="0">
                  <a:moveTo>
                    <a:pt x="355" y="1"/>
                  </a:moveTo>
                  <a:cubicBezTo>
                    <a:pt x="337" y="1"/>
                    <a:pt x="319" y="2"/>
                    <a:pt x="302" y="6"/>
                  </a:cubicBezTo>
                  <a:cubicBezTo>
                    <a:pt x="68" y="56"/>
                    <a:pt x="1" y="441"/>
                    <a:pt x="152" y="876"/>
                  </a:cubicBezTo>
                  <a:cubicBezTo>
                    <a:pt x="292" y="1281"/>
                    <a:pt x="562" y="1584"/>
                    <a:pt x="775" y="1584"/>
                  </a:cubicBezTo>
                  <a:cubicBezTo>
                    <a:pt x="791" y="1584"/>
                    <a:pt x="806" y="1583"/>
                    <a:pt x="821" y="1579"/>
                  </a:cubicBezTo>
                  <a:cubicBezTo>
                    <a:pt x="1056" y="1512"/>
                    <a:pt x="1123" y="1127"/>
                    <a:pt x="971" y="692"/>
                  </a:cubicBezTo>
                  <a:cubicBezTo>
                    <a:pt x="833" y="289"/>
                    <a:pt x="578" y="1"/>
                    <a:pt x="355"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5" name="Google Shape;1745;p41"/>
            <p:cNvSpPr/>
            <p:nvPr/>
          </p:nvSpPr>
          <p:spPr>
            <a:xfrm>
              <a:off x="6309136" y="1151569"/>
              <a:ext cx="26342" cy="36632"/>
            </a:xfrm>
            <a:custGeom>
              <a:avLst/>
              <a:gdLst/>
              <a:ahLst/>
              <a:cxnLst/>
              <a:rect l="l" t="t" r="r" b="b"/>
              <a:pathLst>
                <a:path w="704" h="979" extrusionOk="0">
                  <a:moveTo>
                    <a:pt x="219" y="0"/>
                  </a:moveTo>
                  <a:cubicBezTo>
                    <a:pt x="207" y="0"/>
                    <a:pt x="196" y="1"/>
                    <a:pt x="186" y="4"/>
                  </a:cubicBezTo>
                  <a:cubicBezTo>
                    <a:pt x="34" y="38"/>
                    <a:pt x="1" y="272"/>
                    <a:pt x="85" y="556"/>
                  </a:cubicBezTo>
                  <a:cubicBezTo>
                    <a:pt x="178" y="802"/>
                    <a:pt x="341" y="979"/>
                    <a:pt x="484" y="979"/>
                  </a:cubicBezTo>
                  <a:cubicBezTo>
                    <a:pt x="496" y="979"/>
                    <a:pt x="508" y="977"/>
                    <a:pt x="520" y="975"/>
                  </a:cubicBezTo>
                  <a:cubicBezTo>
                    <a:pt x="654" y="941"/>
                    <a:pt x="704" y="707"/>
                    <a:pt x="603" y="422"/>
                  </a:cubicBezTo>
                  <a:cubicBezTo>
                    <a:pt x="527" y="175"/>
                    <a:pt x="351" y="0"/>
                    <a:pt x="219"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6" name="Google Shape;1746;p41"/>
            <p:cNvSpPr/>
            <p:nvPr/>
          </p:nvSpPr>
          <p:spPr>
            <a:xfrm>
              <a:off x="5894899" y="3047306"/>
              <a:ext cx="1912259" cy="1227968"/>
            </a:xfrm>
            <a:custGeom>
              <a:avLst/>
              <a:gdLst/>
              <a:ahLst/>
              <a:cxnLst/>
              <a:rect l="l" t="t" r="r" b="b"/>
              <a:pathLst>
                <a:path w="51106" h="32818" extrusionOk="0">
                  <a:moveTo>
                    <a:pt x="46551" y="1"/>
                  </a:moveTo>
                  <a:cubicBezTo>
                    <a:pt x="45174" y="1"/>
                    <a:pt x="43790" y="154"/>
                    <a:pt x="42453" y="421"/>
                  </a:cubicBezTo>
                  <a:cubicBezTo>
                    <a:pt x="38354" y="1258"/>
                    <a:pt x="34539" y="3031"/>
                    <a:pt x="30572" y="4370"/>
                  </a:cubicBezTo>
                  <a:cubicBezTo>
                    <a:pt x="25586" y="6059"/>
                    <a:pt x="20336" y="7029"/>
                    <a:pt x="15082" y="7029"/>
                  </a:cubicBezTo>
                  <a:cubicBezTo>
                    <a:pt x="13724" y="7029"/>
                    <a:pt x="12365" y="6964"/>
                    <a:pt x="11011" y="6831"/>
                  </a:cubicBezTo>
                  <a:cubicBezTo>
                    <a:pt x="7296" y="6462"/>
                    <a:pt x="3649" y="5575"/>
                    <a:pt x="1" y="4689"/>
                  </a:cubicBezTo>
                  <a:lnTo>
                    <a:pt x="1" y="4689"/>
                  </a:lnTo>
                  <a:cubicBezTo>
                    <a:pt x="971" y="8922"/>
                    <a:pt x="1841" y="14528"/>
                    <a:pt x="3865" y="18259"/>
                  </a:cubicBezTo>
                  <a:cubicBezTo>
                    <a:pt x="7263" y="24501"/>
                    <a:pt x="13169" y="30073"/>
                    <a:pt x="20315" y="32817"/>
                  </a:cubicBezTo>
                  <a:cubicBezTo>
                    <a:pt x="21420" y="24718"/>
                    <a:pt x="35626" y="4169"/>
                    <a:pt x="51105" y="639"/>
                  </a:cubicBezTo>
                  <a:cubicBezTo>
                    <a:pt x="49650" y="195"/>
                    <a:pt x="48105" y="1"/>
                    <a:pt x="46551" y="1"/>
                  </a:cubicBezTo>
                  <a:close/>
                </a:path>
              </a:pathLst>
            </a:custGeom>
            <a:solidFill>
              <a:srgbClr val="40AAB3">
                <a:alpha val="32730"/>
              </a:srgbClr>
            </a:solidFill>
            <a:ln>
              <a:noFill/>
            </a:ln>
          </p:spPr>
          <p:txBody>
            <a:bodyPr spcFirstLastPara="1" wrap="square" lIns="121900" tIns="121900" rIns="121900" bIns="121900" anchor="ctr" anchorCtr="0">
              <a:noAutofit/>
            </a:bodyPr>
            <a:lstStyle/>
            <a:p>
              <a:endParaRPr sz="2400"/>
            </a:p>
          </p:txBody>
        </p:sp>
        <p:sp>
          <p:nvSpPr>
            <p:cNvPr id="1747" name="Google Shape;1747;p41"/>
            <p:cNvSpPr/>
            <p:nvPr/>
          </p:nvSpPr>
          <p:spPr>
            <a:xfrm>
              <a:off x="5891756" y="3039598"/>
              <a:ext cx="1987393" cy="295037"/>
            </a:xfrm>
            <a:custGeom>
              <a:avLst/>
              <a:gdLst/>
              <a:ahLst/>
              <a:cxnLst/>
              <a:rect l="l" t="t" r="r" b="b"/>
              <a:pathLst>
                <a:path w="53114" h="7885" extrusionOk="0">
                  <a:moveTo>
                    <a:pt x="46244" y="0"/>
                  </a:moveTo>
                  <a:cubicBezTo>
                    <a:pt x="44870" y="0"/>
                    <a:pt x="43487" y="149"/>
                    <a:pt x="42153" y="410"/>
                  </a:cubicBezTo>
                  <a:cubicBezTo>
                    <a:pt x="38086" y="1196"/>
                    <a:pt x="34288" y="2920"/>
                    <a:pt x="30355" y="4208"/>
                  </a:cubicBezTo>
                  <a:cubicBezTo>
                    <a:pt x="25383" y="5834"/>
                    <a:pt x="20144" y="6771"/>
                    <a:pt x="14902" y="6771"/>
                  </a:cubicBezTo>
                  <a:cubicBezTo>
                    <a:pt x="13565" y="6771"/>
                    <a:pt x="12228" y="6710"/>
                    <a:pt x="10895" y="6584"/>
                  </a:cubicBezTo>
                  <a:cubicBezTo>
                    <a:pt x="7213" y="6233"/>
                    <a:pt x="3615" y="5379"/>
                    <a:pt x="0" y="4543"/>
                  </a:cubicBezTo>
                  <a:lnTo>
                    <a:pt x="0" y="4543"/>
                  </a:lnTo>
                  <a:cubicBezTo>
                    <a:pt x="118" y="5062"/>
                    <a:pt x="252" y="5597"/>
                    <a:pt x="368" y="6166"/>
                  </a:cubicBezTo>
                  <a:cubicBezTo>
                    <a:pt x="3766" y="6869"/>
                    <a:pt x="7180" y="7521"/>
                    <a:pt x="10643" y="7773"/>
                  </a:cubicBezTo>
                  <a:cubicBezTo>
                    <a:pt x="11689" y="7848"/>
                    <a:pt x="12736" y="7884"/>
                    <a:pt x="13781" y="7884"/>
                  </a:cubicBezTo>
                  <a:cubicBezTo>
                    <a:pt x="19477" y="7884"/>
                    <a:pt x="25139" y="6800"/>
                    <a:pt x="30456" y="4962"/>
                  </a:cubicBezTo>
                  <a:cubicBezTo>
                    <a:pt x="34422" y="3589"/>
                    <a:pt x="38254" y="1782"/>
                    <a:pt x="42387" y="895"/>
                  </a:cubicBezTo>
                  <a:cubicBezTo>
                    <a:pt x="43869" y="579"/>
                    <a:pt x="45418" y="396"/>
                    <a:pt x="46960" y="396"/>
                  </a:cubicBezTo>
                  <a:cubicBezTo>
                    <a:pt x="49092" y="396"/>
                    <a:pt x="51210" y="746"/>
                    <a:pt x="53113" y="1581"/>
                  </a:cubicBezTo>
                  <a:cubicBezTo>
                    <a:pt x="51054" y="461"/>
                    <a:pt x="48662" y="0"/>
                    <a:pt x="462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pic>
        <p:nvPicPr>
          <p:cNvPr id="2" name="Picture 1">
            <a:extLst>
              <a:ext uri="{FF2B5EF4-FFF2-40B4-BE49-F238E27FC236}">
                <a16:creationId xmlns:a16="http://schemas.microsoft.com/office/drawing/2014/main" id="{3604EBC6-9730-E8FC-155F-D3A92B722C3C}"/>
              </a:ext>
            </a:extLst>
          </p:cNvPr>
          <p:cNvPicPr>
            <a:picLocks noChangeAspect="1"/>
          </p:cNvPicPr>
          <p:nvPr/>
        </p:nvPicPr>
        <p:blipFill>
          <a:blip r:embed="rId3"/>
          <a:stretch>
            <a:fillRect/>
          </a:stretch>
        </p:blipFill>
        <p:spPr>
          <a:xfrm>
            <a:off x="10275982" y="22093"/>
            <a:ext cx="1898106" cy="941078"/>
          </a:xfrm>
          <a:prstGeom prst="rect">
            <a:avLst/>
          </a:prstGeom>
        </p:spPr>
      </p:pic>
    </p:spTree>
    <p:extLst>
      <p:ext uri="{BB962C8B-B14F-4D97-AF65-F5344CB8AC3E}">
        <p14:creationId xmlns:p14="http://schemas.microsoft.com/office/powerpoint/2010/main" val="107746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2781;p68">
            <a:extLst>
              <a:ext uri="{FF2B5EF4-FFF2-40B4-BE49-F238E27FC236}">
                <a16:creationId xmlns:a16="http://schemas.microsoft.com/office/drawing/2014/main" id="{7F616EC8-0376-80F0-FCCE-144B28E1A798}"/>
              </a:ext>
            </a:extLst>
          </p:cNvPr>
          <p:cNvSpPr txBox="1"/>
          <p:nvPr/>
        </p:nvSpPr>
        <p:spPr>
          <a:xfrm>
            <a:off x="8281554" y="4673593"/>
            <a:ext cx="3305760" cy="128499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121900" tIns="121900" rIns="121900" bIns="121900" anchor="b" anchorCtr="0">
            <a:noAutofit/>
          </a:bodyPr>
          <a:lstStyle/>
          <a:p>
            <a:r>
              <a:rPr lang="en-GB" sz="1600" b="1" i="1" dirty="0">
                <a:solidFill>
                  <a:schemeClr val="dk1"/>
                </a:solidFill>
                <a:latin typeface="Archivo"/>
                <a:ea typeface="Archivo"/>
                <a:cs typeface="Archivo"/>
                <a:sym typeface="Archivo"/>
              </a:rPr>
              <a:t>Average Death</a:t>
            </a:r>
          </a:p>
          <a:p>
            <a:r>
              <a:rPr lang="en-GB" sz="1600" b="1" i="1" dirty="0">
                <a:solidFill>
                  <a:schemeClr val="tx1"/>
                </a:solidFill>
                <a:latin typeface="Archivo"/>
                <a:ea typeface="Archivo"/>
                <a:cs typeface="Archivo"/>
                <a:sym typeface="Archivo"/>
              </a:rPr>
              <a:t>Per event</a:t>
            </a:r>
          </a:p>
          <a:p>
            <a:endParaRPr lang="en-GB" sz="1600" dirty="0">
              <a:latin typeface="Archivo"/>
              <a:ea typeface="Archivo"/>
              <a:cs typeface="Archivo"/>
              <a:sym typeface="Archivo"/>
            </a:endParaRPr>
          </a:p>
          <a:p>
            <a:r>
              <a:rPr lang="en-GB" sz="1600" dirty="0">
                <a:solidFill>
                  <a:schemeClr val="dk1"/>
                </a:solidFill>
                <a:latin typeface="Archivo"/>
                <a:ea typeface="Archivo"/>
                <a:cs typeface="Archivo"/>
                <a:sym typeface="Archivo"/>
              </a:rPr>
              <a:t>Rescaled  </a:t>
            </a:r>
            <a:endParaRPr sz="1600" dirty="0">
              <a:solidFill>
                <a:schemeClr val="dk1"/>
              </a:solidFill>
              <a:latin typeface="Archivo"/>
              <a:ea typeface="Archivo"/>
              <a:cs typeface="Archivo"/>
              <a:sym typeface="Archivo"/>
            </a:endParaRPr>
          </a:p>
        </p:txBody>
      </p:sp>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Focused Methods</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03 Analytical Framework</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6" name="Google Shape;2781;p68">
            <a:extLst>
              <a:ext uri="{FF2B5EF4-FFF2-40B4-BE49-F238E27FC236}">
                <a16:creationId xmlns:a16="http://schemas.microsoft.com/office/drawing/2014/main" id="{D9912F3E-6643-D22A-84BB-73CF15A49557}"/>
              </a:ext>
            </a:extLst>
          </p:cNvPr>
          <p:cNvSpPr txBox="1"/>
          <p:nvPr/>
        </p:nvSpPr>
        <p:spPr>
          <a:xfrm>
            <a:off x="564274" y="2036838"/>
            <a:ext cx="1451708" cy="770312"/>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spcFirstLastPara="1" wrap="square" lIns="121900" tIns="121900" rIns="121900" bIns="121900" anchor="b" anchorCtr="0">
            <a:noAutofit/>
          </a:bodyPr>
          <a:lstStyle/>
          <a:p>
            <a:pPr algn="ctr"/>
            <a:r>
              <a:rPr lang="en" sz="1600" dirty="0">
                <a:latin typeface="Archivo"/>
                <a:ea typeface="Archivo"/>
                <a:cs typeface="Archivo"/>
                <a:sym typeface="Archivo"/>
              </a:rPr>
              <a:t>O</a:t>
            </a:r>
            <a:r>
              <a:rPr lang="en" sz="1600" dirty="0">
                <a:solidFill>
                  <a:schemeClr val="dk1"/>
                </a:solidFill>
                <a:latin typeface="Archivo"/>
                <a:ea typeface="Archivo"/>
                <a:cs typeface="Archivo"/>
                <a:sym typeface="Archivo"/>
              </a:rPr>
              <a:t>ccurrences of rare events</a:t>
            </a:r>
            <a:endParaRPr sz="1600" dirty="0">
              <a:solidFill>
                <a:schemeClr val="dk1"/>
              </a:solidFill>
              <a:latin typeface="Archivo"/>
              <a:ea typeface="Archivo"/>
              <a:cs typeface="Archivo"/>
              <a:sym typeface="Archivo"/>
            </a:endParaRPr>
          </a:p>
        </p:txBody>
      </p:sp>
      <p:sp>
        <p:nvSpPr>
          <p:cNvPr id="11" name="Google Shape;2781;p68">
            <a:extLst>
              <a:ext uri="{FF2B5EF4-FFF2-40B4-BE49-F238E27FC236}">
                <a16:creationId xmlns:a16="http://schemas.microsoft.com/office/drawing/2014/main" id="{2C078F59-E383-8F02-520D-E30AFA548B28}"/>
              </a:ext>
            </a:extLst>
          </p:cNvPr>
          <p:cNvSpPr txBox="1"/>
          <p:nvPr/>
        </p:nvSpPr>
        <p:spPr>
          <a:xfrm>
            <a:off x="562604" y="4896568"/>
            <a:ext cx="1481674" cy="770312"/>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spcFirstLastPara="1" wrap="square" lIns="121900" tIns="121900" rIns="121900" bIns="121900" anchor="b" anchorCtr="0">
            <a:noAutofit/>
          </a:bodyPr>
          <a:lstStyle/>
          <a:p>
            <a:pPr algn="ctr"/>
            <a:r>
              <a:rPr lang="en-GB" sz="1600" dirty="0">
                <a:latin typeface="Archivo"/>
              </a:rPr>
              <a:t>Extreme Value Theory</a:t>
            </a:r>
            <a:endParaRPr sz="1600" dirty="0">
              <a:latin typeface="Archivo"/>
              <a:sym typeface="Archivo"/>
            </a:endParaRPr>
          </a:p>
        </p:txBody>
      </p:sp>
      <p:sp>
        <p:nvSpPr>
          <p:cNvPr id="12" name="Google Shape;2781;p68">
            <a:extLst>
              <a:ext uri="{FF2B5EF4-FFF2-40B4-BE49-F238E27FC236}">
                <a16:creationId xmlns:a16="http://schemas.microsoft.com/office/drawing/2014/main" id="{D3E6AD55-7068-1AA6-C80F-7D4EF2C81DFE}"/>
              </a:ext>
            </a:extLst>
          </p:cNvPr>
          <p:cNvSpPr txBox="1"/>
          <p:nvPr/>
        </p:nvSpPr>
        <p:spPr>
          <a:xfrm>
            <a:off x="2545639" y="2025219"/>
            <a:ext cx="1451708" cy="763600"/>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spcFirstLastPara="1" wrap="square" lIns="121900" tIns="121900" rIns="121900" bIns="121900" anchor="b" anchorCtr="0">
            <a:noAutofit/>
          </a:bodyPr>
          <a:lstStyle/>
          <a:p>
            <a:pPr algn="ctr"/>
            <a:r>
              <a:rPr lang="en" sz="1600" dirty="0">
                <a:solidFill>
                  <a:schemeClr val="dk1"/>
                </a:solidFill>
                <a:latin typeface="Archivo"/>
                <a:ea typeface="Archivo"/>
                <a:cs typeface="Archivo"/>
                <a:sym typeface="Archivo"/>
              </a:rPr>
              <a:t>Poisson Distribution</a:t>
            </a:r>
            <a:endParaRPr sz="1600" dirty="0">
              <a:solidFill>
                <a:schemeClr val="dk1"/>
              </a:solidFill>
              <a:latin typeface="Archivo"/>
              <a:ea typeface="Archivo"/>
              <a:cs typeface="Archivo"/>
              <a:sym typeface="Archivo"/>
            </a:endParaRPr>
          </a:p>
        </p:txBody>
      </p:sp>
      <p:sp>
        <p:nvSpPr>
          <p:cNvPr id="14" name="Google Shape;2781;p68">
            <a:extLst>
              <a:ext uri="{FF2B5EF4-FFF2-40B4-BE49-F238E27FC236}">
                <a16:creationId xmlns:a16="http://schemas.microsoft.com/office/drawing/2014/main" id="{47EF6727-C988-1F3A-0833-9F808DAC4DF0}"/>
              </a:ext>
            </a:extLst>
          </p:cNvPr>
          <p:cNvSpPr txBox="1"/>
          <p:nvPr/>
        </p:nvSpPr>
        <p:spPr>
          <a:xfrm>
            <a:off x="2545639" y="4803402"/>
            <a:ext cx="1552434" cy="975339"/>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spcFirstLastPara="1" wrap="square" lIns="121900" tIns="121900" rIns="121900" bIns="121900" anchor="b" anchorCtr="0">
            <a:noAutofit/>
          </a:bodyPr>
          <a:lstStyle/>
          <a:p>
            <a:pPr algn="ctr"/>
            <a:r>
              <a:rPr lang="en" sz="1600" dirty="0">
                <a:solidFill>
                  <a:schemeClr val="dk1"/>
                </a:solidFill>
                <a:latin typeface="Archivo"/>
                <a:ea typeface="Archivo"/>
                <a:cs typeface="Archivo"/>
                <a:sym typeface="Archivo"/>
              </a:rPr>
              <a:t>Generalized Pareto Distribution</a:t>
            </a:r>
            <a:endParaRPr sz="1600" dirty="0">
              <a:solidFill>
                <a:schemeClr val="dk1"/>
              </a:solidFill>
              <a:latin typeface="Archivo"/>
              <a:ea typeface="Archivo"/>
              <a:cs typeface="Archivo"/>
              <a:sym typeface="Archivo"/>
            </a:endParaRPr>
          </a:p>
        </p:txBody>
      </p:sp>
      <p:sp>
        <p:nvSpPr>
          <p:cNvPr id="16" name="Google Shape;2781;p68">
            <a:extLst>
              <a:ext uri="{FF2B5EF4-FFF2-40B4-BE49-F238E27FC236}">
                <a16:creationId xmlns:a16="http://schemas.microsoft.com/office/drawing/2014/main" id="{5A834B82-CDB9-0D7A-8136-06EB52982065}"/>
              </a:ext>
            </a:extLst>
          </p:cNvPr>
          <p:cNvSpPr txBox="1"/>
          <p:nvPr/>
        </p:nvSpPr>
        <p:spPr>
          <a:xfrm>
            <a:off x="4523539" y="2028106"/>
            <a:ext cx="3144951" cy="763597"/>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spcFirstLastPara="1" wrap="square" lIns="121900" tIns="121900" rIns="121900" bIns="121900" anchor="b" anchorCtr="0">
            <a:noAutofit/>
          </a:bodyPr>
          <a:lstStyle/>
          <a:p>
            <a:pPr algn="ctr"/>
            <a:endParaRPr sz="2000" dirty="0">
              <a:solidFill>
                <a:schemeClr val="dk1"/>
              </a:solidFill>
              <a:latin typeface="Archivo"/>
              <a:ea typeface="Archivo"/>
              <a:cs typeface="Archivo"/>
              <a:sym typeface="Archivo"/>
            </a:endParaRPr>
          </a:p>
        </p:txBody>
      </p:sp>
      <p:pic>
        <p:nvPicPr>
          <p:cNvPr id="18" name="Picture 17">
            <a:extLst>
              <a:ext uri="{FF2B5EF4-FFF2-40B4-BE49-F238E27FC236}">
                <a16:creationId xmlns:a16="http://schemas.microsoft.com/office/drawing/2014/main" id="{BB614ABE-9A10-D6B4-7E3E-7DB0158658C9}"/>
              </a:ext>
            </a:extLst>
          </p:cNvPr>
          <p:cNvPicPr>
            <a:picLocks noChangeAspect="1"/>
          </p:cNvPicPr>
          <p:nvPr/>
        </p:nvPicPr>
        <p:blipFill>
          <a:blip r:embed="rId4"/>
          <a:stretch>
            <a:fillRect/>
          </a:stretch>
        </p:blipFill>
        <p:spPr>
          <a:xfrm>
            <a:off x="4630042" y="2091159"/>
            <a:ext cx="2931944" cy="583932"/>
          </a:xfrm>
          <a:prstGeom prst="rect">
            <a:avLst/>
          </a:prstGeom>
        </p:spPr>
      </p:pic>
      <p:sp>
        <p:nvSpPr>
          <p:cNvPr id="20" name="Google Shape;2781;p68">
            <a:extLst>
              <a:ext uri="{FF2B5EF4-FFF2-40B4-BE49-F238E27FC236}">
                <a16:creationId xmlns:a16="http://schemas.microsoft.com/office/drawing/2014/main" id="{BE27473B-3319-9784-50C5-19BF0787CEC2}"/>
              </a:ext>
            </a:extLst>
          </p:cNvPr>
          <p:cNvSpPr txBox="1"/>
          <p:nvPr/>
        </p:nvSpPr>
        <p:spPr>
          <a:xfrm>
            <a:off x="4617338" y="4653637"/>
            <a:ext cx="3144951" cy="1296567"/>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spcFirstLastPara="1" wrap="square" lIns="121900" tIns="121900" rIns="121900" bIns="121900" anchor="b" anchorCtr="0">
            <a:noAutofit/>
          </a:bodyPr>
          <a:lstStyle/>
          <a:p>
            <a:pPr algn="ctr"/>
            <a:endParaRPr sz="2000" dirty="0">
              <a:solidFill>
                <a:schemeClr val="dk1"/>
              </a:solidFill>
              <a:latin typeface="Archivo"/>
              <a:ea typeface="Archivo"/>
              <a:cs typeface="Archivo"/>
              <a:sym typeface="Archivo"/>
            </a:endParaRPr>
          </a:p>
        </p:txBody>
      </p:sp>
      <p:pic>
        <p:nvPicPr>
          <p:cNvPr id="22" name="Picture 21">
            <a:extLst>
              <a:ext uri="{FF2B5EF4-FFF2-40B4-BE49-F238E27FC236}">
                <a16:creationId xmlns:a16="http://schemas.microsoft.com/office/drawing/2014/main" id="{1448A26F-BBD2-3EA9-2D34-B34BA2926BE4}"/>
              </a:ext>
            </a:extLst>
          </p:cNvPr>
          <p:cNvPicPr>
            <a:picLocks noChangeAspect="1"/>
          </p:cNvPicPr>
          <p:nvPr/>
        </p:nvPicPr>
        <p:blipFill>
          <a:blip r:embed="rId5"/>
          <a:stretch>
            <a:fillRect/>
          </a:stretch>
        </p:blipFill>
        <p:spPr>
          <a:xfrm>
            <a:off x="4691799" y="4697444"/>
            <a:ext cx="2973508" cy="1202080"/>
          </a:xfrm>
          <a:prstGeom prst="rect">
            <a:avLst/>
          </a:prstGeom>
        </p:spPr>
      </p:pic>
      <p:cxnSp>
        <p:nvCxnSpPr>
          <p:cNvPr id="23" name="Google Shape;2788;p68">
            <a:extLst>
              <a:ext uri="{FF2B5EF4-FFF2-40B4-BE49-F238E27FC236}">
                <a16:creationId xmlns:a16="http://schemas.microsoft.com/office/drawing/2014/main" id="{AC53D226-40EA-C7EE-E20F-66A36B996105}"/>
              </a:ext>
            </a:extLst>
          </p:cNvPr>
          <p:cNvCxnSpPr>
            <a:cxnSpLocks/>
          </p:cNvCxnSpPr>
          <p:nvPr/>
        </p:nvCxnSpPr>
        <p:spPr>
          <a:xfrm>
            <a:off x="7665307" y="2406842"/>
            <a:ext cx="519265" cy="0"/>
          </a:xfrm>
          <a:prstGeom prst="straightConnector1">
            <a:avLst/>
          </a:prstGeom>
          <a:noFill/>
          <a:ln w="9525" cap="flat" cmpd="sng">
            <a:solidFill>
              <a:schemeClr val="dk1"/>
            </a:solidFill>
            <a:prstDash val="solid"/>
            <a:round/>
            <a:headEnd type="none" w="med" len="med"/>
            <a:tailEnd type="oval" w="med" len="med"/>
          </a:ln>
        </p:spPr>
      </p:cxnSp>
      <p:cxnSp>
        <p:nvCxnSpPr>
          <p:cNvPr id="24" name="Google Shape;2788;p68">
            <a:extLst>
              <a:ext uri="{FF2B5EF4-FFF2-40B4-BE49-F238E27FC236}">
                <a16:creationId xmlns:a16="http://schemas.microsoft.com/office/drawing/2014/main" id="{329C3284-63EB-D3A1-7E1A-1377D65DC8CF}"/>
              </a:ext>
            </a:extLst>
          </p:cNvPr>
          <p:cNvCxnSpPr>
            <a:cxnSpLocks/>
          </p:cNvCxnSpPr>
          <p:nvPr/>
        </p:nvCxnSpPr>
        <p:spPr>
          <a:xfrm>
            <a:off x="7762289" y="5301921"/>
            <a:ext cx="519265" cy="0"/>
          </a:xfrm>
          <a:prstGeom prst="straightConnector1">
            <a:avLst/>
          </a:prstGeom>
          <a:noFill/>
          <a:ln w="9525" cap="flat" cmpd="sng">
            <a:solidFill>
              <a:schemeClr val="dk1"/>
            </a:solidFill>
            <a:prstDash val="solid"/>
            <a:round/>
            <a:headEnd type="none" w="med" len="med"/>
            <a:tailEnd type="oval" w="med" len="med"/>
          </a:ln>
        </p:spPr>
      </p:cxnSp>
      <p:pic>
        <p:nvPicPr>
          <p:cNvPr id="27" name="Picture 26">
            <a:extLst>
              <a:ext uri="{FF2B5EF4-FFF2-40B4-BE49-F238E27FC236}">
                <a16:creationId xmlns:a16="http://schemas.microsoft.com/office/drawing/2014/main" id="{1C599BC9-54E8-E0A4-F649-3F6DD779BC61}"/>
              </a:ext>
            </a:extLst>
          </p:cNvPr>
          <p:cNvPicPr>
            <a:picLocks noChangeAspect="1"/>
          </p:cNvPicPr>
          <p:nvPr/>
        </p:nvPicPr>
        <p:blipFill>
          <a:blip r:embed="rId6"/>
          <a:stretch>
            <a:fillRect/>
          </a:stretch>
        </p:blipFill>
        <p:spPr>
          <a:xfrm>
            <a:off x="9934434" y="4793072"/>
            <a:ext cx="1297566" cy="508849"/>
          </a:xfrm>
          <a:prstGeom prst="rect">
            <a:avLst/>
          </a:prstGeom>
        </p:spPr>
      </p:pic>
      <p:pic>
        <p:nvPicPr>
          <p:cNvPr id="30" name="Picture 29">
            <a:extLst>
              <a:ext uri="{FF2B5EF4-FFF2-40B4-BE49-F238E27FC236}">
                <a16:creationId xmlns:a16="http://schemas.microsoft.com/office/drawing/2014/main" id="{02793E4E-0549-920D-34AF-0A562DC05722}"/>
              </a:ext>
            </a:extLst>
          </p:cNvPr>
          <p:cNvPicPr>
            <a:picLocks noChangeAspect="1"/>
          </p:cNvPicPr>
          <p:nvPr/>
        </p:nvPicPr>
        <p:blipFill>
          <a:blip r:embed="rId7"/>
          <a:stretch>
            <a:fillRect/>
          </a:stretch>
        </p:blipFill>
        <p:spPr>
          <a:xfrm>
            <a:off x="9178636" y="5332674"/>
            <a:ext cx="2349201" cy="508849"/>
          </a:xfrm>
          <a:prstGeom prst="rect">
            <a:avLst/>
          </a:prstGeom>
        </p:spPr>
      </p:pic>
      <p:cxnSp>
        <p:nvCxnSpPr>
          <p:cNvPr id="19" name="Google Shape;2788;p68">
            <a:extLst>
              <a:ext uri="{FF2B5EF4-FFF2-40B4-BE49-F238E27FC236}">
                <a16:creationId xmlns:a16="http://schemas.microsoft.com/office/drawing/2014/main" id="{EF499FE6-0AC6-057E-EA8D-28963B409351}"/>
              </a:ext>
            </a:extLst>
          </p:cNvPr>
          <p:cNvCxnSpPr>
            <a:cxnSpLocks/>
          </p:cNvCxnSpPr>
          <p:nvPr/>
        </p:nvCxnSpPr>
        <p:spPr>
          <a:xfrm>
            <a:off x="4098073" y="5298484"/>
            <a:ext cx="519265" cy="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2788;p68">
            <a:extLst>
              <a:ext uri="{FF2B5EF4-FFF2-40B4-BE49-F238E27FC236}">
                <a16:creationId xmlns:a16="http://schemas.microsoft.com/office/drawing/2014/main" id="{AA83AF48-DEFA-31B8-2BB5-890FD5438E5B}"/>
              </a:ext>
            </a:extLst>
          </p:cNvPr>
          <p:cNvCxnSpPr>
            <a:cxnSpLocks/>
          </p:cNvCxnSpPr>
          <p:nvPr/>
        </p:nvCxnSpPr>
        <p:spPr>
          <a:xfrm>
            <a:off x="2033301" y="5285524"/>
            <a:ext cx="519265" cy="0"/>
          </a:xfrm>
          <a:prstGeom prst="straightConnector1">
            <a:avLst/>
          </a:prstGeom>
          <a:noFill/>
          <a:ln w="9525" cap="flat" cmpd="sng">
            <a:solidFill>
              <a:schemeClr val="dk1"/>
            </a:solidFill>
            <a:prstDash val="solid"/>
            <a:round/>
            <a:headEnd type="none" w="med" len="med"/>
            <a:tailEnd type="oval" w="med" len="med"/>
          </a:ln>
        </p:spPr>
      </p:cxnSp>
      <p:cxnSp>
        <p:nvCxnSpPr>
          <p:cNvPr id="15" name="Google Shape;2788;p68">
            <a:extLst>
              <a:ext uri="{FF2B5EF4-FFF2-40B4-BE49-F238E27FC236}">
                <a16:creationId xmlns:a16="http://schemas.microsoft.com/office/drawing/2014/main" id="{CB222D0D-46BA-0569-AC14-A6789DB8BAD4}"/>
              </a:ext>
            </a:extLst>
          </p:cNvPr>
          <p:cNvCxnSpPr>
            <a:cxnSpLocks/>
          </p:cNvCxnSpPr>
          <p:nvPr/>
        </p:nvCxnSpPr>
        <p:spPr>
          <a:xfrm>
            <a:off x="4004274" y="2421994"/>
            <a:ext cx="519265" cy="0"/>
          </a:xfrm>
          <a:prstGeom prst="straightConnector1">
            <a:avLst/>
          </a:prstGeom>
          <a:noFill/>
          <a:ln w="9525" cap="flat" cmpd="sng">
            <a:solidFill>
              <a:schemeClr val="dk1"/>
            </a:solidFill>
            <a:prstDash val="solid"/>
            <a:round/>
            <a:headEnd type="none" w="med" len="med"/>
            <a:tailEnd type="oval" w="med" len="med"/>
          </a:ln>
        </p:spPr>
      </p:cxnSp>
      <p:cxnSp>
        <p:nvCxnSpPr>
          <p:cNvPr id="8" name="Google Shape;2788;p68">
            <a:extLst>
              <a:ext uri="{FF2B5EF4-FFF2-40B4-BE49-F238E27FC236}">
                <a16:creationId xmlns:a16="http://schemas.microsoft.com/office/drawing/2014/main" id="{D2B676C5-01B8-BC22-D388-A70EC3907409}"/>
              </a:ext>
            </a:extLst>
          </p:cNvPr>
          <p:cNvCxnSpPr>
            <a:cxnSpLocks/>
          </p:cNvCxnSpPr>
          <p:nvPr/>
        </p:nvCxnSpPr>
        <p:spPr>
          <a:xfrm>
            <a:off x="2019446" y="2421994"/>
            <a:ext cx="519265" cy="0"/>
          </a:xfrm>
          <a:prstGeom prst="straightConnector1">
            <a:avLst/>
          </a:prstGeom>
          <a:noFill/>
          <a:ln w="9525" cap="flat" cmpd="sng">
            <a:solidFill>
              <a:schemeClr val="dk1"/>
            </a:solidFill>
            <a:prstDash val="solid"/>
            <a:round/>
            <a:headEnd type="none" w="med" len="med"/>
            <a:tailEnd type="oval" w="med" len="med"/>
          </a:ln>
        </p:spPr>
      </p:cxnSp>
      <p:sp>
        <p:nvSpPr>
          <p:cNvPr id="31" name="Google Shape;2781;p68">
            <a:extLst>
              <a:ext uri="{FF2B5EF4-FFF2-40B4-BE49-F238E27FC236}">
                <a16:creationId xmlns:a16="http://schemas.microsoft.com/office/drawing/2014/main" id="{262A3FFF-DC8A-2F4E-83B3-FEFBD0B8C36A}"/>
              </a:ext>
            </a:extLst>
          </p:cNvPr>
          <p:cNvSpPr txBox="1"/>
          <p:nvPr/>
        </p:nvSpPr>
        <p:spPr>
          <a:xfrm>
            <a:off x="8194655" y="2107694"/>
            <a:ext cx="2438996" cy="59829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121900" tIns="121900" rIns="121900" bIns="121900" anchor="b" anchorCtr="0">
            <a:noAutofit/>
          </a:bodyPr>
          <a:lstStyle/>
          <a:p>
            <a:r>
              <a:rPr lang="en-GB" sz="1600" b="1" i="1" dirty="0">
                <a:solidFill>
                  <a:schemeClr val="dk1"/>
                </a:solidFill>
                <a:latin typeface="Archivo"/>
                <a:ea typeface="Archivo"/>
                <a:cs typeface="Archivo"/>
                <a:sym typeface="Archivo"/>
              </a:rPr>
              <a:t>Frequency</a:t>
            </a:r>
            <a:endParaRPr sz="1600" b="1" i="1" dirty="0">
              <a:solidFill>
                <a:schemeClr val="dk1"/>
              </a:solidFill>
              <a:latin typeface="Archivo"/>
              <a:ea typeface="Archivo"/>
              <a:cs typeface="Archivo"/>
              <a:sym typeface="Archivo"/>
            </a:endParaRPr>
          </a:p>
        </p:txBody>
      </p:sp>
      <p:pic>
        <p:nvPicPr>
          <p:cNvPr id="33" name="Picture 32">
            <a:extLst>
              <a:ext uri="{FF2B5EF4-FFF2-40B4-BE49-F238E27FC236}">
                <a16:creationId xmlns:a16="http://schemas.microsoft.com/office/drawing/2014/main" id="{95B410B0-B457-DC5D-8AA3-DF3073451B90}"/>
              </a:ext>
            </a:extLst>
          </p:cNvPr>
          <p:cNvPicPr>
            <a:picLocks noChangeAspect="1"/>
          </p:cNvPicPr>
          <p:nvPr/>
        </p:nvPicPr>
        <p:blipFill>
          <a:blip r:embed="rId8"/>
          <a:stretch>
            <a:fillRect/>
          </a:stretch>
        </p:blipFill>
        <p:spPr>
          <a:xfrm>
            <a:off x="9272664" y="2223201"/>
            <a:ext cx="1221584" cy="399051"/>
          </a:xfrm>
          <a:prstGeom prst="rect">
            <a:avLst/>
          </a:prstGeom>
        </p:spPr>
      </p:pic>
      <p:sp>
        <p:nvSpPr>
          <p:cNvPr id="39" name="TextBox 38">
            <a:extLst>
              <a:ext uri="{FF2B5EF4-FFF2-40B4-BE49-F238E27FC236}">
                <a16:creationId xmlns:a16="http://schemas.microsoft.com/office/drawing/2014/main" id="{04950962-9356-38F4-3760-37B0DD1FAB2D}"/>
              </a:ext>
            </a:extLst>
          </p:cNvPr>
          <p:cNvSpPr txBox="1"/>
          <p:nvPr/>
        </p:nvSpPr>
        <p:spPr>
          <a:xfrm>
            <a:off x="8194655" y="3202578"/>
            <a:ext cx="3305758" cy="107721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GB" sz="1600" b="1" i="1" dirty="0">
                <a:solidFill>
                  <a:schemeClr val="dk1"/>
                </a:solidFill>
                <a:latin typeface="Archivo"/>
              </a:rPr>
              <a:t>Annual Death</a:t>
            </a:r>
          </a:p>
          <a:p>
            <a:endParaRPr lang="en-GB" sz="1600" dirty="0">
              <a:solidFill>
                <a:schemeClr val="dk1"/>
              </a:solidFill>
              <a:latin typeface="Archivo"/>
            </a:endParaRPr>
          </a:p>
          <a:p>
            <a:endParaRPr lang="en-GB" sz="1600" dirty="0">
              <a:solidFill>
                <a:schemeClr val="dk1"/>
              </a:solidFill>
              <a:latin typeface="Archivo"/>
            </a:endParaRPr>
          </a:p>
          <a:p>
            <a:endParaRPr lang="en-GB" sz="1600" dirty="0">
              <a:solidFill>
                <a:schemeClr val="dk1"/>
              </a:solidFill>
              <a:latin typeface="Archivo"/>
            </a:endParaRPr>
          </a:p>
        </p:txBody>
      </p:sp>
      <p:pic>
        <p:nvPicPr>
          <p:cNvPr id="41" name="Picture 40">
            <a:extLst>
              <a:ext uri="{FF2B5EF4-FFF2-40B4-BE49-F238E27FC236}">
                <a16:creationId xmlns:a16="http://schemas.microsoft.com/office/drawing/2014/main" id="{FF001A82-876B-3659-A980-18044CB93E1C}"/>
              </a:ext>
            </a:extLst>
          </p:cNvPr>
          <p:cNvPicPr>
            <a:picLocks noChangeAspect="1"/>
          </p:cNvPicPr>
          <p:nvPr/>
        </p:nvPicPr>
        <p:blipFill>
          <a:blip r:embed="rId9"/>
          <a:stretch>
            <a:fillRect/>
          </a:stretch>
        </p:blipFill>
        <p:spPr>
          <a:xfrm>
            <a:off x="8377433" y="3596374"/>
            <a:ext cx="2940201" cy="495325"/>
          </a:xfrm>
          <a:prstGeom prst="rect">
            <a:avLst/>
          </a:prstGeom>
        </p:spPr>
      </p:pic>
      <p:cxnSp>
        <p:nvCxnSpPr>
          <p:cNvPr id="36" name="Google Shape;2788;p68">
            <a:extLst>
              <a:ext uri="{FF2B5EF4-FFF2-40B4-BE49-F238E27FC236}">
                <a16:creationId xmlns:a16="http://schemas.microsoft.com/office/drawing/2014/main" id="{94364781-A660-972D-3D30-19671BE659ED}"/>
              </a:ext>
            </a:extLst>
          </p:cNvPr>
          <p:cNvCxnSpPr>
            <a:cxnSpLocks/>
            <a:stCxn id="28" idx="0"/>
          </p:cNvCxnSpPr>
          <p:nvPr/>
        </p:nvCxnSpPr>
        <p:spPr>
          <a:xfrm flipV="1">
            <a:off x="9934434" y="4279796"/>
            <a:ext cx="0" cy="393797"/>
          </a:xfrm>
          <a:prstGeom prst="straightConnector1">
            <a:avLst/>
          </a:prstGeom>
          <a:noFill/>
          <a:ln w="9525" cap="flat" cmpd="sng">
            <a:solidFill>
              <a:schemeClr val="dk1"/>
            </a:solidFill>
            <a:prstDash val="solid"/>
            <a:round/>
            <a:headEnd type="none" w="med" len="med"/>
            <a:tailEnd type="oval" w="med" len="med"/>
          </a:ln>
        </p:spPr>
      </p:cxnSp>
      <p:cxnSp>
        <p:nvCxnSpPr>
          <p:cNvPr id="34" name="Google Shape;2788;p68">
            <a:extLst>
              <a:ext uri="{FF2B5EF4-FFF2-40B4-BE49-F238E27FC236}">
                <a16:creationId xmlns:a16="http://schemas.microsoft.com/office/drawing/2014/main" id="{CC72F640-8F3B-4872-E9A1-F389C17C6159}"/>
              </a:ext>
            </a:extLst>
          </p:cNvPr>
          <p:cNvCxnSpPr>
            <a:cxnSpLocks/>
          </p:cNvCxnSpPr>
          <p:nvPr/>
        </p:nvCxnSpPr>
        <p:spPr>
          <a:xfrm>
            <a:off x="9415169" y="2705990"/>
            <a:ext cx="0" cy="496588"/>
          </a:xfrm>
          <a:prstGeom prst="straightConnector1">
            <a:avLst/>
          </a:prstGeom>
          <a:noFill/>
          <a:ln w="952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837753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1"/>
          <p:cNvSpPr txBox="1">
            <a:spLocks noGrp="1"/>
          </p:cNvSpPr>
          <p:nvPr>
            <p:ph type="title"/>
          </p:nvPr>
        </p:nvSpPr>
        <p:spPr>
          <a:xfrm>
            <a:off x="4484233" y="3250967"/>
            <a:ext cx="6756800" cy="1529200"/>
          </a:xfrm>
          <a:prstGeom prst="rect">
            <a:avLst/>
          </a:prstGeom>
        </p:spPr>
        <p:txBody>
          <a:bodyPr spcFirstLastPara="1" vert="horz" wrap="square" lIns="121900" tIns="121900" rIns="121900" bIns="121900" rtlCol="0" anchor="ctr" anchorCtr="0">
            <a:noAutofit/>
          </a:bodyPr>
          <a:lstStyle/>
          <a:p>
            <a:r>
              <a:rPr lang="en" dirty="0"/>
              <a:t>Results</a:t>
            </a:r>
            <a:endParaRPr dirty="0"/>
          </a:p>
        </p:txBody>
      </p:sp>
      <p:sp>
        <p:nvSpPr>
          <p:cNvPr id="1668" name="Google Shape;1668;p41"/>
          <p:cNvSpPr txBox="1">
            <a:spLocks noGrp="1"/>
          </p:cNvSpPr>
          <p:nvPr>
            <p:ph type="title" idx="2"/>
          </p:nvPr>
        </p:nvSpPr>
        <p:spPr>
          <a:xfrm>
            <a:off x="9309436" y="1972100"/>
            <a:ext cx="1931600" cy="17900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1669" name="Google Shape;1669;p41"/>
          <p:cNvSpPr txBox="1">
            <a:spLocks noGrp="1"/>
          </p:cNvSpPr>
          <p:nvPr>
            <p:ph type="subTitle" idx="1"/>
          </p:nvPr>
        </p:nvSpPr>
        <p:spPr>
          <a:xfrm>
            <a:off x="3969833" y="4780167"/>
            <a:ext cx="7271200" cy="593200"/>
          </a:xfrm>
          <a:prstGeom prst="rect">
            <a:avLst/>
          </a:prstGeom>
        </p:spPr>
        <p:txBody>
          <a:bodyPr spcFirstLastPara="1" vert="horz" wrap="square" lIns="121900" tIns="121900" rIns="121900" bIns="121900" rtlCol="0" anchor="t" anchorCtr="0">
            <a:noAutofit/>
          </a:bodyPr>
          <a:lstStyle/>
          <a:p>
            <a:pPr marL="0" indent="0"/>
            <a:r>
              <a:rPr lang="en-GB" dirty="0"/>
              <a:t>Frequency, Severity, Annual Deaths, World</a:t>
            </a:r>
            <a:endParaRPr lang="en-GB" sz="2800" dirty="0">
              <a:solidFill>
                <a:srgbClr val="666666"/>
              </a:solidFill>
            </a:endParaRPr>
          </a:p>
        </p:txBody>
      </p:sp>
      <p:grpSp>
        <p:nvGrpSpPr>
          <p:cNvPr id="1670" name="Google Shape;1670;p41"/>
          <p:cNvGrpSpPr/>
          <p:nvPr/>
        </p:nvGrpSpPr>
        <p:grpSpPr>
          <a:xfrm flipH="1">
            <a:off x="959997" y="719371"/>
            <a:ext cx="5313264" cy="5419247"/>
            <a:chOff x="4530400" y="578949"/>
            <a:chExt cx="3697298" cy="3771048"/>
          </a:xfrm>
        </p:grpSpPr>
        <p:sp>
          <p:nvSpPr>
            <p:cNvPr id="1671" name="Google Shape;1671;p41"/>
            <p:cNvSpPr/>
            <p:nvPr/>
          </p:nvSpPr>
          <p:spPr>
            <a:xfrm>
              <a:off x="4530400" y="578949"/>
              <a:ext cx="3697298" cy="3771048"/>
            </a:xfrm>
            <a:custGeom>
              <a:avLst/>
              <a:gdLst/>
              <a:ahLst/>
              <a:cxnLst/>
              <a:rect l="l" t="t" r="r" b="b"/>
              <a:pathLst>
                <a:path w="98812" h="100783" extrusionOk="0">
                  <a:moveTo>
                    <a:pt x="44420" y="0"/>
                  </a:moveTo>
                  <a:cubicBezTo>
                    <a:pt x="41041" y="0"/>
                    <a:pt x="37509" y="2273"/>
                    <a:pt x="34305" y="6824"/>
                  </a:cubicBezTo>
                  <a:cubicBezTo>
                    <a:pt x="30372" y="12431"/>
                    <a:pt x="28314" y="18270"/>
                    <a:pt x="21771" y="20613"/>
                  </a:cubicBezTo>
                  <a:cubicBezTo>
                    <a:pt x="8551" y="25332"/>
                    <a:pt x="2694" y="29047"/>
                    <a:pt x="1021" y="35907"/>
                  </a:cubicBezTo>
                  <a:cubicBezTo>
                    <a:pt x="1" y="40075"/>
                    <a:pt x="1139" y="47772"/>
                    <a:pt x="11714" y="52239"/>
                  </a:cubicBezTo>
                  <a:cubicBezTo>
                    <a:pt x="15177" y="53696"/>
                    <a:pt x="21888" y="53261"/>
                    <a:pt x="27176" y="56440"/>
                  </a:cubicBezTo>
                  <a:cubicBezTo>
                    <a:pt x="32464" y="59620"/>
                    <a:pt x="33752" y="62514"/>
                    <a:pt x="35559" y="67501"/>
                  </a:cubicBezTo>
                  <a:cubicBezTo>
                    <a:pt x="37049" y="71601"/>
                    <a:pt x="37718" y="79600"/>
                    <a:pt x="40345" y="84419"/>
                  </a:cubicBezTo>
                  <a:cubicBezTo>
                    <a:pt x="45161" y="93252"/>
                    <a:pt x="54990" y="100782"/>
                    <a:pt x="66296" y="100782"/>
                  </a:cubicBezTo>
                  <a:cubicBezTo>
                    <a:pt x="71097" y="100782"/>
                    <a:pt x="76164" y="99425"/>
                    <a:pt x="81226" y="96233"/>
                  </a:cubicBezTo>
                  <a:cubicBezTo>
                    <a:pt x="88538" y="91614"/>
                    <a:pt x="98027" y="77909"/>
                    <a:pt x="90446" y="60071"/>
                  </a:cubicBezTo>
                  <a:cubicBezTo>
                    <a:pt x="88254" y="54934"/>
                    <a:pt x="87467" y="47587"/>
                    <a:pt x="92219" y="40276"/>
                  </a:cubicBezTo>
                  <a:cubicBezTo>
                    <a:pt x="98811" y="30140"/>
                    <a:pt x="93458" y="16353"/>
                    <a:pt x="80683" y="16353"/>
                  </a:cubicBezTo>
                  <a:cubicBezTo>
                    <a:pt x="80487" y="16353"/>
                    <a:pt x="80288" y="16356"/>
                    <a:pt x="80088" y="16363"/>
                  </a:cubicBezTo>
                  <a:cubicBezTo>
                    <a:pt x="78685" y="16414"/>
                    <a:pt x="77317" y="16472"/>
                    <a:pt x="75962" y="16472"/>
                  </a:cubicBezTo>
                  <a:cubicBezTo>
                    <a:pt x="71548" y="16472"/>
                    <a:pt x="67275" y="15851"/>
                    <a:pt x="62384" y="12330"/>
                  </a:cubicBezTo>
                  <a:cubicBezTo>
                    <a:pt x="57179" y="8582"/>
                    <a:pt x="53598" y="3026"/>
                    <a:pt x="47206" y="532"/>
                  </a:cubicBezTo>
                  <a:cubicBezTo>
                    <a:pt x="46296" y="178"/>
                    <a:pt x="45364" y="0"/>
                    <a:pt x="44420" y="0"/>
                  </a:cubicBezTo>
                  <a:close/>
                </a:path>
              </a:pathLst>
            </a:custGeom>
            <a:gradFill>
              <a:gsLst>
                <a:gs pos="0">
                  <a:schemeClr val="lt1"/>
                </a:gs>
                <a:gs pos="100000">
                  <a:schemeClr val="lt2"/>
                </a:gs>
              </a:gsLst>
              <a:lin ang="16198662" scaled="0"/>
            </a:gradFill>
            <a:ln>
              <a:noFill/>
            </a:ln>
          </p:spPr>
          <p:txBody>
            <a:bodyPr spcFirstLastPara="1" wrap="square" lIns="121900" tIns="121900" rIns="121900" bIns="121900" anchor="ctr" anchorCtr="0">
              <a:noAutofit/>
            </a:bodyPr>
            <a:lstStyle/>
            <a:p>
              <a:endParaRPr sz="2400"/>
            </a:p>
          </p:txBody>
        </p:sp>
        <p:sp>
          <p:nvSpPr>
            <p:cNvPr id="1672" name="Google Shape;1672;p41"/>
            <p:cNvSpPr/>
            <p:nvPr/>
          </p:nvSpPr>
          <p:spPr>
            <a:xfrm>
              <a:off x="5178376" y="2288053"/>
              <a:ext cx="88380" cy="98408"/>
            </a:xfrm>
            <a:custGeom>
              <a:avLst/>
              <a:gdLst/>
              <a:ahLst/>
              <a:cxnLst/>
              <a:rect l="l" t="t" r="r" b="b"/>
              <a:pathLst>
                <a:path w="2362" h="2630" extrusionOk="0">
                  <a:moveTo>
                    <a:pt x="1190" y="1"/>
                  </a:moveTo>
                  <a:cubicBezTo>
                    <a:pt x="1190" y="1"/>
                    <a:pt x="1" y="1875"/>
                    <a:pt x="52" y="2176"/>
                  </a:cubicBezTo>
                  <a:cubicBezTo>
                    <a:pt x="84" y="2464"/>
                    <a:pt x="422" y="2630"/>
                    <a:pt x="597" y="2630"/>
                  </a:cubicBezTo>
                  <a:cubicBezTo>
                    <a:pt x="606" y="2630"/>
                    <a:pt x="613" y="2630"/>
                    <a:pt x="621" y="2629"/>
                  </a:cubicBezTo>
                  <a:cubicBezTo>
                    <a:pt x="788" y="2595"/>
                    <a:pt x="1591" y="1357"/>
                    <a:pt x="2361" y="119"/>
                  </a:cubicBezTo>
                  <a:lnTo>
                    <a:pt x="1190"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3" name="Google Shape;1673;p41"/>
            <p:cNvSpPr/>
            <p:nvPr/>
          </p:nvSpPr>
          <p:spPr>
            <a:xfrm>
              <a:off x="5894899" y="3039224"/>
              <a:ext cx="2180243" cy="1303326"/>
            </a:xfrm>
            <a:custGeom>
              <a:avLst/>
              <a:gdLst/>
              <a:ahLst/>
              <a:cxnLst/>
              <a:rect l="l" t="t" r="r" b="b"/>
              <a:pathLst>
                <a:path w="58268" h="34832" extrusionOk="0">
                  <a:moveTo>
                    <a:pt x="46967" y="0"/>
                  </a:moveTo>
                  <a:cubicBezTo>
                    <a:pt x="45407" y="0"/>
                    <a:pt x="44039" y="320"/>
                    <a:pt x="42453" y="637"/>
                  </a:cubicBezTo>
                  <a:cubicBezTo>
                    <a:pt x="38354" y="1474"/>
                    <a:pt x="34539" y="3247"/>
                    <a:pt x="30572" y="4586"/>
                  </a:cubicBezTo>
                  <a:cubicBezTo>
                    <a:pt x="25586" y="6275"/>
                    <a:pt x="20336" y="7245"/>
                    <a:pt x="15082" y="7245"/>
                  </a:cubicBezTo>
                  <a:cubicBezTo>
                    <a:pt x="13724" y="7245"/>
                    <a:pt x="12365" y="7180"/>
                    <a:pt x="11011" y="7047"/>
                  </a:cubicBezTo>
                  <a:cubicBezTo>
                    <a:pt x="7296" y="6678"/>
                    <a:pt x="3649" y="5791"/>
                    <a:pt x="1" y="4905"/>
                  </a:cubicBezTo>
                  <a:lnTo>
                    <a:pt x="1" y="4905"/>
                  </a:lnTo>
                  <a:cubicBezTo>
                    <a:pt x="971" y="9138"/>
                    <a:pt x="1841" y="14744"/>
                    <a:pt x="3865" y="18475"/>
                  </a:cubicBezTo>
                  <a:cubicBezTo>
                    <a:pt x="8682" y="27309"/>
                    <a:pt x="18504" y="34831"/>
                    <a:pt x="29805" y="34831"/>
                  </a:cubicBezTo>
                  <a:cubicBezTo>
                    <a:pt x="34603" y="34831"/>
                    <a:pt x="39668" y="33476"/>
                    <a:pt x="44729" y="30289"/>
                  </a:cubicBezTo>
                  <a:cubicBezTo>
                    <a:pt x="50753" y="26474"/>
                    <a:pt x="58267" y="16518"/>
                    <a:pt x="56476" y="3147"/>
                  </a:cubicBezTo>
                  <a:cubicBezTo>
                    <a:pt x="52002" y="701"/>
                    <a:pt x="49275" y="0"/>
                    <a:pt x="4696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74" name="Google Shape;1674;p41"/>
            <p:cNvSpPr/>
            <p:nvPr/>
          </p:nvSpPr>
          <p:spPr>
            <a:xfrm>
              <a:off x="5195925" y="2154739"/>
              <a:ext cx="170998" cy="194983"/>
            </a:xfrm>
            <a:custGeom>
              <a:avLst/>
              <a:gdLst/>
              <a:ahLst/>
              <a:cxnLst/>
              <a:rect l="l" t="t" r="r" b="b"/>
              <a:pathLst>
                <a:path w="4570" h="5211" extrusionOk="0">
                  <a:moveTo>
                    <a:pt x="2812" y="0"/>
                  </a:moveTo>
                  <a:cubicBezTo>
                    <a:pt x="871" y="920"/>
                    <a:pt x="0" y="3113"/>
                    <a:pt x="268" y="3481"/>
                  </a:cubicBezTo>
                  <a:cubicBezTo>
                    <a:pt x="510" y="3835"/>
                    <a:pt x="1386" y="5211"/>
                    <a:pt x="1840" y="5211"/>
                  </a:cubicBezTo>
                  <a:cubicBezTo>
                    <a:pt x="1858" y="5211"/>
                    <a:pt x="1875" y="5208"/>
                    <a:pt x="1892" y="5204"/>
                  </a:cubicBezTo>
                  <a:cubicBezTo>
                    <a:pt x="2260" y="5103"/>
                    <a:pt x="3365" y="4117"/>
                    <a:pt x="4235" y="3213"/>
                  </a:cubicBezTo>
                  <a:cubicBezTo>
                    <a:pt x="4569" y="2861"/>
                    <a:pt x="4569" y="2292"/>
                    <a:pt x="4217" y="1841"/>
                  </a:cubicBezTo>
                  <a:lnTo>
                    <a:pt x="2812" y="0"/>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5" name="Google Shape;1675;p41"/>
            <p:cNvSpPr/>
            <p:nvPr/>
          </p:nvSpPr>
          <p:spPr>
            <a:xfrm>
              <a:off x="5291748" y="2262423"/>
              <a:ext cx="72665" cy="136275"/>
            </a:xfrm>
            <a:custGeom>
              <a:avLst/>
              <a:gdLst/>
              <a:ahLst/>
              <a:cxnLst/>
              <a:rect l="l" t="t" r="r" b="b"/>
              <a:pathLst>
                <a:path w="1942" h="3642" extrusionOk="0">
                  <a:moveTo>
                    <a:pt x="1941" y="1"/>
                  </a:moveTo>
                  <a:lnTo>
                    <a:pt x="184" y="552"/>
                  </a:lnTo>
                  <a:cubicBezTo>
                    <a:pt x="0" y="1054"/>
                    <a:pt x="251" y="3180"/>
                    <a:pt x="485" y="3448"/>
                  </a:cubicBezTo>
                  <a:cubicBezTo>
                    <a:pt x="601" y="3586"/>
                    <a:pt x="756" y="3641"/>
                    <a:pt x="905" y="3641"/>
                  </a:cubicBezTo>
                  <a:cubicBezTo>
                    <a:pt x="1100" y="3641"/>
                    <a:pt x="1287" y="3547"/>
                    <a:pt x="1373" y="3414"/>
                  </a:cubicBezTo>
                  <a:cubicBezTo>
                    <a:pt x="1473" y="3263"/>
                    <a:pt x="1172" y="1841"/>
                    <a:pt x="1941"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6" name="Google Shape;1676;p41"/>
            <p:cNvSpPr/>
            <p:nvPr/>
          </p:nvSpPr>
          <p:spPr>
            <a:xfrm>
              <a:off x="5220956" y="2308108"/>
              <a:ext cx="87707" cy="112365"/>
            </a:xfrm>
            <a:custGeom>
              <a:avLst/>
              <a:gdLst/>
              <a:ahLst/>
              <a:cxnLst/>
              <a:rect l="l" t="t" r="r" b="b"/>
              <a:pathLst>
                <a:path w="2344" h="3003" extrusionOk="0">
                  <a:moveTo>
                    <a:pt x="2343" y="0"/>
                  </a:moveTo>
                  <a:lnTo>
                    <a:pt x="1139" y="18"/>
                  </a:lnTo>
                  <a:cubicBezTo>
                    <a:pt x="1139" y="18"/>
                    <a:pt x="1" y="2361"/>
                    <a:pt x="101" y="2662"/>
                  </a:cubicBezTo>
                  <a:cubicBezTo>
                    <a:pt x="160" y="2873"/>
                    <a:pt x="384" y="3002"/>
                    <a:pt x="565" y="3002"/>
                  </a:cubicBezTo>
                  <a:cubicBezTo>
                    <a:pt x="641" y="3002"/>
                    <a:pt x="709" y="2979"/>
                    <a:pt x="754" y="2929"/>
                  </a:cubicBezTo>
                  <a:cubicBezTo>
                    <a:pt x="855" y="2812"/>
                    <a:pt x="1758" y="1373"/>
                    <a:pt x="234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7" name="Google Shape;1677;p41"/>
            <p:cNvSpPr/>
            <p:nvPr/>
          </p:nvSpPr>
          <p:spPr>
            <a:xfrm>
              <a:off x="5152110" y="2192903"/>
              <a:ext cx="152813" cy="156555"/>
            </a:xfrm>
            <a:custGeom>
              <a:avLst/>
              <a:gdLst/>
              <a:ahLst/>
              <a:cxnLst/>
              <a:rect l="l" t="t" r="r" b="b"/>
              <a:pathLst>
                <a:path w="4084" h="4184" extrusionOk="0">
                  <a:moveTo>
                    <a:pt x="2577" y="0"/>
                  </a:moveTo>
                  <a:cubicBezTo>
                    <a:pt x="921" y="1055"/>
                    <a:pt x="0" y="3448"/>
                    <a:pt x="67" y="3666"/>
                  </a:cubicBezTo>
                  <a:cubicBezTo>
                    <a:pt x="109" y="3832"/>
                    <a:pt x="324" y="4183"/>
                    <a:pt x="491" y="4183"/>
                  </a:cubicBezTo>
                  <a:cubicBezTo>
                    <a:pt x="526" y="4183"/>
                    <a:pt x="558" y="4169"/>
                    <a:pt x="586" y="4134"/>
                  </a:cubicBezTo>
                  <a:cubicBezTo>
                    <a:pt x="770" y="3916"/>
                    <a:pt x="1423" y="2628"/>
                    <a:pt x="1724" y="2461"/>
                  </a:cubicBezTo>
                  <a:cubicBezTo>
                    <a:pt x="2026" y="2294"/>
                    <a:pt x="4083" y="1457"/>
                    <a:pt x="4083" y="1406"/>
                  </a:cubicBezTo>
                  <a:cubicBezTo>
                    <a:pt x="4067" y="1339"/>
                    <a:pt x="2577" y="0"/>
                    <a:pt x="2577"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8" name="Google Shape;1678;p41"/>
            <p:cNvSpPr/>
            <p:nvPr/>
          </p:nvSpPr>
          <p:spPr>
            <a:xfrm>
              <a:off x="7229540" y="1586758"/>
              <a:ext cx="228584" cy="147949"/>
            </a:xfrm>
            <a:custGeom>
              <a:avLst/>
              <a:gdLst/>
              <a:ahLst/>
              <a:cxnLst/>
              <a:rect l="l" t="t" r="r" b="b"/>
              <a:pathLst>
                <a:path w="6109" h="3954" extrusionOk="0">
                  <a:moveTo>
                    <a:pt x="1071" y="1"/>
                  </a:moveTo>
                  <a:cubicBezTo>
                    <a:pt x="631" y="1"/>
                    <a:pt x="237" y="83"/>
                    <a:pt x="152" y="388"/>
                  </a:cubicBezTo>
                  <a:lnTo>
                    <a:pt x="0" y="3516"/>
                  </a:lnTo>
                  <a:cubicBezTo>
                    <a:pt x="650" y="3833"/>
                    <a:pt x="1349" y="3954"/>
                    <a:pt x="2015" y="3954"/>
                  </a:cubicBezTo>
                  <a:cubicBezTo>
                    <a:pt x="3599" y="3954"/>
                    <a:pt x="4998" y="3272"/>
                    <a:pt x="5105" y="2931"/>
                  </a:cubicBezTo>
                  <a:cubicBezTo>
                    <a:pt x="5255" y="2445"/>
                    <a:pt x="6109" y="1073"/>
                    <a:pt x="5690" y="772"/>
                  </a:cubicBezTo>
                  <a:cubicBezTo>
                    <a:pt x="5355" y="522"/>
                    <a:pt x="3682" y="237"/>
                    <a:pt x="2243" y="103"/>
                  </a:cubicBezTo>
                  <a:cubicBezTo>
                    <a:pt x="1971" y="78"/>
                    <a:pt x="1499" y="1"/>
                    <a:pt x="1071"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79" name="Google Shape;1679;p41"/>
            <p:cNvSpPr/>
            <p:nvPr/>
          </p:nvSpPr>
          <p:spPr>
            <a:xfrm>
              <a:off x="7088705" y="1540474"/>
              <a:ext cx="192887" cy="186040"/>
            </a:xfrm>
            <a:custGeom>
              <a:avLst/>
              <a:gdLst/>
              <a:ahLst/>
              <a:cxnLst/>
              <a:rect l="l" t="t" r="r" b="b"/>
              <a:pathLst>
                <a:path w="5155" h="4972" extrusionOk="0">
                  <a:moveTo>
                    <a:pt x="1388" y="1"/>
                  </a:moveTo>
                  <a:lnTo>
                    <a:pt x="0" y="4369"/>
                  </a:lnTo>
                  <a:lnTo>
                    <a:pt x="3898" y="4972"/>
                  </a:lnTo>
                  <a:cubicBezTo>
                    <a:pt x="4668" y="3599"/>
                    <a:pt x="5137" y="2261"/>
                    <a:pt x="5154" y="972"/>
                  </a:cubicBezTo>
                  <a:lnTo>
                    <a:pt x="1388" y="1"/>
                  </a:ln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680" name="Google Shape;1680;p41"/>
            <p:cNvSpPr/>
            <p:nvPr/>
          </p:nvSpPr>
          <p:spPr>
            <a:xfrm>
              <a:off x="6401816" y="1369594"/>
              <a:ext cx="872875" cy="379451"/>
            </a:xfrm>
            <a:custGeom>
              <a:avLst/>
              <a:gdLst/>
              <a:ahLst/>
              <a:cxnLst/>
              <a:rect l="l" t="t" r="r" b="b"/>
              <a:pathLst>
                <a:path w="23328" h="10141" extrusionOk="0">
                  <a:moveTo>
                    <a:pt x="1223" y="0"/>
                  </a:moveTo>
                  <a:cubicBezTo>
                    <a:pt x="1272" y="2058"/>
                    <a:pt x="1" y="9454"/>
                    <a:pt x="1" y="9454"/>
                  </a:cubicBezTo>
                  <a:cubicBezTo>
                    <a:pt x="2879" y="9622"/>
                    <a:pt x="21219" y="10141"/>
                    <a:pt x="21219" y="10141"/>
                  </a:cubicBezTo>
                  <a:cubicBezTo>
                    <a:pt x="21219" y="10141"/>
                    <a:pt x="23177" y="6476"/>
                    <a:pt x="23327" y="5271"/>
                  </a:cubicBezTo>
                  <a:cubicBezTo>
                    <a:pt x="21973" y="4786"/>
                    <a:pt x="3715" y="469"/>
                    <a:pt x="12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81" name="Google Shape;1681;p41"/>
            <p:cNvSpPr/>
            <p:nvPr/>
          </p:nvSpPr>
          <p:spPr>
            <a:xfrm>
              <a:off x="6383033" y="1477877"/>
              <a:ext cx="854092" cy="271165"/>
            </a:xfrm>
            <a:custGeom>
              <a:avLst/>
              <a:gdLst/>
              <a:ahLst/>
              <a:cxnLst/>
              <a:rect l="l" t="t" r="r" b="b"/>
              <a:pathLst>
                <a:path w="22826" h="7247" extrusionOk="0">
                  <a:moveTo>
                    <a:pt x="335" y="1"/>
                  </a:moveTo>
                  <a:lnTo>
                    <a:pt x="335" y="1"/>
                  </a:lnTo>
                  <a:cubicBezTo>
                    <a:pt x="1" y="2946"/>
                    <a:pt x="503" y="6560"/>
                    <a:pt x="503" y="6560"/>
                  </a:cubicBezTo>
                  <a:cubicBezTo>
                    <a:pt x="3381" y="6728"/>
                    <a:pt x="21721" y="7247"/>
                    <a:pt x="21721" y="7247"/>
                  </a:cubicBezTo>
                  <a:cubicBezTo>
                    <a:pt x="21721" y="7247"/>
                    <a:pt x="22290" y="6209"/>
                    <a:pt x="22825" y="5054"/>
                  </a:cubicBezTo>
                  <a:cubicBezTo>
                    <a:pt x="19880" y="5038"/>
                    <a:pt x="2879" y="1357"/>
                    <a:pt x="33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2" name="Google Shape;1682;p41"/>
            <p:cNvSpPr/>
            <p:nvPr/>
          </p:nvSpPr>
          <p:spPr>
            <a:xfrm>
              <a:off x="7299060" y="1566778"/>
              <a:ext cx="269892" cy="241717"/>
            </a:xfrm>
            <a:custGeom>
              <a:avLst/>
              <a:gdLst/>
              <a:ahLst/>
              <a:cxnLst/>
              <a:rect l="l" t="t" r="r" b="b"/>
              <a:pathLst>
                <a:path w="7213" h="6460" extrusionOk="0">
                  <a:moveTo>
                    <a:pt x="4385" y="1"/>
                  </a:moveTo>
                  <a:lnTo>
                    <a:pt x="1" y="3147"/>
                  </a:lnTo>
                  <a:lnTo>
                    <a:pt x="2159" y="6460"/>
                  </a:lnTo>
                  <a:lnTo>
                    <a:pt x="3113" y="5842"/>
                  </a:lnTo>
                  <a:lnTo>
                    <a:pt x="1473" y="3247"/>
                  </a:lnTo>
                  <a:lnTo>
                    <a:pt x="4184" y="1273"/>
                  </a:lnTo>
                  <a:lnTo>
                    <a:pt x="6527" y="3348"/>
                  </a:lnTo>
                  <a:lnTo>
                    <a:pt x="7212" y="2544"/>
                  </a:lnTo>
                  <a:lnTo>
                    <a:pt x="438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3" name="Google Shape;1683;p41"/>
            <p:cNvSpPr/>
            <p:nvPr/>
          </p:nvSpPr>
          <p:spPr>
            <a:xfrm>
              <a:off x="5276070" y="2042639"/>
              <a:ext cx="234196" cy="244860"/>
            </a:xfrm>
            <a:custGeom>
              <a:avLst/>
              <a:gdLst/>
              <a:ahLst/>
              <a:cxnLst/>
              <a:rect l="l" t="t" r="r" b="b"/>
              <a:pathLst>
                <a:path w="6259" h="6544" extrusionOk="0">
                  <a:moveTo>
                    <a:pt x="2711" y="0"/>
                  </a:moveTo>
                  <a:lnTo>
                    <a:pt x="0" y="2929"/>
                  </a:lnTo>
                  <a:cubicBezTo>
                    <a:pt x="937" y="4452"/>
                    <a:pt x="1992" y="5707"/>
                    <a:pt x="3264" y="6544"/>
                  </a:cubicBezTo>
                  <a:lnTo>
                    <a:pt x="6259" y="3967"/>
                  </a:lnTo>
                  <a:lnTo>
                    <a:pt x="271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84" name="Google Shape;1684;p41"/>
            <p:cNvSpPr/>
            <p:nvPr/>
          </p:nvSpPr>
          <p:spPr>
            <a:xfrm>
              <a:off x="6262814" y="922955"/>
              <a:ext cx="278049" cy="356514"/>
            </a:xfrm>
            <a:custGeom>
              <a:avLst/>
              <a:gdLst/>
              <a:ahLst/>
              <a:cxnLst/>
              <a:rect l="l" t="t" r="r" b="b"/>
              <a:pathLst>
                <a:path w="7431" h="9528" extrusionOk="0">
                  <a:moveTo>
                    <a:pt x="3002" y="1"/>
                  </a:moveTo>
                  <a:cubicBezTo>
                    <a:pt x="2748" y="1"/>
                    <a:pt x="2491" y="62"/>
                    <a:pt x="2260" y="157"/>
                  </a:cubicBezTo>
                  <a:cubicBezTo>
                    <a:pt x="1808" y="340"/>
                    <a:pt x="1406" y="592"/>
                    <a:pt x="1072" y="927"/>
                  </a:cubicBezTo>
                  <a:cubicBezTo>
                    <a:pt x="871" y="1127"/>
                    <a:pt x="670" y="1378"/>
                    <a:pt x="670" y="1679"/>
                  </a:cubicBezTo>
                  <a:cubicBezTo>
                    <a:pt x="654" y="1746"/>
                    <a:pt x="670" y="1813"/>
                    <a:pt x="654" y="1880"/>
                  </a:cubicBezTo>
                  <a:cubicBezTo>
                    <a:pt x="637" y="1964"/>
                    <a:pt x="603" y="2047"/>
                    <a:pt x="554" y="2114"/>
                  </a:cubicBezTo>
                  <a:cubicBezTo>
                    <a:pt x="185" y="2801"/>
                    <a:pt x="1" y="3587"/>
                    <a:pt x="18" y="4356"/>
                  </a:cubicBezTo>
                  <a:cubicBezTo>
                    <a:pt x="52" y="6148"/>
                    <a:pt x="1089" y="7821"/>
                    <a:pt x="1223" y="9528"/>
                  </a:cubicBezTo>
                  <a:cubicBezTo>
                    <a:pt x="1223" y="9528"/>
                    <a:pt x="2778" y="8774"/>
                    <a:pt x="4218" y="6683"/>
                  </a:cubicBezTo>
                  <a:cubicBezTo>
                    <a:pt x="4536" y="6231"/>
                    <a:pt x="4871" y="5779"/>
                    <a:pt x="5188" y="5327"/>
                  </a:cubicBezTo>
                  <a:cubicBezTo>
                    <a:pt x="5489" y="4925"/>
                    <a:pt x="5774" y="4508"/>
                    <a:pt x="6176" y="4206"/>
                  </a:cubicBezTo>
                  <a:cubicBezTo>
                    <a:pt x="6393" y="4039"/>
                    <a:pt x="6627" y="3921"/>
                    <a:pt x="6828" y="3720"/>
                  </a:cubicBezTo>
                  <a:cubicBezTo>
                    <a:pt x="6995" y="3537"/>
                    <a:pt x="7129" y="3303"/>
                    <a:pt x="7214" y="3069"/>
                  </a:cubicBezTo>
                  <a:cubicBezTo>
                    <a:pt x="7430" y="2382"/>
                    <a:pt x="7314" y="1579"/>
                    <a:pt x="6861" y="994"/>
                  </a:cubicBezTo>
                  <a:cubicBezTo>
                    <a:pt x="6470" y="452"/>
                    <a:pt x="5809" y="127"/>
                    <a:pt x="5157" y="127"/>
                  </a:cubicBezTo>
                  <a:cubicBezTo>
                    <a:pt x="5084" y="127"/>
                    <a:pt x="5011" y="131"/>
                    <a:pt x="4938" y="139"/>
                  </a:cubicBezTo>
                  <a:cubicBezTo>
                    <a:pt x="4837" y="157"/>
                    <a:pt x="4737" y="173"/>
                    <a:pt x="4653" y="224"/>
                  </a:cubicBezTo>
                  <a:cubicBezTo>
                    <a:pt x="4586" y="257"/>
                    <a:pt x="4519" y="307"/>
                    <a:pt x="4436" y="340"/>
                  </a:cubicBezTo>
                  <a:cubicBezTo>
                    <a:pt x="4375" y="366"/>
                    <a:pt x="4313" y="377"/>
                    <a:pt x="4252" y="377"/>
                  </a:cubicBezTo>
                  <a:cubicBezTo>
                    <a:pt x="3989" y="377"/>
                    <a:pt x="3719" y="181"/>
                    <a:pt x="3448" y="73"/>
                  </a:cubicBezTo>
                  <a:cubicBezTo>
                    <a:pt x="3304" y="22"/>
                    <a:pt x="3153" y="1"/>
                    <a:pt x="30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5" name="Google Shape;1685;p41"/>
            <p:cNvSpPr/>
            <p:nvPr/>
          </p:nvSpPr>
          <p:spPr>
            <a:xfrm>
              <a:off x="6133840" y="2087389"/>
              <a:ext cx="829022" cy="541992"/>
            </a:xfrm>
            <a:custGeom>
              <a:avLst/>
              <a:gdLst/>
              <a:ahLst/>
              <a:cxnLst/>
              <a:rect l="l" t="t" r="r" b="b"/>
              <a:pathLst>
                <a:path w="22156" h="14485" extrusionOk="0">
                  <a:moveTo>
                    <a:pt x="8003" y="1"/>
                  </a:moveTo>
                  <a:cubicBezTo>
                    <a:pt x="7858" y="1"/>
                    <a:pt x="7710" y="20"/>
                    <a:pt x="7564" y="43"/>
                  </a:cubicBezTo>
                  <a:cubicBezTo>
                    <a:pt x="4804" y="511"/>
                    <a:pt x="1691" y="1231"/>
                    <a:pt x="319" y="3675"/>
                  </a:cubicBezTo>
                  <a:cubicBezTo>
                    <a:pt x="134" y="3992"/>
                    <a:pt x="1" y="4344"/>
                    <a:pt x="34" y="4695"/>
                  </a:cubicBezTo>
                  <a:cubicBezTo>
                    <a:pt x="67" y="4895"/>
                    <a:pt x="134" y="5080"/>
                    <a:pt x="219" y="5247"/>
                  </a:cubicBezTo>
                  <a:cubicBezTo>
                    <a:pt x="1306" y="7858"/>
                    <a:pt x="1959" y="9213"/>
                    <a:pt x="3414" y="11656"/>
                  </a:cubicBezTo>
                  <a:lnTo>
                    <a:pt x="4017" y="12845"/>
                  </a:lnTo>
                  <a:lnTo>
                    <a:pt x="15462" y="13246"/>
                  </a:lnTo>
                  <a:cubicBezTo>
                    <a:pt x="15915" y="13262"/>
                    <a:pt x="16366" y="13280"/>
                    <a:pt x="16801" y="13430"/>
                  </a:cubicBezTo>
                  <a:cubicBezTo>
                    <a:pt x="17387" y="13614"/>
                    <a:pt x="18709" y="14250"/>
                    <a:pt x="18894" y="14484"/>
                  </a:cubicBezTo>
                  <a:cubicBezTo>
                    <a:pt x="19697" y="12543"/>
                    <a:pt x="20817" y="11171"/>
                    <a:pt x="22156" y="9899"/>
                  </a:cubicBezTo>
                  <a:cubicBezTo>
                    <a:pt x="21872" y="9447"/>
                    <a:pt x="21587" y="8996"/>
                    <a:pt x="21286" y="8561"/>
                  </a:cubicBezTo>
                  <a:cubicBezTo>
                    <a:pt x="21085" y="8242"/>
                    <a:pt x="20868" y="7925"/>
                    <a:pt x="20583" y="7691"/>
                  </a:cubicBezTo>
                  <a:cubicBezTo>
                    <a:pt x="20315" y="7472"/>
                    <a:pt x="19998" y="7305"/>
                    <a:pt x="19697" y="7155"/>
                  </a:cubicBezTo>
                  <a:cubicBezTo>
                    <a:pt x="16868" y="5766"/>
                    <a:pt x="14057" y="4360"/>
                    <a:pt x="11229" y="2954"/>
                  </a:cubicBezTo>
                  <a:cubicBezTo>
                    <a:pt x="10359" y="2537"/>
                    <a:pt x="9438" y="2035"/>
                    <a:pt x="9054" y="1147"/>
                  </a:cubicBezTo>
                  <a:cubicBezTo>
                    <a:pt x="8903" y="779"/>
                    <a:pt x="8820" y="328"/>
                    <a:pt x="8485" y="110"/>
                  </a:cubicBezTo>
                  <a:cubicBezTo>
                    <a:pt x="8340" y="28"/>
                    <a:pt x="8174" y="1"/>
                    <a:pt x="80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86" name="Google Shape;1686;p41"/>
            <p:cNvSpPr/>
            <p:nvPr/>
          </p:nvSpPr>
          <p:spPr>
            <a:xfrm>
              <a:off x="6133840" y="2124304"/>
              <a:ext cx="829022" cy="502180"/>
            </a:xfrm>
            <a:custGeom>
              <a:avLst/>
              <a:gdLst/>
              <a:ahLst/>
              <a:cxnLst/>
              <a:rect l="l" t="t" r="r" b="b"/>
              <a:pathLst>
                <a:path w="22156" h="13421" extrusionOk="0">
                  <a:moveTo>
                    <a:pt x="2997" y="0"/>
                  </a:moveTo>
                  <a:lnTo>
                    <a:pt x="2997" y="0"/>
                  </a:lnTo>
                  <a:cubicBezTo>
                    <a:pt x="1875" y="520"/>
                    <a:pt x="922" y="1272"/>
                    <a:pt x="319" y="2361"/>
                  </a:cubicBezTo>
                  <a:cubicBezTo>
                    <a:pt x="134" y="2678"/>
                    <a:pt x="1" y="3030"/>
                    <a:pt x="34" y="3381"/>
                  </a:cubicBezTo>
                  <a:cubicBezTo>
                    <a:pt x="67" y="3581"/>
                    <a:pt x="134" y="3766"/>
                    <a:pt x="219" y="3933"/>
                  </a:cubicBezTo>
                  <a:cubicBezTo>
                    <a:pt x="1306" y="6544"/>
                    <a:pt x="1892" y="8150"/>
                    <a:pt x="3347" y="10593"/>
                  </a:cubicBezTo>
                  <a:lnTo>
                    <a:pt x="3950" y="11781"/>
                  </a:lnTo>
                  <a:cubicBezTo>
                    <a:pt x="7765" y="11915"/>
                    <a:pt x="11564" y="12049"/>
                    <a:pt x="15379" y="12182"/>
                  </a:cubicBezTo>
                  <a:cubicBezTo>
                    <a:pt x="15831" y="12200"/>
                    <a:pt x="16299" y="12216"/>
                    <a:pt x="16734" y="12367"/>
                  </a:cubicBezTo>
                  <a:cubicBezTo>
                    <a:pt x="17321" y="12551"/>
                    <a:pt x="18642" y="13187"/>
                    <a:pt x="18809" y="13421"/>
                  </a:cubicBezTo>
                  <a:cubicBezTo>
                    <a:pt x="19630" y="11480"/>
                    <a:pt x="20817" y="9857"/>
                    <a:pt x="22156" y="8585"/>
                  </a:cubicBezTo>
                  <a:cubicBezTo>
                    <a:pt x="22089" y="8485"/>
                    <a:pt x="22039" y="8385"/>
                    <a:pt x="21973" y="8300"/>
                  </a:cubicBezTo>
                  <a:cubicBezTo>
                    <a:pt x="19611" y="9001"/>
                    <a:pt x="17480" y="9299"/>
                    <a:pt x="15574" y="9299"/>
                  </a:cubicBezTo>
                  <a:cubicBezTo>
                    <a:pt x="6369" y="9299"/>
                    <a:pt x="2414" y="2330"/>
                    <a:pt x="2997" y="0"/>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7" name="Google Shape;1687;p41"/>
            <p:cNvSpPr/>
            <p:nvPr/>
          </p:nvSpPr>
          <p:spPr>
            <a:xfrm>
              <a:off x="6840747" y="2457774"/>
              <a:ext cx="463378" cy="720698"/>
            </a:xfrm>
            <a:custGeom>
              <a:avLst/>
              <a:gdLst/>
              <a:ahLst/>
              <a:cxnLst/>
              <a:rect l="l" t="t" r="r" b="b"/>
              <a:pathLst>
                <a:path w="12384" h="19261" extrusionOk="0">
                  <a:moveTo>
                    <a:pt x="3263" y="0"/>
                  </a:moveTo>
                  <a:cubicBezTo>
                    <a:pt x="1924" y="1272"/>
                    <a:pt x="804" y="2928"/>
                    <a:pt x="1" y="4869"/>
                  </a:cubicBezTo>
                  <a:cubicBezTo>
                    <a:pt x="2711" y="8417"/>
                    <a:pt x="7848" y="14441"/>
                    <a:pt x="12383" y="19260"/>
                  </a:cubicBezTo>
                  <a:cubicBezTo>
                    <a:pt x="9740" y="12667"/>
                    <a:pt x="7045" y="6007"/>
                    <a:pt x="326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88" name="Google Shape;1688;p41"/>
            <p:cNvSpPr/>
            <p:nvPr/>
          </p:nvSpPr>
          <p:spPr>
            <a:xfrm>
              <a:off x="6840747" y="2457774"/>
              <a:ext cx="191652" cy="416382"/>
            </a:xfrm>
            <a:custGeom>
              <a:avLst/>
              <a:gdLst/>
              <a:ahLst/>
              <a:cxnLst/>
              <a:rect l="l" t="t" r="r" b="b"/>
              <a:pathLst>
                <a:path w="5122" h="11128" extrusionOk="0">
                  <a:moveTo>
                    <a:pt x="3263" y="0"/>
                  </a:moveTo>
                  <a:cubicBezTo>
                    <a:pt x="1924" y="1272"/>
                    <a:pt x="804" y="2928"/>
                    <a:pt x="1" y="4869"/>
                  </a:cubicBezTo>
                  <a:cubicBezTo>
                    <a:pt x="1272" y="6543"/>
                    <a:pt x="3080" y="8751"/>
                    <a:pt x="5121" y="11128"/>
                  </a:cubicBezTo>
                  <a:cubicBezTo>
                    <a:pt x="4233" y="7664"/>
                    <a:pt x="4133" y="4519"/>
                    <a:pt x="4753" y="2510"/>
                  </a:cubicBezTo>
                  <a:cubicBezTo>
                    <a:pt x="4284" y="1656"/>
                    <a:pt x="3782" y="820"/>
                    <a:pt x="3263" y="0"/>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89" name="Google Shape;1689;p41"/>
            <p:cNvSpPr/>
            <p:nvPr/>
          </p:nvSpPr>
          <p:spPr>
            <a:xfrm>
              <a:off x="6036183" y="2158742"/>
              <a:ext cx="479019" cy="985315"/>
            </a:xfrm>
            <a:custGeom>
              <a:avLst/>
              <a:gdLst/>
              <a:ahLst/>
              <a:cxnLst/>
              <a:rect l="l" t="t" r="r" b="b"/>
              <a:pathLst>
                <a:path w="12802" h="26333" extrusionOk="0">
                  <a:moveTo>
                    <a:pt x="7815" y="0"/>
                  </a:moveTo>
                  <a:cubicBezTo>
                    <a:pt x="7332" y="0"/>
                    <a:pt x="6795" y="244"/>
                    <a:pt x="6359" y="496"/>
                  </a:cubicBezTo>
                  <a:cubicBezTo>
                    <a:pt x="4335" y="1667"/>
                    <a:pt x="2795" y="2838"/>
                    <a:pt x="770" y="3992"/>
                  </a:cubicBezTo>
                  <a:cubicBezTo>
                    <a:pt x="569" y="4110"/>
                    <a:pt x="368" y="4227"/>
                    <a:pt x="252" y="4428"/>
                  </a:cubicBezTo>
                  <a:cubicBezTo>
                    <a:pt x="0" y="4829"/>
                    <a:pt x="234" y="5365"/>
                    <a:pt x="469" y="5784"/>
                  </a:cubicBezTo>
                  <a:lnTo>
                    <a:pt x="904" y="7306"/>
                  </a:lnTo>
                  <a:cubicBezTo>
                    <a:pt x="1774" y="12410"/>
                    <a:pt x="6376" y="24559"/>
                    <a:pt x="6560" y="25679"/>
                  </a:cubicBezTo>
                  <a:cubicBezTo>
                    <a:pt x="6611" y="25897"/>
                    <a:pt x="6627" y="26114"/>
                    <a:pt x="6660" y="26333"/>
                  </a:cubicBezTo>
                  <a:cubicBezTo>
                    <a:pt x="7430" y="26031"/>
                    <a:pt x="8250" y="25864"/>
                    <a:pt x="9103" y="25864"/>
                  </a:cubicBezTo>
                  <a:cubicBezTo>
                    <a:pt x="9739" y="25864"/>
                    <a:pt x="10341" y="25947"/>
                    <a:pt x="10928" y="26114"/>
                  </a:cubicBezTo>
                  <a:cubicBezTo>
                    <a:pt x="10995" y="25094"/>
                    <a:pt x="12149" y="12460"/>
                    <a:pt x="12416" y="10284"/>
                  </a:cubicBezTo>
                  <a:cubicBezTo>
                    <a:pt x="12534" y="9465"/>
                    <a:pt x="12802" y="7841"/>
                    <a:pt x="12802" y="7841"/>
                  </a:cubicBezTo>
                  <a:cubicBezTo>
                    <a:pt x="12802" y="7841"/>
                    <a:pt x="9572" y="2453"/>
                    <a:pt x="9003" y="1031"/>
                  </a:cubicBezTo>
                  <a:cubicBezTo>
                    <a:pt x="8886" y="746"/>
                    <a:pt x="8752" y="445"/>
                    <a:pt x="8518" y="244"/>
                  </a:cubicBezTo>
                  <a:cubicBezTo>
                    <a:pt x="8314" y="70"/>
                    <a:pt x="8072" y="0"/>
                    <a:pt x="781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90" name="Google Shape;1690;p41"/>
            <p:cNvSpPr/>
            <p:nvPr/>
          </p:nvSpPr>
          <p:spPr>
            <a:xfrm>
              <a:off x="6038074" y="2138761"/>
              <a:ext cx="536604" cy="1016184"/>
            </a:xfrm>
            <a:custGeom>
              <a:avLst/>
              <a:gdLst/>
              <a:ahLst/>
              <a:cxnLst/>
              <a:rect l="l" t="t" r="r" b="b"/>
              <a:pathLst>
                <a:path w="14341" h="27158" extrusionOk="0">
                  <a:moveTo>
                    <a:pt x="11620" y="1"/>
                  </a:moveTo>
                  <a:cubicBezTo>
                    <a:pt x="10943" y="1"/>
                    <a:pt x="2724" y="3686"/>
                    <a:pt x="770" y="4801"/>
                  </a:cubicBezTo>
                  <a:cubicBezTo>
                    <a:pt x="585" y="4918"/>
                    <a:pt x="369" y="5036"/>
                    <a:pt x="251" y="5236"/>
                  </a:cubicBezTo>
                  <a:cubicBezTo>
                    <a:pt x="0" y="5654"/>
                    <a:pt x="251" y="6174"/>
                    <a:pt x="485" y="6591"/>
                  </a:cubicBezTo>
                  <a:lnTo>
                    <a:pt x="920" y="8115"/>
                  </a:lnTo>
                  <a:cubicBezTo>
                    <a:pt x="1774" y="13218"/>
                    <a:pt x="6861" y="25384"/>
                    <a:pt x="7045" y="26504"/>
                  </a:cubicBezTo>
                  <a:cubicBezTo>
                    <a:pt x="7096" y="26722"/>
                    <a:pt x="7112" y="26939"/>
                    <a:pt x="7145" y="27158"/>
                  </a:cubicBezTo>
                  <a:cubicBezTo>
                    <a:pt x="7698" y="26939"/>
                    <a:pt x="8300" y="26789"/>
                    <a:pt x="8903" y="26722"/>
                  </a:cubicBezTo>
                  <a:cubicBezTo>
                    <a:pt x="8066" y="24396"/>
                    <a:pt x="7564" y="20933"/>
                    <a:pt x="7647" y="17066"/>
                  </a:cubicBezTo>
                  <a:cubicBezTo>
                    <a:pt x="7765" y="11160"/>
                    <a:pt x="12517" y="3378"/>
                    <a:pt x="14341" y="1939"/>
                  </a:cubicBezTo>
                  <a:cubicBezTo>
                    <a:pt x="13153" y="1220"/>
                    <a:pt x="11881" y="567"/>
                    <a:pt x="11663" y="16"/>
                  </a:cubicBezTo>
                  <a:cubicBezTo>
                    <a:pt x="11659" y="6"/>
                    <a:pt x="11644" y="1"/>
                    <a:pt x="11620"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1" name="Google Shape;1691;p41"/>
            <p:cNvSpPr/>
            <p:nvPr/>
          </p:nvSpPr>
          <p:spPr>
            <a:xfrm>
              <a:off x="5983576" y="2060824"/>
              <a:ext cx="531628" cy="410133"/>
            </a:xfrm>
            <a:custGeom>
              <a:avLst/>
              <a:gdLst/>
              <a:ahLst/>
              <a:cxnLst/>
              <a:rect l="l" t="t" r="r" b="b"/>
              <a:pathLst>
                <a:path w="14208" h="10961" extrusionOk="0">
                  <a:moveTo>
                    <a:pt x="13387" y="0"/>
                  </a:moveTo>
                  <a:lnTo>
                    <a:pt x="0" y="8082"/>
                  </a:lnTo>
                  <a:lnTo>
                    <a:pt x="1004" y="10960"/>
                  </a:lnTo>
                  <a:cubicBezTo>
                    <a:pt x="5757" y="10224"/>
                    <a:pt x="12618" y="6743"/>
                    <a:pt x="14074" y="3012"/>
                  </a:cubicBezTo>
                  <a:cubicBezTo>
                    <a:pt x="14208" y="2660"/>
                    <a:pt x="14141" y="2477"/>
                    <a:pt x="13873" y="2075"/>
                  </a:cubicBezTo>
                  <a:cubicBezTo>
                    <a:pt x="13488" y="1489"/>
                    <a:pt x="13472" y="585"/>
                    <a:pt x="1338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92" name="Google Shape;1692;p41"/>
            <p:cNvSpPr/>
            <p:nvPr/>
          </p:nvSpPr>
          <p:spPr>
            <a:xfrm>
              <a:off x="5859616" y="1338089"/>
              <a:ext cx="697537" cy="1078447"/>
            </a:xfrm>
            <a:custGeom>
              <a:avLst/>
              <a:gdLst/>
              <a:ahLst/>
              <a:cxnLst/>
              <a:rect l="l" t="t" r="r" b="b"/>
              <a:pathLst>
                <a:path w="18642" h="28822" extrusionOk="0">
                  <a:moveTo>
                    <a:pt x="11002" y="1"/>
                  </a:moveTo>
                  <a:cubicBezTo>
                    <a:pt x="9821" y="1"/>
                    <a:pt x="8727" y="567"/>
                    <a:pt x="7648" y="1043"/>
                  </a:cubicBezTo>
                  <a:cubicBezTo>
                    <a:pt x="6075" y="1713"/>
                    <a:pt x="2829" y="3955"/>
                    <a:pt x="2628" y="4372"/>
                  </a:cubicBezTo>
                  <a:cubicBezTo>
                    <a:pt x="2410" y="4792"/>
                    <a:pt x="636" y="13292"/>
                    <a:pt x="0" y="18714"/>
                  </a:cubicBezTo>
                  <a:cubicBezTo>
                    <a:pt x="44" y="18830"/>
                    <a:pt x="123" y="18867"/>
                    <a:pt x="217" y="18867"/>
                  </a:cubicBezTo>
                  <a:cubicBezTo>
                    <a:pt x="370" y="18867"/>
                    <a:pt x="564" y="18770"/>
                    <a:pt x="706" y="18770"/>
                  </a:cubicBezTo>
                  <a:cubicBezTo>
                    <a:pt x="777" y="18770"/>
                    <a:pt x="835" y="18793"/>
                    <a:pt x="870" y="18864"/>
                  </a:cubicBezTo>
                  <a:cubicBezTo>
                    <a:pt x="1022" y="19149"/>
                    <a:pt x="955" y="19718"/>
                    <a:pt x="955" y="20053"/>
                  </a:cubicBezTo>
                  <a:cubicBezTo>
                    <a:pt x="971" y="23014"/>
                    <a:pt x="1406" y="25976"/>
                    <a:pt x="2260" y="28821"/>
                  </a:cubicBezTo>
                  <a:lnTo>
                    <a:pt x="2611" y="28754"/>
                  </a:lnTo>
                  <a:cubicBezTo>
                    <a:pt x="14743" y="25909"/>
                    <a:pt x="17220" y="20571"/>
                    <a:pt x="17320" y="20287"/>
                  </a:cubicBezTo>
                  <a:cubicBezTo>
                    <a:pt x="17236" y="19031"/>
                    <a:pt x="17102" y="14881"/>
                    <a:pt x="17789" y="10397"/>
                  </a:cubicBezTo>
                  <a:cubicBezTo>
                    <a:pt x="18224" y="7636"/>
                    <a:pt x="18641" y="2315"/>
                    <a:pt x="16852" y="1144"/>
                  </a:cubicBezTo>
                  <a:cubicBezTo>
                    <a:pt x="16667" y="1010"/>
                    <a:pt x="11881" y="39"/>
                    <a:pt x="11196" y="6"/>
                  </a:cubicBezTo>
                  <a:cubicBezTo>
                    <a:pt x="11131" y="2"/>
                    <a:pt x="11067" y="1"/>
                    <a:pt x="1100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3" name="Google Shape;1693;p41"/>
            <p:cNvSpPr/>
            <p:nvPr/>
          </p:nvSpPr>
          <p:spPr>
            <a:xfrm>
              <a:off x="6347375" y="1563672"/>
              <a:ext cx="63236" cy="657500"/>
            </a:xfrm>
            <a:custGeom>
              <a:avLst/>
              <a:gdLst/>
              <a:ahLst/>
              <a:cxnLst/>
              <a:rect l="l" t="t" r="r" b="b"/>
              <a:pathLst>
                <a:path w="1690" h="17572" extrusionOk="0">
                  <a:moveTo>
                    <a:pt x="1038" y="1"/>
                  </a:moveTo>
                  <a:cubicBezTo>
                    <a:pt x="1038" y="68"/>
                    <a:pt x="0" y="8384"/>
                    <a:pt x="1389" y="17571"/>
                  </a:cubicBezTo>
                  <a:lnTo>
                    <a:pt x="1690" y="17337"/>
                  </a:lnTo>
                  <a:cubicBezTo>
                    <a:pt x="302" y="8200"/>
                    <a:pt x="1355" y="117"/>
                    <a:pt x="1373" y="34"/>
                  </a:cubicBezTo>
                  <a:lnTo>
                    <a:pt x="103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41"/>
            <p:cNvSpPr/>
            <p:nvPr/>
          </p:nvSpPr>
          <p:spPr>
            <a:xfrm>
              <a:off x="5850823" y="1423211"/>
              <a:ext cx="356963" cy="993322"/>
            </a:xfrm>
            <a:custGeom>
              <a:avLst/>
              <a:gdLst/>
              <a:ahLst/>
              <a:cxnLst/>
              <a:rect l="l" t="t" r="r" b="b"/>
              <a:pathLst>
                <a:path w="9540" h="26547" extrusionOk="0">
                  <a:moveTo>
                    <a:pt x="7065" y="1"/>
                  </a:moveTo>
                  <a:cubicBezTo>
                    <a:pt x="5515" y="1"/>
                    <a:pt x="3025" y="1760"/>
                    <a:pt x="2863" y="2097"/>
                  </a:cubicBezTo>
                  <a:cubicBezTo>
                    <a:pt x="2645" y="2517"/>
                    <a:pt x="654" y="11234"/>
                    <a:pt x="1" y="16656"/>
                  </a:cubicBezTo>
                  <a:cubicBezTo>
                    <a:pt x="46" y="16775"/>
                    <a:pt x="128" y="16812"/>
                    <a:pt x="224" y="16812"/>
                  </a:cubicBezTo>
                  <a:cubicBezTo>
                    <a:pt x="378" y="16812"/>
                    <a:pt x="569" y="16719"/>
                    <a:pt x="711" y="16719"/>
                  </a:cubicBezTo>
                  <a:cubicBezTo>
                    <a:pt x="780" y="16719"/>
                    <a:pt x="836" y="16741"/>
                    <a:pt x="871" y="16807"/>
                  </a:cubicBezTo>
                  <a:cubicBezTo>
                    <a:pt x="1022" y="17091"/>
                    <a:pt x="971" y="17660"/>
                    <a:pt x="971" y="17994"/>
                  </a:cubicBezTo>
                  <a:cubicBezTo>
                    <a:pt x="971" y="20957"/>
                    <a:pt x="1641" y="23701"/>
                    <a:pt x="2495" y="26546"/>
                  </a:cubicBezTo>
                  <a:lnTo>
                    <a:pt x="2846" y="26479"/>
                  </a:lnTo>
                  <a:cubicBezTo>
                    <a:pt x="4988" y="25977"/>
                    <a:pt x="6812" y="25408"/>
                    <a:pt x="8385" y="24788"/>
                  </a:cubicBezTo>
                  <a:cubicBezTo>
                    <a:pt x="7431" y="21827"/>
                    <a:pt x="7598" y="17476"/>
                    <a:pt x="7598" y="13460"/>
                  </a:cubicBezTo>
                  <a:cubicBezTo>
                    <a:pt x="7598" y="6031"/>
                    <a:pt x="9539" y="2081"/>
                    <a:pt x="7966" y="341"/>
                  </a:cubicBezTo>
                  <a:cubicBezTo>
                    <a:pt x="7748" y="100"/>
                    <a:pt x="7433" y="1"/>
                    <a:pt x="706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5" name="Google Shape;1695;p41"/>
            <p:cNvSpPr/>
            <p:nvPr/>
          </p:nvSpPr>
          <p:spPr>
            <a:xfrm>
              <a:off x="5308623" y="1382615"/>
              <a:ext cx="949918" cy="871192"/>
            </a:xfrm>
            <a:custGeom>
              <a:avLst/>
              <a:gdLst/>
              <a:ahLst/>
              <a:cxnLst/>
              <a:rect l="l" t="t" r="r" b="b"/>
              <a:pathLst>
                <a:path w="25387" h="23283" extrusionOk="0">
                  <a:moveTo>
                    <a:pt x="22118" y="1"/>
                  </a:moveTo>
                  <a:cubicBezTo>
                    <a:pt x="22108" y="1"/>
                    <a:pt x="22098" y="2"/>
                    <a:pt x="22089" y="3"/>
                  </a:cubicBezTo>
                  <a:lnTo>
                    <a:pt x="21687" y="170"/>
                  </a:lnTo>
                  <a:cubicBezTo>
                    <a:pt x="17470" y="1844"/>
                    <a:pt x="11948" y="6462"/>
                    <a:pt x="8552" y="9809"/>
                  </a:cubicBezTo>
                  <a:cubicBezTo>
                    <a:pt x="8066" y="10295"/>
                    <a:pt x="1707" y="16654"/>
                    <a:pt x="134" y="18863"/>
                  </a:cubicBezTo>
                  <a:cubicBezTo>
                    <a:pt x="67" y="18979"/>
                    <a:pt x="0" y="19079"/>
                    <a:pt x="0" y="19213"/>
                  </a:cubicBezTo>
                  <a:cubicBezTo>
                    <a:pt x="0" y="19347"/>
                    <a:pt x="67" y="19448"/>
                    <a:pt x="152" y="19565"/>
                  </a:cubicBezTo>
                  <a:cubicBezTo>
                    <a:pt x="904" y="20536"/>
                    <a:pt x="2644" y="22343"/>
                    <a:pt x="3599" y="23129"/>
                  </a:cubicBezTo>
                  <a:cubicBezTo>
                    <a:pt x="3691" y="23206"/>
                    <a:pt x="3783" y="23282"/>
                    <a:pt x="3900" y="23282"/>
                  </a:cubicBezTo>
                  <a:cubicBezTo>
                    <a:pt x="3911" y="23282"/>
                    <a:pt x="3922" y="23282"/>
                    <a:pt x="3934" y="23280"/>
                  </a:cubicBezTo>
                  <a:cubicBezTo>
                    <a:pt x="4050" y="23280"/>
                    <a:pt x="4134" y="23196"/>
                    <a:pt x="4217" y="23129"/>
                  </a:cubicBezTo>
                  <a:cubicBezTo>
                    <a:pt x="6243" y="21373"/>
                    <a:pt x="22357" y="10746"/>
                    <a:pt x="22575" y="10496"/>
                  </a:cubicBezTo>
                  <a:cubicBezTo>
                    <a:pt x="22809" y="10228"/>
                    <a:pt x="25386" y="4639"/>
                    <a:pt x="23479" y="1058"/>
                  </a:cubicBezTo>
                  <a:cubicBezTo>
                    <a:pt x="23332" y="781"/>
                    <a:pt x="22461" y="1"/>
                    <a:pt x="2211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6" name="Google Shape;1696;p41"/>
            <p:cNvSpPr/>
            <p:nvPr/>
          </p:nvSpPr>
          <p:spPr>
            <a:xfrm>
              <a:off x="5363101" y="1702674"/>
              <a:ext cx="846571" cy="551122"/>
            </a:xfrm>
            <a:custGeom>
              <a:avLst/>
              <a:gdLst/>
              <a:ahLst/>
              <a:cxnLst/>
              <a:rect l="l" t="t" r="r" b="b"/>
              <a:pathLst>
                <a:path w="22625" h="14729" extrusionOk="0">
                  <a:moveTo>
                    <a:pt x="22625" y="1"/>
                  </a:moveTo>
                  <a:cubicBezTo>
                    <a:pt x="20265" y="603"/>
                    <a:pt x="17621" y="1641"/>
                    <a:pt x="14676" y="3765"/>
                  </a:cubicBezTo>
                  <a:cubicBezTo>
                    <a:pt x="8953" y="7899"/>
                    <a:pt x="3498" y="11563"/>
                    <a:pt x="1" y="12500"/>
                  </a:cubicBezTo>
                  <a:cubicBezTo>
                    <a:pt x="737" y="13303"/>
                    <a:pt x="1574" y="14124"/>
                    <a:pt x="2143" y="14575"/>
                  </a:cubicBezTo>
                  <a:cubicBezTo>
                    <a:pt x="2235" y="14652"/>
                    <a:pt x="2327" y="14728"/>
                    <a:pt x="2444" y="14728"/>
                  </a:cubicBezTo>
                  <a:cubicBezTo>
                    <a:pt x="2455" y="14728"/>
                    <a:pt x="2466" y="14728"/>
                    <a:pt x="2478" y="14726"/>
                  </a:cubicBezTo>
                  <a:cubicBezTo>
                    <a:pt x="2594" y="14726"/>
                    <a:pt x="2678" y="14642"/>
                    <a:pt x="2761" y="14575"/>
                  </a:cubicBezTo>
                  <a:cubicBezTo>
                    <a:pt x="4787" y="12819"/>
                    <a:pt x="20600" y="2962"/>
                    <a:pt x="20800" y="2712"/>
                  </a:cubicBezTo>
                  <a:cubicBezTo>
                    <a:pt x="20934" y="2578"/>
                    <a:pt x="21989" y="1306"/>
                    <a:pt x="2262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7" name="Google Shape;1697;p41"/>
            <p:cNvSpPr/>
            <p:nvPr/>
          </p:nvSpPr>
          <p:spPr>
            <a:xfrm>
              <a:off x="7167579" y="1509194"/>
              <a:ext cx="798340" cy="825280"/>
            </a:xfrm>
            <a:custGeom>
              <a:avLst/>
              <a:gdLst/>
              <a:ahLst/>
              <a:cxnLst/>
              <a:rect l="l" t="t" r="r" b="b"/>
              <a:pathLst>
                <a:path w="21336" h="22056" extrusionOk="0">
                  <a:moveTo>
                    <a:pt x="13555" y="0"/>
                  </a:moveTo>
                  <a:lnTo>
                    <a:pt x="1" y="10526"/>
                  </a:lnTo>
                  <a:cubicBezTo>
                    <a:pt x="2511" y="14743"/>
                    <a:pt x="5606" y="18626"/>
                    <a:pt x="9171" y="22055"/>
                  </a:cubicBezTo>
                  <a:cubicBezTo>
                    <a:pt x="11815" y="20850"/>
                    <a:pt x="14106" y="19027"/>
                    <a:pt x="16081" y="16968"/>
                  </a:cubicBezTo>
                  <a:cubicBezTo>
                    <a:pt x="18056" y="14893"/>
                    <a:pt x="19729" y="12568"/>
                    <a:pt x="21335" y="10225"/>
                  </a:cubicBezTo>
                  <a:cubicBezTo>
                    <a:pt x="18993" y="6878"/>
                    <a:pt x="13555" y="0"/>
                    <a:pt x="135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8" name="Google Shape;1698;p41"/>
            <p:cNvSpPr/>
            <p:nvPr/>
          </p:nvSpPr>
          <p:spPr>
            <a:xfrm>
              <a:off x="6788140" y="2328837"/>
              <a:ext cx="197901" cy="322913"/>
            </a:xfrm>
            <a:custGeom>
              <a:avLst/>
              <a:gdLst/>
              <a:ahLst/>
              <a:cxnLst/>
              <a:rect l="l" t="t" r="r" b="b"/>
              <a:pathLst>
                <a:path w="5289" h="8630" extrusionOk="0">
                  <a:moveTo>
                    <a:pt x="2921" y="1"/>
                  </a:moveTo>
                  <a:cubicBezTo>
                    <a:pt x="2661" y="1"/>
                    <a:pt x="2424" y="247"/>
                    <a:pt x="2277" y="468"/>
                  </a:cubicBezTo>
                  <a:cubicBezTo>
                    <a:pt x="787" y="2576"/>
                    <a:pt x="1" y="4484"/>
                    <a:pt x="1" y="7061"/>
                  </a:cubicBezTo>
                  <a:lnTo>
                    <a:pt x="17" y="7429"/>
                  </a:lnTo>
                  <a:cubicBezTo>
                    <a:pt x="34" y="7780"/>
                    <a:pt x="135" y="8148"/>
                    <a:pt x="336" y="8449"/>
                  </a:cubicBezTo>
                  <a:cubicBezTo>
                    <a:pt x="385" y="8516"/>
                    <a:pt x="436" y="8600"/>
                    <a:pt x="519" y="8616"/>
                  </a:cubicBezTo>
                  <a:cubicBezTo>
                    <a:pt x="547" y="8626"/>
                    <a:pt x="574" y="8630"/>
                    <a:pt x="600" y="8630"/>
                  </a:cubicBezTo>
                  <a:cubicBezTo>
                    <a:pt x="666" y="8630"/>
                    <a:pt x="727" y="8603"/>
                    <a:pt x="787" y="8567"/>
                  </a:cubicBezTo>
                  <a:cubicBezTo>
                    <a:pt x="2360" y="7831"/>
                    <a:pt x="3749" y="6693"/>
                    <a:pt x="4803" y="5303"/>
                  </a:cubicBezTo>
                  <a:cubicBezTo>
                    <a:pt x="5004" y="5053"/>
                    <a:pt x="5188" y="4768"/>
                    <a:pt x="5255" y="4450"/>
                  </a:cubicBezTo>
                  <a:cubicBezTo>
                    <a:pt x="5289" y="4266"/>
                    <a:pt x="5289" y="4098"/>
                    <a:pt x="5255" y="3915"/>
                  </a:cubicBezTo>
                  <a:cubicBezTo>
                    <a:pt x="5188" y="3262"/>
                    <a:pt x="4903" y="2626"/>
                    <a:pt x="4452" y="2141"/>
                  </a:cubicBezTo>
                  <a:cubicBezTo>
                    <a:pt x="4167" y="1807"/>
                    <a:pt x="3799" y="1555"/>
                    <a:pt x="3498" y="1220"/>
                  </a:cubicBezTo>
                  <a:cubicBezTo>
                    <a:pt x="3214" y="886"/>
                    <a:pt x="2979" y="468"/>
                    <a:pt x="3029" y="15"/>
                  </a:cubicBezTo>
                  <a:cubicBezTo>
                    <a:pt x="2993" y="5"/>
                    <a:pt x="2956" y="1"/>
                    <a:pt x="292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99" name="Google Shape;1699;p41"/>
            <p:cNvSpPr/>
            <p:nvPr/>
          </p:nvSpPr>
          <p:spPr>
            <a:xfrm>
              <a:off x="6285376" y="3126441"/>
              <a:ext cx="159698" cy="649979"/>
            </a:xfrm>
            <a:custGeom>
              <a:avLst/>
              <a:gdLst/>
              <a:ahLst/>
              <a:cxnLst/>
              <a:rect l="l" t="t" r="r" b="b"/>
              <a:pathLst>
                <a:path w="4268" h="17371" extrusionOk="0">
                  <a:moveTo>
                    <a:pt x="2443" y="1"/>
                  </a:moveTo>
                  <a:cubicBezTo>
                    <a:pt x="1590" y="1"/>
                    <a:pt x="770" y="168"/>
                    <a:pt x="0" y="470"/>
                  </a:cubicBezTo>
                  <a:cubicBezTo>
                    <a:pt x="84" y="1273"/>
                    <a:pt x="118" y="2076"/>
                    <a:pt x="134" y="2862"/>
                  </a:cubicBezTo>
                  <a:cubicBezTo>
                    <a:pt x="335" y="8785"/>
                    <a:pt x="553" y="11463"/>
                    <a:pt x="736" y="17370"/>
                  </a:cubicBezTo>
                  <a:cubicBezTo>
                    <a:pt x="787" y="17152"/>
                    <a:pt x="1071" y="17286"/>
                    <a:pt x="1155" y="16985"/>
                  </a:cubicBezTo>
                  <a:cubicBezTo>
                    <a:pt x="1975" y="13990"/>
                    <a:pt x="3799" y="6978"/>
                    <a:pt x="4268" y="251"/>
                  </a:cubicBezTo>
                  <a:cubicBezTo>
                    <a:pt x="3681" y="84"/>
                    <a:pt x="3079" y="1"/>
                    <a:pt x="244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0" name="Google Shape;1700;p41"/>
            <p:cNvSpPr/>
            <p:nvPr/>
          </p:nvSpPr>
          <p:spPr>
            <a:xfrm>
              <a:off x="6285376" y="3126441"/>
              <a:ext cx="159698" cy="153449"/>
            </a:xfrm>
            <a:custGeom>
              <a:avLst/>
              <a:gdLst/>
              <a:ahLst/>
              <a:cxnLst/>
              <a:rect l="l" t="t" r="r" b="b"/>
              <a:pathLst>
                <a:path w="4268" h="4101" extrusionOk="0">
                  <a:moveTo>
                    <a:pt x="2443" y="1"/>
                  </a:moveTo>
                  <a:cubicBezTo>
                    <a:pt x="1590" y="1"/>
                    <a:pt x="770" y="168"/>
                    <a:pt x="0" y="470"/>
                  </a:cubicBezTo>
                  <a:cubicBezTo>
                    <a:pt x="84" y="1273"/>
                    <a:pt x="118" y="2076"/>
                    <a:pt x="134" y="2862"/>
                  </a:cubicBezTo>
                  <a:cubicBezTo>
                    <a:pt x="151" y="3297"/>
                    <a:pt x="167" y="3698"/>
                    <a:pt x="185" y="4100"/>
                  </a:cubicBezTo>
                  <a:cubicBezTo>
                    <a:pt x="1490" y="3129"/>
                    <a:pt x="2845" y="2427"/>
                    <a:pt x="4117" y="2025"/>
                  </a:cubicBezTo>
                  <a:cubicBezTo>
                    <a:pt x="4183" y="1440"/>
                    <a:pt x="4234" y="838"/>
                    <a:pt x="4268" y="251"/>
                  </a:cubicBezTo>
                  <a:cubicBezTo>
                    <a:pt x="3681" y="84"/>
                    <a:pt x="3079" y="1"/>
                    <a:pt x="2443"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701" name="Google Shape;1701;p41"/>
            <p:cNvSpPr/>
            <p:nvPr/>
          </p:nvSpPr>
          <p:spPr>
            <a:xfrm>
              <a:off x="6240926" y="2978273"/>
              <a:ext cx="230454" cy="185890"/>
            </a:xfrm>
            <a:custGeom>
              <a:avLst/>
              <a:gdLst/>
              <a:ahLst/>
              <a:cxnLst/>
              <a:rect l="l" t="t" r="r" b="b"/>
              <a:pathLst>
                <a:path w="6159" h="4968" extrusionOk="0">
                  <a:moveTo>
                    <a:pt x="2967" y="0"/>
                  </a:moveTo>
                  <a:cubicBezTo>
                    <a:pt x="2901" y="0"/>
                    <a:pt x="2837" y="8"/>
                    <a:pt x="2778" y="28"/>
                  </a:cubicBezTo>
                  <a:cubicBezTo>
                    <a:pt x="2661" y="79"/>
                    <a:pt x="2560" y="179"/>
                    <a:pt x="2460" y="280"/>
                  </a:cubicBezTo>
                  <a:cubicBezTo>
                    <a:pt x="1774" y="898"/>
                    <a:pt x="820" y="1049"/>
                    <a:pt x="201" y="1786"/>
                  </a:cubicBezTo>
                  <a:cubicBezTo>
                    <a:pt x="101" y="1902"/>
                    <a:pt x="17" y="2036"/>
                    <a:pt x="1" y="2203"/>
                  </a:cubicBezTo>
                  <a:cubicBezTo>
                    <a:pt x="1" y="2304"/>
                    <a:pt x="17" y="2404"/>
                    <a:pt x="34" y="2504"/>
                  </a:cubicBezTo>
                  <a:cubicBezTo>
                    <a:pt x="184" y="3174"/>
                    <a:pt x="335" y="3843"/>
                    <a:pt x="485" y="4496"/>
                  </a:cubicBezTo>
                  <a:lnTo>
                    <a:pt x="786" y="4646"/>
                  </a:lnTo>
                  <a:cubicBezTo>
                    <a:pt x="1514" y="4860"/>
                    <a:pt x="2266" y="4968"/>
                    <a:pt x="3018" y="4968"/>
                  </a:cubicBezTo>
                  <a:cubicBezTo>
                    <a:pt x="4032" y="4968"/>
                    <a:pt x="5047" y="4773"/>
                    <a:pt x="6007" y="4379"/>
                  </a:cubicBezTo>
                  <a:cubicBezTo>
                    <a:pt x="6007" y="3676"/>
                    <a:pt x="6058" y="2973"/>
                    <a:pt x="6159" y="2288"/>
                  </a:cubicBezTo>
                  <a:cubicBezTo>
                    <a:pt x="5054" y="1685"/>
                    <a:pt x="4318" y="229"/>
                    <a:pt x="3113" y="12"/>
                  </a:cubicBezTo>
                  <a:cubicBezTo>
                    <a:pt x="3064" y="5"/>
                    <a:pt x="3015" y="0"/>
                    <a:pt x="296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02" name="Google Shape;1702;p41"/>
            <p:cNvSpPr/>
            <p:nvPr/>
          </p:nvSpPr>
          <p:spPr>
            <a:xfrm>
              <a:off x="6018036" y="1338089"/>
              <a:ext cx="576679" cy="131934"/>
            </a:xfrm>
            <a:custGeom>
              <a:avLst/>
              <a:gdLst/>
              <a:ahLst/>
              <a:cxnLst/>
              <a:rect l="l" t="t" r="r" b="b"/>
              <a:pathLst>
                <a:path w="15412" h="3526" extrusionOk="0">
                  <a:moveTo>
                    <a:pt x="6768" y="1"/>
                  </a:moveTo>
                  <a:cubicBezTo>
                    <a:pt x="5587" y="1"/>
                    <a:pt x="4493" y="567"/>
                    <a:pt x="3414" y="1043"/>
                  </a:cubicBezTo>
                  <a:cubicBezTo>
                    <a:pt x="3213" y="1126"/>
                    <a:pt x="2995" y="1227"/>
                    <a:pt x="2761" y="1360"/>
                  </a:cubicBezTo>
                  <a:lnTo>
                    <a:pt x="2727" y="1360"/>
                  </a:lnTo>
                  <a:cubicBezTo>
                    <a:pt x="1857" y="1713"/>
                    <a:pt x="954" y="2181"/>
                    <a:pt x="0" y="2733"/>
                  </a:cubicBezTo>
                  <a:cubicBezTo>
                    <a:pt x="1394" y="3239"/>
                    <a:pt x="3411" y="3526"/>
                    <a:pt x="5726" y="3526"/>
                  </a:cubicBezTo>
                  <a:cubicBezTo>
                    <a:pt x="6468" y="3526"/>
                    <a:pt x="7240" y="3497"/>
                    <a:pt x="8033" y="3435"/>
                  </a:cubicBezTo>
                  <a:cubicBezTo>
                    <a:pt x="11027" y="3201"/>
                    <a:pt x="13671" y="2549"/>
                    <a:pt x="15412" y="1713"/>
                  </a:cubicBezTo>
                  <a:cubicBezTo>
                    <a:pt x="13504" y="1277"/>
                    <a:pt x="12065" y="959"/>
                    <a:pt x="11480" y="842"/>
                  </a:cubicBezTo>
                  <a:lnTo>
                    <a:pt x="11480" y="858"/>
                  </a:lnTo>
                  <a:cubicBezTo>
                    <a:pt x="9974" y="524"/>
                    <a:pt x="7446" y="39"/>
                    <a:pt x="6962" y="6"/>
                  </a:cubicBezTo>
                  <a:cubicBezTo>
                    <a:pt x="6897" y="2"/>
                    <a:pt x="6833" y="1"/>
                    <a:pt x="6768"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03" name="Google Shape;1703;p41"/>
            <p:cNvSpPr/>
            <p:nvPr/>
          </p:nvSpPr>
          <p:spPr>
            <a:xfrm>
              <a:off x="6137582" y="1332028"/>
              <a:ext cx="402014" cy="232288"/>
            </a:xfrm>
            <a:custGeom>
              <a:avLst/>
              <a:gdLst/>
              <a:ahLst/>
              <a:cxnLst/>
              <a:rect l="l" t="t" r="r" b="b"/>
              <a:pathLst>
                <a:path w="10744" h="6208" extrusionOk="0">
                  <a:moveTo>
                    <a:pt x="3582" y="0"/>
                  </a:moveTo>
                  <a:cubicBezTo>
                    <a:pt x="2328" y="0"/>
                    <a:pt x="68" y="1255"/>
                    <a:pt x="1" y="1288"/>
                  </a:cubicBezTo>
                  <a:cubicBezTo>
                    <a:pt x="2377" y="2995"/>
                    <a:pt x="6210" y="6107"/>
                    <a:pt x="6812" y="6208"/>
                  </a:cubicBezTo>
                  <a:cubicBezTo>
                    <a:pt x="8619" y="4887"/>
                    <a:pt x="9891" y="2962"/>
                    <a:pt x="10744" y="1556"/>
                  </a:cubicBezTo>
                  <a:cubicBezTo>
                    <a:pt x="9840" y="1172"/>
                    <a:pt x="5574" y="0"/>
                    <a:pt x="35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4" name="Google Shape;1704;p41"/>
            <p:cNvSpPr/>
            <p:nvPr/>
          </p:nvSpPr>
          <p:spPr>
            <a:xfrm>
              <a:off x="6137582" y="1329371"/>
              <a:ext cx="402014" cy="140428"/>
            </a:xfrm>
            <a:custGeom>
              <a:avLst/>
              <a:gdLst/>
              <a:ahLst/>
              <a:cxnLst/>
              <a:rect l="l" t="t" r="r" b="b"/>
              <a:pathLst>
                <a:path w="10744" h="3753" extrusionOk="0">
                  <a:moveTo>
                    <a:pt x="3624" y="1"/>
                  </a:moveTo>
                  <a:cubicBezTo>
                    <a:pt x="2423" y="1"/>
                    <a:pt x="1314" y="793"/>
                    <a:pt x="219" y="1276"/>
                  </a:cubicBezTo>
                  <a:cubicBezTo>
                    <a:pt x="152" y="1292"/>
                    <a:pt x="85" y="1326"/>
                    <a:pt x="18" y="1359"/>
                  </a:cubicBezTo>
                  <a:lnTo>
                    <a:pt x="1" y="1359"/>
                  </a:lnTo>
                  <a:cubicBezTo>
                    <a:pt x="938" y="2029"/>
                    <a:pt x="2093" y="2916"/>
                    <a:pt x="3198" y="3753"/>
                  </a:cubicBezTo>
                  <a:cubicBezTo>
                    <a:pt x="3733" y="3735"/>
                    <a:pt x="4269" y="3719"/>
                    <a:pt x="4838" y="3668"/>
                  </a:cubicBezTo>
                  <a:cubicBezTo>
                    <a:pt x="6761" y="3518"/>
                    <a:pt x="8535" y="3200"/>
                    <a:pt x="10025" y="2765"/>
                  </a:cubicBezTo>
                  <a:cubicBezTo>
                    <a:pt x="10293" y="2363"/>
                    <a:pt x="10527" y="1979"/>
                    <a:pt x="10744" y="1627"/>
                  </a:cubicBezTo>
                  <a:cubicBezTo>
                    <a:pt x="10710" y="1611"/>
                    <a:pt x="10677" y="1560"/>
                    <a:pt x="10644" y="1544"/>
                  </a:cubicBezTo>
                  <a:cubicBezTo>
                    <a:pt x="9439" y="1058"/>
                    <a:pt x="4251" y="20"/>
                    <a:pt x="3767" y="4"/>
                  </a:cubicBezTo>
                  <a:cubicBezTo>
                    <a:pt x="3719" y="2"/>
                    <a:pt x="3671" y="1"/>
                    <a:pt x="3624" y="1"/>
                  </a:cubicBezTo>
                  <a:close/>
                </a:path>
              </a:pathLst>
            </a:custGeom>
            <a:solidFill>
              <a:srgbClr val="E2D8A1"/>
            </a:solidFill>
            <a:ln>
              <a:noFill/>
            </a:ln>
          </p:spPr>
          <p:txBody>
            <a:bodyPr spcFirstLastPara="1" wrap="square" lIns="121900" tIns="121900" rIns="121900" bIns="121900" anchor="ctr" anchorCtr="0">
              <a:noAutofit/>
            </a:bodyPr>
            <a:lstStyle/>
            <a:p>
              <a:endParaRPr sz="2400"/>
            </a:p>
          </p:txBody>
        </p:sp>
        <p:sp>
          <p:nvSpPr>
            <p:cNvPr id="1705" name="Google Shape;1705;p41"/>
            <p:cNvSpPr/>
            <p:nvPr/>
          </p:nvSpPr>
          <p:spPr>
            <a:xfrm>
              <a:off x="6288519" y="1137276"/>
              <a:ext cx="186638" cy="284934"/>
            </a:xfrm>
            <a:custGeom>
              <a:avLst/>
              <a:gdLst/>
              <a:ahLst/>
              <a:cxnLst/>
              <a:rect l="l" t="t" r="r" b="b"/>
              <a:pathLst>
                <a:path w="4988" h="7615" extrusionOk="0">
                  <a:moveTo>
                    <a:pt x="4920" y="1"/>
                  </a:moveTo>
                  <a:cubicBezTo>
                    <a:pt x="3698" y="235"/>
                    <a:pt x="2460" y="402"/>
                    <a:pt x="1221" y="503"/>
                  </a:cubicBezTo>
                  <a:cubicBezTo>
                    <a:pt x="1172" y="503"/>
                    <a:pt x="1105" y="520"/>
                    <a:pt x="1054" y="553"/>
                  </a:cubicBezTo>
                  <a:cubicBezTo>
                    <a:pt x="1004" y="603"/>
                    <a:pt x="971" y="670"/>
                    <a:pt x="954" y="737"/>
                  </a:cubicBezTo>
                  <a:cubicBezTo>
                    <a:pt x="569" y="2260"/>
                    <a:pt x="83" y="5288"/>
                    <a:pt x="83" y="5288"/>
                  </a:cubicBezTo>
                  <a:cubicBezTo>
                    <a:pt x="0" y="5824"/>
                    <a:pt x="1288" y="7615"/>
                    <a:pt x="2593" y="7615"/>
                  </a:cubicBezTo>
                  <a:cubicBezTo>
                    <a:pt x="3782" y="7615"/>
                    <a:pt x="4552" y="6326"/>
                    <a:pt x="4585" y="6209"/>
                  </a:cubicBezTo>
                  <a:cubicBezTo>
                    <a:pt x="4820" y="5640"/>
                    <a:pt x="4987" y="636"/>
                    <a:pt x="4920"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06" name="Google Shape;1706;p41"/>
            <p:cNvSpPr/>
            <p:nvPr/>
          </p:nvSpPr>
          <p:spPr>
            <a:xfrm>
              <a:off x="6252787" y="1293788"/>
              <a:ext cx="234870" cy="167855"/>
            </a:xfrm>
            <a:custGeom>
              <a:avLst/>
              <a:gdLst/>
              <a:ahLst/>
              <a:cxnLst/>
              <a:rect l="l" t="t" r="r" b="b"/>
              <a:pathLst>
                <a:path w="6277" h="4486" extrusionOk="0">
                  <a:moveTo>
                    <a:pt x="1223" y="1"/>
                  </a:moveTo>
                  <a:cubicBezTo>
                    <a:pt x="536" y="369"/>
                    <a:pt x="1" y="955"/>
                    <a:pt x="1" y="955"/>
                  </a:cubicBezTo>
                  <a:cubicBezTo>
                    <a:pt x="420" y="2143"/>
                    <a:pt x="1708" y="3332"/>
                    <a:pt x="3381" y="4486"/>
                  </a:cubicBezTo>
                  <a:lnTo>
                    <a:pt x="4586" y="3231"/>
                  </a:lnTo>
                  <a:lnTo>
                    <a:pt x="5389" y="3783"/>
                  </a:lnTo>
                  <a:cubicBezTo>
                    <a:pt x="5925" y="3332"/>
                    <a:pt x="6277" y="2796"/>
                    <a:pt x="6159" y="2093"/>
                  </a:cubicBezTo>
                  <a:lnTo>
                    <a:pt x="5674" y="1190"/>
                  </a:lnTo>
                  <a:cubicBezTo>
                    <a:pt x="5374" y="1729"/>
                    <a:pt x="4787" y="1949"/>
                    <a:pt x="4135" y="1949"/>
                  </a:cubicBezTo>
                  <a:cubicBezTo>
                    <a:pt x="2784" y="1949"/>
                    <a:pt x="1155" y="1006"/>
                    <a:pt x="12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7" name="Google Shape;1707;p41"/>
            <p:cNvSpPr/>
            <p:nvPr/>
          </p:nvSpPr>
          <p:spPr>
            <a:xfrm>
              <a:off x="6309136" y="976984"/>
              <a:ext cx="209164" cy="346074"/>
            </a:xfrm>
            <a:custGeom>
              <a:avLst/>
              <a:gdLst/>
              <a:ahLst/>
              <a:cxnLst/>
              <a:rect l="l" t="t" r="r" b="b"/>
              <a:pathLst>
                <a:path w="5590" h="9249" extrusionOk="0">
                  <a:moveTo>
                    <a:pt x="2796" y="1"/>
                  </a:moveTo>
                  <a:cubicBezTo>
                    <a:pt x="1759" y="1"/>
                    <a:pt x="755" y="888"/>
                    <a:pt x="704" y="1022"/>
                  </a:cubicBezTo>
                  <a:cubicBezTo>
                    <a:pt x="1" y="3481"/>
                    <a:pt x="202" y="7615"/>
                    <a:pt x="520" y="8434"/>
                  </a:cubicBezTo>
                  <a:cubicBezTo>
                    <a:pt x="611" y="8638"/>
                    <a:pt x="1468" y="9248"/>
                    <a:pt x="2764" y="9248"/>
                  </a:cubicBezTo>
                  <a:cubicBezTo>
                    <a:pt x="3383" y="9248"/>
                    <a:pt x="4103" y="9109"/>
                    <a:pt x="4887" y="8720"/>
                  </a:cubicBezTo>
                  <a:cubicBezTo>
                    <a:pt x="5055" y="7883"/>
                    <a:pt x="5590" y="3180"/>
                    <a:pt x="5456" y="1741"/>
                  </a:cubicBezTo>
                  <a:cubicBezTo>
                    <a:pt x="5440" y="1574"/>
                    <a:pt x="5407" y="1373"/>
                    <a:pt x="5322" y="1223"/>
                  </a:cubicBezTo>
                  <a:cubicBezTo>
                    <a:pt x="5239" y="1089"/>
                    <a:pt x="5121" y="989"/>
                    <a:pt x="5021" y="888"/>
                  </a:cubicBezTo>
                  <a:cubicBezTo>
                    <a:pt x="4403" y="386"/>
                    <a:pt x="3615" y="1"/>
                    <a:pt x="2796"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8" name="Google Shape;1708;p41"/>
            <p:cNvSpPr/>
            <p:nvPr/>
          </p:nvSpPr>
          <p:spPr>
            <a:xfrm>
              <a:off x="6304159" y="973429"/>
              <a:ext cx="92683" cy="207106"/>
            </a:xfrm>
            <a:custGeom>
              <a:avLst/>
              <a:gdLst/>
              <a:ahLst/>
              <a:cxnLst/>
              <a:rect l="l" t="t" r="r" b="b"/>
              <a:pathLst>
                <a:path w="2477" h="5535" extrusionOk="0">
                  <a:moveTo>
                    <a:pt x="1575" y="1"/>
                  </a:moveTo>
                  <a:cubicBezTo>
                    <a:pt x="1188" y="1"/>
                    <a:pt x="837" y="200"/>
                    <a:pt x="602" y="464"/>
                  </a:cubicBezTo>
                  <a:cubicBezTo>
                    <a:pt x="352" y="782"/>
                    <a:pt x="252" y="1167"/>
                    <a:pt x="201" y="1568"/>
                  </a:cubicBezTo>
                  <a:cubicBezTo>
                    <a:pt x="0" y="2840"/>
                    <a:pt x="201" y="4163"/>
                    <a:pt x="386" y="5468"/>
                  </a:cubicBezTo>
                  <a:lnTo>
                    <a:pt x="453" y="5535"/>
                  </a:lnTo>
                  <a:cubicBezTo>
                    <a:pt x="904" y="5434"/>
                    <a:pt x="1356" y="5350"/>
                    <a:pt x="1825" y="5283"/>
                  </a:cubicBezTo>
                  <a:cubicBezTo>
                    <a:pt x="2142" y="3828"/>
                    <a:pt x="2477" y="2355"/>
                    <a:pt x="2394" y="832"/>
                  </a:cubicBezTo>
                  <a:cubicBezTo>
                    <a:pt x="2376" y="631"/>
                    <a:pt x="2360" y="414"/>
                    <a:pt x="2209" y="247"/>
                  </a:cubicBezTo>
                  <a:cubicBezTo>
                    <a:pt x="2092" y="129"/>
                    <a:pt x="1925" y="46"/>
                    <a:pt x="1740" y="13"/>
                  </a:cubicBezTo>
                  <a:cubicBezTo>
                    <a:pt x="1685" y="4"/>
                    <a:pt x="1630" y="1"/>
                    <a:pt x="157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9" name="Google Shape;1709;p41"/>
            <p:cNvSpPr/>
            <p:nvPr/>
          </p:nvSpPr>
          <p:spPr>
            <a:xfrm>
              <a:off x="7263365" y="3128948"/>
              <a:ext cx="140914" cy="72104"/>
            </a:xfrm>
            <a:custGeom>
              <a:avLst/>
              <a:gdLst/>
              <a:ahLst/>
              <a:cxnLst/>
              <a:rect l="l" t="t" r="r" b="b"/>
              <a:pathLst>
                <a:path w="3766" h="1927" extrusionOk="0">
                  <a:moveTo>
                    <a:pt x="314" y="1"/>
                  </a:moveTo>
                  <a:cubicBezTo>
                    <a:pt x="231" y="1"/>
                    <a:pt x="151" y="18"/>
                    <a:pt x="84" y="68"/>
                  </a:cubicBezTo>
                  <a:lnTo>
                    <a:pt x="18" y="251"/>
                  </a:lnTo>
                  <a:cubicBezTo>
                    <a:pt x="0" y="653"/>
                    <a:pt x="67" y="820"/>
                    <a:pt x="167" y="1239"/>
                  </a:cubicBezTo>
                  <a:cubicBezTo>
                    <a:pt x="167" y="1289"/>
                    <a:pt x="185" y="1340"/>
                    <a:pt x="218" y="1389"/>
                  </a:cubicBezTo>
                  <a:cubicBezTo>
                    <a:pt x="268" y="1456"/>
                    <a:pt x="352" y="1490"/>
                    <a:pt x="453" y="1507"/>
                  </a:cubicBezTo>
                  <a:cubicBezTo>
                    <a:pt x="736" y="1590"/>
                    <a:pt x="1038" y="1674"/>
                    <a:pt x="1323" y="1741"/>
                  </a:cubicBezTo>
                  <a:cubicBezTo>
                    <a:pt x="1704" y="1847"/>
                    <a:pt x="2099" y="1927"/>
                    <a:pt x="2483" y="1927"/>
                  </a:cubicBezTo>
                  <a:cubicBezTo>
                    <a:pt x="2520" y="1927"/>
                    <a:pt x="2558" y="1926"/>
                    <a:pt x="2594" y="1925"/>
                  </a:cubicBezTo>
                  <a:cubicBezTo>
                    <a:pt x="3030" y="1909"/>
                    <a:pt x="3465" y="1757"/>
                    <a:pt x="3766" y="1440"/>
                  </a:cubicBezTo>
                  <a:cubicBezTo>
                    <a:pt x="2912" y="1389"/>
                    <a:pt x="2092" y="1054"/>
                    <a:pt x="1439" y="503"/>
                  </a:cubicBezTo>
                  <a:cubicBezTo>
                    <a:pt x="1323" y="403"/>
                    <a:pt x="1205" y="285"/>
                    <a:pt x="1071" y="202"/>
                  </a:cubicBezTo>
                  <a:cubicBezTo>
                    <a:pt x="921" y="117"/>
                    <a:pt x="754" y="68"/>
                    <a:pt x="569" y="34"/>
                  </a:cubicBezTo>
                  <a:cubicBezTo>
                    <a:pt x="485" y="18"/>
                    <a:pt x="398" y="1"/>
                    <a:pt x="314"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0" name="Google Shape;1710;p41"/>
            <p:cNvSpPr/>
            <p:nvPr/>
          </p:nvSpPr>
          <p:spPr>
            <a:xfrm>
              <a:off x="6282869" y="3729369"/>
              <a:ext cx="81420" cy="129914"/>
            </a:xfrm>
            <a:custGeom>
              <a:avLst/>
              <a:gdLst/>
              <a:ahLst/>
              <a:cxnLst/>
              <a:rect l="l" t="t" r="r" b="b"/>
              <a:pathLst>
                <a:path w="2176" h="3472" extrusionOk="0">
                  <a:moveTo>
                    <a:pt x="1071" y="1"/>
                  </a:moveTo>
                  <a:lnTo>
                    <a:pt x="888" y="68"/>
                  </a:lnTo>
                  <a:cubicBezTo>
                    <a:pt x="553" y="302"/>
                    <a:pt x="453" y="469"/>
                    <a:pt x="134" y="837"/>
                  </a:cubicBezTo>
                  <a:cubicBezTo>
                    <a:pt x="101" y="888"/>
                    <a:pt x="51" y="938"/>
                    <a:pt x="34" y="989"/>
                  </a:cubicBezTo>
                  <a:cubicBezTo>
                    <a:pt x="0" y="1089"/>
                    <a:pt x="34" y="1172"/>
                    <a:pt x="67" y="1256"/>
                  </a:cubicBezTo>
                  <a:cubicBezTo>
                    <a:pt x="185" y="1540"/>
                    <a:pt x="319" y="1808"/>
                    <a:pt x="435" y="2093"/>
                  </a:cubicBezTo>
                  <a:cubicBezTo>
                    <a:pt x="620" y="2477"/>
                    <a:pt x="821" y="2863"/>
                    <a:pt x="1105" y="3131"/>
                  </a:cubicBezTo>
                  <a:cubicBezTo>
                    <a:pt x="1323" y="3336"/>
                    <a:pt x="1600" y="3472"/>
                    <a:pt x="1898" y="3472"/>
                  </a:cubicBezTo>
                  <a:cubicBezTo>
                    <a:pt x="1989" y="3472"/>
                    <a:pt x="2082" y="3459"/>
                    <a:pt x="2176" y="3432"/>
                  </a:cubicBezTo>
                  <a:cubicBezTo>
                    <a:pt x="1724" y="2846"/>
                    <a:pt x="1490" y="2042"/>
                    <a:pt x="1540" y="1190"/>
                  </a:cubicBezTo>
                  <a:cubicBezTo>
                    <a:pt x="1540" y="1038"/>
                    <a:pt x="1557" y="888"/>
                    <a:pt x="1540" y="754"/>
                  </a:cubicBezTo>
                  <a:cubicBezTo>
                    <a:pt x="1524" y="587"/>
                    <a:pt x="1457" y="453"/>
                    <a:pt x="1390" y="302"/>
                  </a:cubicBezTo>
                  <a:cubicBezTo>
                    <a:pt x="1323" y="168"/>
                    <a:pt x="1238" y="34"/>
                    <a:pt x="1071"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1" name="Google Shape;1711;p41"/>
            <p:cNvSpPr/>
            <p:nvPr/>
          </p:nvSpPr>
          <p:spPr>
            <a:xfrm>
              <a:off x="6021778" y="2204166"/>
              <a:ext cx="324372" cy="153487"/>
            </a:xfrm>
            <a:custGeom>
              <a:avLst/>
              <a:gdLst/>
              <a:ahLst/>
              <a:cxnLst/>
              <a:rect l="l" t="t" r="r" b="b"/>
              <a:pathLst>
                <a:path w="8669" h="4102" extrusionOk="0">
                  <a:moveTo>
                    <a:pt x="8669" y="1"/>
                  </a:moveTo>
                  <a:lnTo>
                    <a:pt x="1" y="3131"/>
                  </a:lnTo>
                  <a:lnTo>
                    <a:pt x="184" y="4101"/>
                  </a:lnTo>
                  <a:cubicBezTo>
                    <a:pt x="5155" y="2528"/>
                    <a:pt x="8669" y="1"/>
                    <a:pt x="8669"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2" name="Google Shape;1712;p41"/>
            <p:cNvSpPr/>
            <p:nvPr/>
          </p:nvSpPr>
          <p:spPr>
            <a:xfrm>
              <a:off x="6453151" y="2373886"/>
              <a:ext cx="139680" cy="107051"/>
            </a:xfrm>
            <a:custGeom>
              <a:avLst/>
              <a:gdLst/>
              <a:ahLst/>
              <a:cxnLst/>
              <a:rect l="l" t="t" r="r" b="b"/>
              <a:pathLst>
                <a:path w="3733" h="2861" extrusionOk="0">
                  <a:moveTo>
                    <a:pt x="3733" y="0"/>
                  </a:moveTo>
                  <a:lnTo>
                    <a:pt x="1725" y="1640"/>
                  </a:lnTo>
                  <a:lnTo>
                    <a:pt x="1" y="1723"/>
                  </a:lnTo>
                  <a:lnTo>
                    <a:pt x="1808" y="2861"/>
                  </a:lnTo>
                  <a:lnTo>
                    <a:pt x="3733" y="0"/>
                  </a:ln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713" name="Google Shape;1713;p41"/>
            <p:cNvSpPr/>
            <p:nvPr/>
          </p:nvSpPr>
          <p:spPr>
            <a:xfrm>
              <a:off x="7461185" y="1568686"/>
              <a:ext cx="380760" cy="686274"/>
            </a:xfrm>
            <a:custGeom>
              <a:avLst/>
              <a:gdLst/>
              <a:ahLst/>
              <a:cxnLst/>
              <a:rect l="l" t="t" r="r" b="b"/>
              <a:pathLst>
                <a:path w="10176" h="18341" extrusionOk="0">
                  <a:moveTo>
                    <a:pt x="4570" y="1"/>
                  </a:moveTo>
                  <a:lnTo>
                    <a:pt x="4570" y="1"/>
                  </a:lnTo>
                  <a:cubicBezTo>
                    <a:pt x="5105" y="5523"/>
                    <a:pt x="9271" y="10141"/>
                    <a:pt x="9271" y="10141"/>
                  </a:cubicBezTo>
                  <a:lnTo>
                    <a:pt x="1" y="18256"/>
                  </a:lnTo>
                  <a:lnTo>
                    <a:pt x="286" y="18341"/>
                  </a:lnTo>
                  <a:lnTo>
                    <a:pt x="10175" y="10309"/>
                  </a:lnTo>
                  <a:cubicBezTo>
                    <a:pt x="8067" y="7230"/>
                    <a:pt x="6009" y="4050"/>
                    <a:pt x="4570"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714" name="Google Shape;1714;p41"/>
            <p:cNvSpPr/>
            <p:nvPr/>
          </p:nvSpPr>
          <p:spPr>
            <a:xfrm>
              <a:off x="6282869" y="3294254"/>
              <a:ext cx="143421" cy="565042"/>
            </a:xfrm>
            <a:custGeom>
              <a:avLst/>
              <a:gdLst/>
              <a:ahLst/>
              <a:cxnLst/>
              <a:rect l="l" t="t" r="r" b="b"/>
              <a:pathLst>
                <a:path w="3833" h="15101" extrusionOk="0">
                  <a:moveTo>
                    <a:pt x="268" y="1"/>
                  </a:moveTo>
                  <a:lnTo>
                    <a:pt x="268" y="1"/>
                  </a:lnTo>
                  <a:cubicBezTo>
                    <a:pt x="435" y="4501"/>
                    <a:pt x="603" y="7145"/>
                    <a:pt x="770" y="11781"/>
                  </a:cubicBezTo>
                  <a:cubicBezTo>
                    <a:pt x="536" y="11982"/>
                    <a:pt x="419" y="12149"/>
                    <a:pt x="134" y="12466"/>
                  </a:cubicBezTo>
                  <a:cubicBezTo>
                    <a:pt x="101" y="12517"/>
                    <a:pt x="51" y="12567"/>
                    <a:pt x="34" y="12618"/>
                  </a:cubicBezTo>
                  <a:cubicBezTo>
                    <a:pt x="0" y="12718"/>
                    <a:pt x="34" y="12801"/>
                    <a:pt x="67" y="12885"/>
                  </a:cubicBezTo>
                  <a:cubicBezTo>
                    <a:pt x="185" y="13169"/>
                    <a:pt x="319" y="13437"/>
                    <a:pt x="435" y="13722"/>
                  </a:cubicBezTo>
                  <a:cubicBezTo>
                    <a:pt x="620" y="14106"/>
                    <a:pt x="821" y="14492"/>
                    <a:pt x="1105" y="14760"/>
                  </a:cubicBezTo>
                  <a:cubicBezTo>
                    <a:pt x="1323" y="14965"/>
                    <a:pt x="1600" y="15101"/>
                    <a:pt x="1898" y="15101"/>
                  </a:cubicBezTo>
                  <a:cubicBezTo>
                    <a:pt x="1989" y="15101"/>
                    <a:pt x="2082" y="15088"/>
                    <a:pt x="2176" y="15061"/>
                  </a:cubicBezTo>
                  <a:cubicBezTo>
                    <a:pt x="1724" y="14475"/>
                    <a:pt x="1490" y="13671"/>
                    <a:pt x="1540" y="12819"/>
                  </a:cubicBezTo>
                  <a:cubicBezTo>
                    <a:pt x="1540" y="12667"/>
                    <a:pt x="1557" y="12517"/>
                    <a:pt x="1540" y="12383"/>
                  </a:cubicBezTo>
                  <a:cubicBezTo>
                    <a:pt x="1524" y="12216"/>
                    <a:pt x="1457" y="12082"/>
                    <a:pt x="1390" y="11931"/>
                  </a:cubicBezTo>
                  <a:lnTo>
                    <a:pt x="1390" y="11915"/>
                  </a:lnTo>
                  <a:cubicBezTo>
                    <a:pt x="2042" y="9454"/>
                    <a:pt x="3146" y="5088"/>
                    <a:pt x="3833" y="369"/>
                  </a:cubicBezTo>
                  <a:cubicBezTo>
                    <a:pt x="3297" y="335"/>
                    <a:pt x="2762" y="302"/>
                    <a:pt x="2226" y="251"/>
                  </a:cubicBezTo>
                  <a:cubicBezTo>
                    <a:pt x="1573" y="184"/>
                    <a:pt x="921" y="101"/>
                    <a:pt x="2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5" name="Google Shape;1715;p41"/>
            <p:cNvSpPr/>
            <p:nvPr/>
          </p:nvSpPr>
          <p:spPr>
            <a:xfrm>
              <a:off x="7264001" y="3136469"/>
              <a:ext cx="140278" cy="64583"/>
            </a:xfrm>
            <a:custGeom>
              <a:avLst/>
              <a:gdLst/>
              <a:ahLst/>
              <a:cxnLst/>
              <a:rect l="l" t="t" r="r" b="b"/>
              <a:pathLst>
                <a:path w="3749" h="1726" extrusionOk="0">
                  <a:moveTo>
                    <a:pt x="1038" y="1"/>
                  </a:moveTo>
                  <a:cubicBezTo>
                    <a:pt x="686" y="117"/>
                    <a:pt x="351" y="251"/>
                    <a:pt x="1" y="385"/>
                  </a:cubicBezTo>
                  <a:cubicBezTo>
                    <a:pt x="34" y="586"/>
                    <a:pt x="84" y="753"/>
                    <a:pt x="150" y="1038"/>
                  </a:cubicBezTo>
                  <a:cubicBezTo>
                    <a:pt x="150" y="1088"/>
                    <a:pt x="168" y="1139"/>
                    <a:pt x="201" y="1188"/>
                  </a:cubicBezTo>
                  <a:cubicBezTo>
                    <a:pt x="251" y="1255"/>
                    <a:pt x="335" y="1289"/>
                    <a:pt x="436" y="1306"/>
                  </a:cubicBezTo>
                  <a:cubicBezTo>
                    <a:pt x="719" y="1389"/>
                    <a:pt x="1021" y="1473"/>
                    <a:pt x="1306" y="1540"/>
                  </a:cubicBezTo>
                  <a:cubicBezTo>
                    <a:pt x="1687" y="1646"/>
                    <a:pt x="2082" y="1726"/>
                    <a:pt x="2466" y="1726"/>
                  </a:cubicBezTo>
                  <a:cubicBezTo>
                    <a:pt x="2503" y="1726"/>
                    <a:pt x="2541" y="1725"/>
                    <a:pt x="2577" y="1724"/>
                  </a:cubicBezTo>
                  <a:cubicBezTo>
                    <a:pt x="3013" y="1708"/>
                    <a:pt x="3448" y="1556"/>
                    <a:pt x="3749" y="1239"/>
                  </a:cubicBezTo>
                  <a:cubicBezTo>
                    <a:pt x="2895" y="1188"/>
                    <a:pt x="2075" y="853"/>
                    <a:pt x="1422" y="302"/>
                  </a:cubicBezTo>
                  <a:cubicBezTo>
                    <a:pt x="1306" y="202"/>
                    <a:pt x="1188" y="84"/>
                    <a:pt x="105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6" name="Google Shape;1716;p41"/>
            <p:cNvSpPr/>
            <p:nvPr/>
          </p:nvSpPr>
          <p:spPr>
            <a:xfrm>
              <a:off x="5850823" y="1904872"/>
              <a:ext cx="227349" cy="200408"/>
            </a:xfrm>
            <a:custGeom>
              <a:avLst/>
              <a:gdLst/>
              <a:ahLst/>
              <a:cxnLst/>
              <a:rect l="l" t="t" r="r" b="b"/>
              <a:pathLst>
                <a:path w="6076" h="5356" extrusionOk="0">
                  <a:moveTo>
                    <a:pt x="6076" y="1"/>
                  </a:moveTo>
                  <a:lnTo>
                    <a:pt x="6076" y="1"/>
                  </a:lnTo>
                  <a:cubicBezTo>
                    <a:pt x="6076" y="1"/>
                    <a:pt x="4184" y="101"/>
                    <a:pt x="18" y="3749"/>
                  </a:cubicBezTo>
                  <a:cubicBezTo>
                    <a:pt x="18" y="3767"/>
                    <a:pt x="18" y="3767"/>
                    <a:pt x="1" y="3783"/>
                  </a:cubicBezTo>
                  <a:cubicBezTo>
                    <a:pt x="46" y="3902"/>
                    <a:pt x="128" y="3939"/>
                    <a:pt x="224" y="3939"/>
                  </a:cubicBezTo>
                  <a:cubicBezTo>
                    <a:pt x="378" y="3939"/>
                    <a:pt x="569" y="3846"/>
                    <a:pt x="711" y="3846"/>
                  </a:cubicBezTo>
                  <a:cubicBezTo>
                    <a:pt x="780" y="3846"/>
                    <a:pt x="836" y="3868"/>
                    <a:pt x="871" y="3934"/>
                  </a:cubicBezTo>
                  <a:cubicBezTo>
                    <a:pt x="1022" y="4218"/>
                    <a:pt x="971" y="4787"/>
                    <a:pt x="971" y="5121"/>
                  </a:cubicBezTo>
                  <a:lnTo>
                    <a:pt x="971" y="5356"/>
                  </a:lnTo>
                  <a:cubicBezTo>
                    <a:pt x="3080" y="2377"/>
                    <a:pt x="6076" y="1"/>
                    <a:pt x="6076"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7" name="Google Shape;1717;p41"/>
            <p:cNvSpPr/>
            <p:nvPr/>
          </p:nvSpPr>
          <p:spPr>
            <a:xfrm>
              <a:off x="7057986" y="3062871"/>
              <a:ext cx="126509" cy="58633"/>
            </a:xfrm>
            <a:custGeom>
              <a:avLst/>
              <a:gdLst/>
              <a:ahLst/>
              <a:cxnLst/>
              <a:rect l="l" t="t" r="r" b="b"/>
              <a:pathLst>
                <a:path w="3381" h="1567" extrusionOk="0">
                  <a:moveTo>
                    <a:pt x="988" y="0"/>
                  </a:moveTo>
                  <a:cubicBezTo>
                    <a:pt x="926" y="0"/>
                    <a:pt x="864" y="3"/>
                    <a:pt x="804" y="9"/>
                  </a:cubicBezTo>
                  <a:cubicBezTo>
                    <a:pt x="536" y="27"/>
                    <a:pt x="235" y="127"/>
                    <a:pt x="101" y="361"/>
                  </a:cubicBezTo>
                  <a:cubicBezTo>
                    <a:pt x="0" y="545"/>
                    <a:pt x="34" y="779"/>
                    <a:pt x="118" y="964"/>
                  </a:cubicBezTo>
                  <a:cubicBezTo>
                    <a:pt x="152" y="1031"/>
                    <a:pt x="168" y="1080"/>
                    <a:pt x="235" y="1114"/>
                  </a:cubicBezTo>
                  <a:cubicBezTo>
                    <a:pt x="286" y="1147"/>
                    <a:pt x="353" y="1147"/>
                    <a:pt x="402" y="1147"/>
                  </a:cubicBezTo>
                  <a:cubicBezTo>
                    <a:pt x="770" y="1114"/>
                    <a:pt x="1105" y="964"/>
                    <a:pt x="1473" y="913"/>
                  </a:cubicBezTo>
                  <a:cubicBezTo>
                    <a:pt x="1584" y="894"/>
                    <a:pt x="1697" y="885"/>
                    <a:pt x="1810" y="885"/>
                  </a:cubicBezTo>
                  <a:cubicBezTo>
                    <a:pt x="2392" y="885"/>
                    <a:pt x="2975" y="1131"/>
                    <a:pt x="3381" y="1566"/>
                  </a:cubicBezTo>
                  <a:lnTo>
                    <a:pt x="3063" y="1147"/>
                  </a:lnTo>
                  <a:cubicBezTo>
                    <a:pt x="2675" y="480"/>
                    <a:pt x="1783" y="0"/>
                    <a:pt x="98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8" name="Google Shape;1718;p41"/>
            <p:cNvSpPr/>
            <p:nvPr/>
          </p:nvSpPr>
          <p:spPr>
            <a:xfrm>
              <a:off x="6939676" y="3001733"/>
              <a:ext cx="83291" cy="13807"/>
            </a:xfrm>
            <a:custGeom>
              <a:avLst/>
              <a:gdLst/>
              <a:ahLst/>
              <a:cxnLst/>
              <a:rect l="l" t="t" r="r" b="b"/>
              <a:pathLst>
                <a:path w="2226" h="369" extrusionOk="0">
                  <a:moveTo>
                    <a:pt x="1020" y="0"/>
                  </a:moveTo>
                  <a:cubicBezTo>
                    <a:pt x="802" y="0"/>
                    <a:pt x="585" y="6"/>
                    <a:pt x="385" y="6"/>
                  </a:cubicBezTo>
                  <a:cubicBezTo>
                    <a:pt x="316" y="6"/>
                    <a:pt x="249" y="5"/>
                    <a:pt x="184" y="3"/>
                  </a:cubicBezTo>
                  <a:cubicBezTo>
                    <a:pt x="117" y="3"/>
                    <a:pt x="0" y="37"/>
                    <a:pt x="17" y="121"/>
                  </a:cubicBezTo>
                  <a:cubicBezTo>
                    <a:pt x="34" y="155"/>
                    <a:pt x="67" y="171"/>
                    <a:pt x="101" y="188"/>
                  </a:cubicBezTo>
                  <a:cubicBezTo>
                    <a:pt x="387" y="320"/>
                    <a:pt x="695" y="369"/>
                    <a:pt x="1011" y="369"/>
                  </a:cubicBezTo>
                  <a:cubicBezTo>
                    <a:pt x="1415" y="369"/>
                    <a:pt x="1831" y="289"/>
                    <a:pt x="2225" y="204"/>
                  </a:cubicBezTo>
                  <a:lnTo>
                    <a:pt x="2176" y="137"/>
                  </a:lnTo>
                  <a:cubicBezTo>
                    <a:pt x="1845" y="20"/>
                    <a:pt x="1429" y="0"/>
                    <a:pt x="10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9" name="Google Shape;1719;p41"/>
            <p:cNvSpPr/>
            <p:nvPr/>
          </p:nvSpPr>
          <p:spPr>
            <a:xfrm>
              <a:off x="6948431" y="3145860"/>
              <a:ext cx="28213" cy="32104"/>
            </a:xfrm>
            <a:custGeom>
              <a:avLst/>
              <a:gdLst/>
              <a:ahLst/>
              <a:cxnLst/>
              <a:rect l="l" t="t" r="r" b="b"/>
              <a:pathLst>
                <a:path w="754" h="858" extrusionOk="0">
                  <a:moveTo>
                    <a:pt x="753" y="0"/>
                  </a:moveTo>
                  <a:lnTo>
                    <a:pt x="335" y="218"/>
                  </a:lnTo>
                  <a:cubicBezTo>
                    <a:pt x="235" y="319"/>
                    <a:pt x="151" y="419"/>
                    <a:pt x="84" y="536"/>
                  </a:cubicBezTo>
                  <a:cubicBezTo>
                    <a:pt x="34" y="620"/>
                    <a:pt x="1" y="720"/>
                    <a:pt x="50" y="787"/>
                  </a:cubicBezTo>
                  <a:cubicBezTo>
                    <a:pt x="81" y="838"/>
                    <a:pt x="137" y="858"/>
                    <a:pt x="195" y="858"/>
                  </a:cubicBezTo>
                  <a:cubicBezTo>
                    <a:pt x="232" y="858"/>
                    <a:pt x="269" y="850"/>
                    <a:pt x="302" y="837"/>
                  </a:cubicBezTo>
                  <a:cubicBezTo>
                    <a:pt x="469" y="787"/>
                    <a:pt x="586" y="653"/>
                    <a:pt x="653" y="502"/>
                  </a:cubicBezTo>
                  <a:cubicBezTo>
                    <a:pt x="720" y="335"/>
                    <a:pt x="753" y="167"/>
                    <a:pt x="75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20" name="Google Shape;1720;p41"/>
            <p:cNvSpPr/>
            <p:nvPr/>
          </p:nvSpPr>
          <p:spPr>
            <a:xfrm>
              <a:off x="7320350" y="1562101"/>
              <a:ext cx="96462" cy="75546"/>
            </a:xfrm>
            <a:custGeom>
              <a:avLst/>
              <a:gdLst/>
              <a:ahLst/>
              <a:cxnLst/>
              <a:rect l="l" t="t" r="r" b="b"/>
              <a:pathLst>
                <a:path w="2578" h="2019" extrusionOk="0">
                  <a:moveTo>
                    <a:pt x="900" y="1"/>
                  </a:moveTo>
                  <a:cubicBezTo>
                    <a:pt x="543" y="1"/>
                    <a:pt x="169" y="201"/>
                    <a:pt x="1" y="578"/>
                  </a:cubicBezTo>
                  <a:cubicBezTo>
                    <a:pt x="231" y="1022"/>
                    <a:pt x="1741" y="2018"/>
                    <a:pt x="2061" y="2018"/>
                  </a:cubicBezTo>
                  <a:cubicBezTo>
                    <a:pt x="2066" y="2018"/>
                    <a:pt x="2071" y="2018"/>
                    <a:pt x="2076" y="2017"/>
                  </a:cubicBezTo>
                  <a:cubicBezTo>
                    <a:pt x="2410" y="1984"/>
                    <a:pt x="2578" y="1565"/>
                    <a:pt x="2527" y="1348"/>
                  </a:cubicBezTo>
                  <a:cubicBezTo>
                    <a:pt x="2493" y="1248"/>
                    <a:pt x="2058" y="962"/>
                    <a:pt x="1540" y="293"/>
                  </a:cubicBezTo>
                  <a:cubicBezTo>
                    <a:pt x="1383" y="96"/>
                    <a:pt x="1145" y="1"/>
                    <a:pt x="900"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1" name="Google Shape;1721;p41"/>
            <p:cNvSpPr/>
            <p:nvPr/>
          </p:nvSpPr>
          <p:spPr>
            <a:xfrm>
              <a:off x="7275862" y="1562288"/>
              <a:ext cx="104619" cy="106453"/>
            </a:xfrm>
            <a:custGeom>
              <a:avLst/>
              <a:gdLst/>
              <a:ahLst/>
              <a:cxnLst/>
              <a:rect l="l" t="t" r="r" b="b"/>
              <a:pathLst>
                <a:path w="2796" h="2845" extrusionOk="0">
                  <a:moveTo>
                    <a:pt x="2072" y="0"/>
                  </a:moveTo>
                  <a:cubicBezTo>
                    <a:pt x="1683" y="0"/>
                    <a:pt x="1163" y="310"/>
                    <a:pt x="721" y="824"/>
                  </a:cubicBezTo>
                  <a:cubicBezTo>
                    <a:pt x="101" y="1560"/>
                    <a:pt x="1" y="2314"/>
                    <a:pt x="353" y="2664"/>
                  </a:cubicBezTo>
                  <a:cubicBezTo>
                    <a:pt x="463" y="2785"/>
                    <a:pt x="607" y="2845"/>
                    <a:pt x="773" y="2845"/>
                  </a:cubicBezTo>
                  <a:cubicBezTo>
                    <a:pt x="1112" y="2845"/>
                    <a:pt x="1543" y="2596"/>
                    <a:pt x="1959" y="2113"/>
                  </a:cubicBezTo>
                  <a:cubicBezTo>
                    <a:pt x="2578" y="1376"/>
                    <a:pt x="2796" y="506"/>
                    <a:pt x="2461" y="154"/>
                  </a:cubicBezTo>
                  <a:cubicBezTo>
                    <a:pt x="2361" y="49"/>
                    <a:pt x="2227" y="0"/>
                    <a:pt x="2072"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2" name="Google Shape;1722;p41"/>
            <p:cNvSpPr/>
            <p:nvPr/>
          </p:nvSpPr>
          <p:spPr>
            <a:xfrm>
              <a:off x="7358515" y="1666942"/>
              <a:ext cx="62038" cy="51973"/>
            </a:xfrm>
            <a:custGeom>
              <a:avLst/>
              <a:gdLst/>
              <a:ahLst/>
              <a:cxnLst/>
              <a:rect l="l" t="t" r="r" b="b"/>
              <a:pathLst>
                <a:path w="1658" h="1389" extrusionOk="0">
                  <a:moveTo>
                    <a:pt x="602" y="1"/>
                  </a:moveTo>
                  <a:cubicBezTo>
                    <a:pt x="454" y="1"/>
                    <a:pt x="348" y="102"/>
                    <a:pt x="252" y="235"/>
                  </a:cubicBezTo>
                  <a:cubicBezTo>
                    <a:pt x="85" y="470"/>
                    <a:pt x="1" y="721"/>
                    <a:pt x="420" y="1056"/>
                  </a:cubicBezTo>
                  <a:cubicBezTo>
                    <a:pt x="679" y="1274"/>
                    <a:pt x="964" y="1389"/>
                    <a:pt x="1184" y="1389"/>
                  </a:cubicBezTo>
                  <a:cubicBezTo>
                    <a:pt x="1318" y="1389"/>
                    <a:pt x="1427" y="1346"/>
                    <a:pt x="1491" y="1257"/>
                  </a:cubicBezTo>
                  <a:cubicBezTo>
                    <a:pt x="1658" y="1023"/>
                    <a:pt x="1440" y="554"/>
                    <a:pt x="1022" y="202"/>
                  </a:cubicBezTo>
                  <a:cubicBezTo>
                    <a:pt x="849" y="58"/>
                    <a:pt x="714" y="1"/>
                    <a:pt x="602"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3" name="Google Shape;1723;p41"/>
            <p:cNvSpPr/>
            <p:nvPr/>
          </p:nvSpPr>
          <p:spPr>
            <a:xfrm>
              <a:off x="7383546" y="1635287"/>
              <a:ext cx="63909" cy="52908"/>
            </a:xfrm>
            <a:custGeom>
              <a:avLst/>
              <a:gdLst/>
              <a:ahLst/>
              <a:cxnLst/>
              <a:rect l="l" t="t" r="r" b="b"/>
              <a:pathLst>
                <a:path w="1708" h="1414" extrusionOk="0">
                  <a:moveTo>
                    <a:pt x="571" y="0"/>
                  </a:moveTo>
                  <a:cubicBezTo>
                    <a:pt x="426" y="0"/>
                    <a:pt x="328" y="99"/>
                    <a:pt x="235" y="229"/>
                  </a:cubicBezTo>
                  <a:cubicBezTo>
                    <a:pt x="68" y="463"/>
                    <a:pt x="1" y="697"/>
                    <a:pt x="436" y="1065"/>
                  </a:cubicBezTo>
                  <a:cubicBezTo>
                    <a:pt x="728" y="1292"/>
                    <a:pt x="1033" y="1414"/>
                    <a:pt x="1258" y="1414"/>
                  </a:cubicBezTo>
                  <a:cubicBezTo>
                    <a:pt x="1382" y="1414"/>
                    <a:pt x="1481" y="1377"/>
                    <a:pt x="1540" y="1300"/>
                  </a:cubicBezTo>
                  <a:cubicBezTo>
                    <a:pt x="1708" y="1065"/>
                    <a:pt x="1474" y="579"/>
                    <a:pt x="1038" y="229"/>
                  </a:cubicBezTo>
                  <a:cubicBezTo>
                    <a:pt x="837" y="64"/>
                    <a:pt x="689" y="0"/>
                    <a:pt x="571"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4" name="Google Shape;1724;p41"/>
            <p:cNvSpPr/>
            <p:nvPr/>
          </p:nvSpPr>
          <p:spPr>
            <a:xfrm>
              <a:off x="7414864" y="1598732"/>
              <a:ext cx="61402" cy="51935"/>
            </a:xfrm>
            <a:custGeom>
              <a:avLst/>
              <a:gdLst/>
              <a:ahLst/>
              <a:cxnLst/>
              <a:rect l="l" t="t" r="r" b="b"/>
              <a:pathLst>
                <a:path w="1641" h="1388" extrusionOk="0">
                  <a:moveTo>
                    <a:pt x="588" y="1"/>
                  </a:moveTo>
                  <a:cubicBezTo>
                    <a:pt x="437" y="1"/>
                    <a:pt x="330" y="102"/>
                    <a:pt x="235" y="235"/>
                  </a:cubicBezTo>
                  <a:cubicBezTo>
                    <a:pt x="68" y="469"/>
                    <a:pt x="1" y="720"/>
                    <a:pt x="420" y="1054"/>
                  </a:cubicBezTo>
                  <a:cubicBezTo>
                    <a:pt x="679" y="1273"/>
                    <a:pt x="957" y="1388"/>
                    <a:pt x="1171" y="1388"/>
                  </a:cubicBezTo>
                  <a:cubicBezTo>
                    <a:pt x="1302" y="1388"/>
                    <a:pt x="1410" y="1344"/>
                    <a:pt x="1473" y="1255"/>
                  </a:cubicBezTo>
                  <a:cubicBezTo>
                    <a:pt x="1641" y="1021"/>
                    <a:pt x="1440" y="552"/>
                    <a:pt x="1022" y="202"/>
                  </a:cubicBezTo>
                  <a:cubicBezTo>
                    <a:pt x="842" y="58"/>
                    <a:pt x="702" y="1"/>
                    <a:pt x="58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5" name="Google Shape;1725;p41"/>
            <p:cNvSpPr/>
            <p:nvPr/>
          </p:nvSpPr>
          <p:spPr>
            <a:xfrm>
              <a:off x="6365485" y="1205560"/>
              <a:ext cx="137210" cy="121083"/>
            </a:xfrm>
            <a:custGeom>
              <a:avLst/>
              <a:gdLst/>
              <a:ahLst/>
              <a:cxnLst/>
              <a:rect l="l" t="t" r="r" b="b"/>
              <a:pathLst>
                <a:path w="3667" h="3236" extrusionOk="0">
                  <a:moveTo>
                    <a:pt x="2194" y="0"/>
                  </a:moveTo>
                  <a:cubicBezTo>
                    <a:pt x="1273" y="0"/>
                    <a:pt x="168" y="1004"/>
                    <a:pt x="85" y="2075"/>
                  </a:cubicBezTo>
                  <a:cubicBezTo>
                    <a:pt x="1" y="3113"/>
                    <a:pt x="855" y="3196"/>
                    <a:pt x="1759" y="3229"/>
                  </a:cubicBezTo>
                  <a:cubicBezTo>
                    <a:pt x="1861" y="3233"/>
                    <a:pt x="1961" y="3235"/>
                    <a:pt x="2060" y="3235"/>
                  </a:cubicBezTo>
                  <a:cubicBezTo>
                    <a:pt x="2845" y="3235"/>
                    <a:pt x="3477" y="3077"/>
                    <a:pt x="3566" y="2125"/>
                  </a:cubicBezTo>
                  <a:cubicBezTo>
                    <a:pt x="3666" y="1020"/>
                    <a:pt x="3131" y="16"/>
                    <a:pt x="21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41"/>
            <p:cNvSpPr/>
            <p:nvPr/>
          </p:nvSpPr>
          <p:spPr>
            <a:xfrm>
              <a:off x="6396802" y="1228085"/>
              <a:ext cx="86434" cy="76070"/>
            </a:xfrm>
            <a:custGeom>
              <a:avLst/>
              <a:gdLst/>
              <a:ahLst/>
              <a:cxnLst/>
              <a:rect l="l" t="t" r="r" b="b"/>
              <a:pathLst>
                <a:path w="2310" h="2033" extrusionOk="0">
                  <a:moveTo>
                    <a:pt x="1373" y="1"/>
                  </a:moveTo>
                  <a:cubicBezTo>
                    <a:pt x="804" y="1"/>
                    <a:pt x="101" y="636"/>
                    <a:pt x="52" y="1306"/>
                  </a:cubicBezTo>
                  <a:cubicBezTo>
                    <a:pt x="1" y="1958"/>
                    <a:pt x="536" y="2009"/>
                    <a:pt x="1105" y="2025"/>
                  </a:cubicBezTo>
                  <a:cubicBezTo>
                    <a:pt x="1187" y="2029"/>
                    <a:pt x="1266" y="2032"/>
                    <a:pt x="1343" y="2032"/>
                  </a:cubicBezTo>
                  <a:cubicBezTo>
                    <a:pt x="1818" y="2032"/>
                    <a:pt x="2185" y="1916"/>
                    <a:pt x="2243" y="1339"/>
                  </a:cubicBezTo>
                  <a:cubicBezTo>
                    <a:pt x="2310" y="653"/>
                    <a:pt x="1959" y="17"/>
                    <a:pt x="137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7" name="Google Shape;1727;p41"/>
            <p:cNvSpPr/>
            <p:nvPr/>
          </p:nvSpPr>
          <p:spPr>
            <a:xfrm>
              <a:off x="6396802" y="1102853"/>
              <a:ext cx="28250" cy="50139"/>
            </a:xfrm>
            <a:custGeom>
              <a:avLst/>
              <a:gdLst/>
              <a:ahLst/>
              <a:cxnLst/>
              <a:rect l="l" t="t" r="r" b="b"/>
              <a:pathLst>
                <a:path w="755" h="1340" extrusionOk="0">
                  <a:moveTo>
                    <a:pt x="421" y="0"/>
                  </a:moveTo>
                  <a:cubicBezTo>
                    <a:pt x="242" y="0"/>
                    <a:pt x="67" y="295"/>
                    <a:pt x="34" y="653"/>
                  </a:cubicBezTo>
                  <a:cubicBezTo>
                    <a:pt x="1" y="1021"/>
                    <a:pt x="135" y="1322"/>
                    <a:pt x="319" y="1340"/>
                  </a:cubicBezTo>
                  <a:cubicBezTo>
                    <a:pt x="520" y="1340"/>
                    <a:pt x="687" y="1054"/>
                    <a:pt x="721" y="686"/>
                  </a:cubicBezTo>
                  <a:cubicBezTo>
                    <a:pt x="754" y="318"/>
                    <a:pt x="637" y="17"/>
                    <a:pt x="436" y="1"/>
                  </a:cubicBezTo>
                  <a:cubicBezTo>
                    <a:pt x="431" y="0"/>
                    <a:pt x="426" y="0"/>
                    <a:pt x="4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41"/>
            <p:cNvSpPr/>
            <p:nvPr/>
          </p:nvSpPr>
          <p:spPr>
            <a:xfrm>
              <a:off x="6384941" y="1065212"/>
              <a:ext cx="62001" cy="34536"/>
            </a:xfrm>
            <a:custGeom>
              <a:avLst/>
              <a:gdLst/>
              <a:ahLst/>
              <a:cxnLst/>
              <a:rect l="l" t="t" r="r" b="b"/>
              <a:pathLst>
                <a:path w="1657" h="923" extrusionOk="0">
                  <a:moveTo>
                    <a:pt x="1482" y="1"/>
                  </a:moveTo>
                  <a:cubicBezTo>
                    <a:pt x="1473" y="1"/>
                    <a:pt x="1464" y="1"/>
                    <a:pt x="1456" y="3"/>
                  </a:cubicBezTo>
                  <a:lnTo>
                    <a:pt x="201" y="119"/>
                  </a:lnTo>
                  <a:cubicBezTo>
                    <a:pt x="83" y="137"/>
                    <a:pt x="0" y="220"/>
                    <a:pt x="16" y="337"/>
                  </a:cubicBezTo>
                  <a:lnTo>
                    <a:pt x="16" y="739"/>
                  </a:lnTo>
                  <a:cubicBezTo>
                    <a:pt x="16" y="856"/>
                    <a:pt x="117" y="922"/>
                    <a:pt x="217" y="922"/>
                  </a:cubicBezTo>
                  <a:lnTo>
                    <a:pt x="1473" y="789"/>
                  </a:lnTo>
                  <a:cubicBezTo>
                    <a:pt x="1573" y="789"/>
                    <a:pt x="1656" y="688"/>
                    <a:pt x="1656" y="572"/>
                  </a:cubicBezTo>
                  <a:lnTo>
                    <a:pt x="1640" y="170"/>
                  </a:lnTo>
                  <a:cubicBezTo>
                    <a:pt x="1640" y="79"/>
                    <a:pt x="1570" y="1"/>
                    <a:pt x="148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41"/>
            <p:cNvSpPr/>
            <p:nvPr/>
          </p:nvSpPr>
          <p:spPr>
            <a:xfrm>
              <a:off x="6472608" y="1108465"/>
              <a:ext cx="21927" cy="46398"/>
            </a:xfrm>
            <a:custGeom>
              <a:avLst/>
              <a:gdLst/>
              <a:ahLst/>
              <a:cxnLst/>
              <a:rect l="l" t="t" r="r" b="b"/>
              <a:pathLst>
                <a:path w="586" h="1240" extrusionOk="0">
                  <a:moveTo>
                    <a:pt x="317" y="1"/>
                  </a:moveTo>
                  <a:cubicBezTo>
                    <a:pt x="167" y="1"/>
                    <a:pt x="34" y="269"/>
                    <a:pt x="16" y="621"/>
                  </a:cubicBezTo>
                  <a:cubicBezTo>
                    <a:pt x="0" y="955"/>
                    <a:pt x="117" y="1223"/>
                    <a:pt x="284" y="1239"/>
                  </a:cubicBezTo>
                  <a:cubicBezTo>
                    <a:pt x="435" y="1239"/>
                    <a:pt x="569" y="971"/>
                    <a:pt x="585" y="637"/>
                  </a:cubicBezTo>
                  <a:cubicBezTo>
                    <a:pt x="585" y="286"/>
                    <a:pt x="469" y="18"/>
                    <a:pt x="31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41"/>
            <p:cNvSpPr/>
            <p:nvPr/>
          </p:nvSpPr>
          <p:spPr>
            <a:xfrm>
              <a:off x="6464414" y="1068953"/>
              <a:ext cx="60803" cy="39064"/>
            </a:xfrm>
            <a:custGeom>
              <a:avLst/>
              <a:gdLst/>
              <a:ahLst/>
              <a:cxnLst/>
              <a:rect l="l" t="t" r="r" b="b"/>
              <a:pathLst>
                <a:path w="1625" h="1044" extrusionOk="0">
                  <a:moveTo>
                    <a:pt x="288" y="0"/>
                  </a:moveTo>
                  <a:cubicBezTo>
                    <a:pt x="199" y="0"/>
                    <a:pt x="117" y="63"/>
                    <a:pt x="101" y="153"/>
                  </a:cubicBezTo>
                  <a:lnTo>
                    <a:pt x="18" y="572"/>
                  </a:lnTo>
                  <a:cubicBezTo>
                    <a:pt x="1" y="689"/>
                    <a:pt x="68" y="789"/>
                    <a:pt x="152" y="806"/>
                  </a:cubicBezTo>
                  <a:lnTo>
                    <a:pt x="1306" y="1041"/>
                  </a:lnTo>
                  <a:cubicBezTo>
                    <a:pt x="1316" y="1042"/>
                    <a:pt x="1326" y="1043"/>
                    <a:pt x="1336" y="1043"/>
                  </a:cubicBezTo>
                  <a:cubicBezTo>
                    <a:pt x="1426" y="1043"/>
                    <a:pt x="1509" y="978"/>
                    <a:pt x="1524" y="873"/>
                  </a:cubicBezTo>
                  <a:lnTo>
                    <a:pt x="1607" y="454"/>
                  </a:lnTo>
                  <a:cubicBezTo>
                    <a:pt x="1625" y="354"/>
                    <a:pt x="1574" y="254"/>
                    <a:pt x="1473" y="220"/>
                  </a:cubicBezTo>
                  <a:lnTo>
                    <a:pt x="320" y="3"/>
                  </a:lnTo>
                  <a:cubicBezTo>
                    <a:pt x="309" y="1"/>
                    <a:pt x="298" y="0"/>
                    <a:pt x="28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1" name="Google Shape;1731;p41"/>
            <p:cNvSpPr/>
            <p:nvPr/>
          </p:nvSpPr>
          <p:spPr>
            <a:xfrm>
              <a:off x="6422507" y="1224343"/>
              <a:ext cx="58222" cy="32591"/>
            </a:xfrm>
            <a:custGeom>
              <a:avLst/>
              <a:gdLst/>
              <a:ahLst/>
              <a:cxnLst/>
              <a:rect l="l" t="t" r="r" b="b"/>
              <a:pathLst>
                <a:path w="1556" h="871" extrusionOk="0">
                  <a:moveTo>
                    <a:pt x="620" y="1"/>
                  </a:moveTo>
                  <a:cubicBezTo>
                    <a:pt x="201" y="1"/>
                    <a:pt x="0" y="469"/>
                    <a:pt x="0" y="469"/>
                  </a:cubicBezTo>
                  <a:cubicBezTo>
                    <a:pt x="82" y="461"/>
                    <a:pt x="162" y="457"/>
                    <a:pt x="241" y="457"/>
                  </a:cubicBezTo>
                  <a:cubicBezTo>
                    <a:pt x="698" y="457"/>
                    <a:pt x="1111" y="585"/>
                    <a:pt x="1440" y="870"/>
                  </a:cubicBezTo>
                  <a:cubicBezTo>
                    <a:pt x="1440" y="870"/>
                    <a:pt x="1556" y="402"/>
                    <a:pt x="937" y="83"/>
                  </a:cubicBezTo>
                  <a:cubicBezTo>
                    <a:pt x="820" y="25"/>
                    <a:pt x="715" y="1"/>
                    <a:pt x="6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41"/>
            <p:cNvSpPr/>
            <p:nvPr/>
          </p:nvSpPr>
          <p:spPr>
            <a:xfrm>
              <a:off x="6436875" y="1227599"/>
              <a:ext cx="30757" cy="12385"/>
            </a:xfrm>
            <a:custGeom>
              <a:avLst/>
              <a:gdLst/>
              <a:ahLst/>
              <a:cxnLst/>
              <a:rect l="l" t="t" r="r" b="b"/>
              <a:pathLst>
                <a:path w="822" h="331" extrusionOk="0">
                  <a:moveTo>
                    <a:pt x="274" y="1"/>
                  </a:moveTo>
                  <a:cubicBezTo>
                    <a:pt x="164" y="1"/>
                    <a:pt x="73" y="46"/>
                    <a:pt x="1" y="97"/>
                  </a:cubicBezTo>
                  <a:lnTo>
                    <a:pt x="821" y="331"/>
                  </a:lnTo>
                  <a:cubicBezTo>
                    <a:pt x="770" y="248"/>
                    <a:pt x="670" y="147"/>
                    <a:pt x="503" y="63"/>
                  </a:cubicBezTo>
                  <a:cubicBezTo>
                    <a:pt x="419" y="18"/>
                    <a:pt x="343" y="1"/>
                    <a:pt x="27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3" name="Google Shape;1733;p41"/>
            <p:cNvSpPr/>
            <p:nvPr/>
          </p:nvSpPr>
          <p:spPr>
            <a:xfrm>
              <a:off x="6380526" y="1122234"/>
              <a:ext cx="64545" cy="45126"/>
            </a:xfrm>
            <a:custGeom>
              <a:avLst/>
              <a:gdLst/>
              <a:ahLst/>
              <a:cxnLst/>
              <a:rect l="l" t="t" r="r" b="b"/>
              <a:pathLst>
                <a:path w="1725" h="1206" extrusionOk="0">
                  <a:moveTo>
                    <a:pt x="101" y="1"/>
                  </a:moveTo>
                  <a:lnTo>
                    <a:pt x="1" y="1139"/>
                  </a:lnTo>
                  <a:lnTo>
                    <a:pt x="1624" y="1206"/>
                  </a:lnTo>
                  <a:lnTo>
                    <a:pt x="1725" y="68"/>
                  </a:lnTo>
                  <a:lnTo>
                    <a:pt x="1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4" name="Google Shape;1734;p41"/>
            <p:cNvSpPr/>
            <p:nvPr/>
          </p:nvSpPr>
          <p:spPr>
            <a:xfrm>
              <a:off x="6467594" y="1129156"/>
              <a:ext cx="59494" cy="45724"/>
            </a:xfrm>
            <a:custGeom>
              <a:avLst/>
              <a:gdLst/>
              <a:ahLst/>
              <a:cxnLst/>
              <a:rect l="l" t="t" r="r" b="b"/>
              <a:pathLst>
                <a:path w="1590" h="1222" extrusionOk="0">
                  <a:moveTo>
                    <a:pt x="83" y="1"/>
                  </a:moveTo>
                  <a:lnTo>
                    <a:pt x="0" y="1121"/>
                  </a:lnTo>
                  <a:lnTo>
                    <a:pt x="1506" y="1222"/>
                  </a:lnTo>
                  <a:lnTo>
                    <a:pt x="1589" y="101"/>
                  </a:lnTo>
                  <a:lnTo>
                    <a:pt x="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5" name="Google Shape;1735;p41"/>
            <p:cNvSpPr/>
            <p:nvPr/>
          </p:nvSpPr>
          <p:spPr>
            <a:xfrm>
              <a:off x="6439382" y="1138510"/>
              <a:ext cx="48269" cy="69222"/>
            </a:xfrm>
            <a:custGeom>
              <a:avLst/>
              <a:gdLst/>
              <a:ahLst/>
              <a:cxnLst/>
              <a:rect l="l" t="t" r="r" b="b"/>
              <a:pathLst>
                <a:path w="1290" h="1850" extrusionOk="0">
                  <a:moveTo>
                    <a:pt x="302" y="1"/>
                  </a:moveTo>
                  <a:lnTo>
                    <a:pt x="302" y="1"/>
                  </a:lnTo>
                  <a:cubicBezTo>
                    <a:pt x="754" y="838"/>
                    <a:pt x="922" y="1391"/>
                    <a:pt x="654" y="1607"/>
                  </a:cubicBezTo>
                  <a:cubicBezTo>
                    <a:pt x="551" y="1689"/>
                    <a:pt x="411" y="1715"/>
                    <a:pt x="268" y="1715"/>
                  </a:cubicBezTo>
                  <a:cubicBezTo>
                    <a:pt x="177" y="1715"/>
                    <a:pt x="85" y="1705"/>
                    <a:pt x="1" y="1692"/>
                  </a:cubicBezTo>
                  <a:lnTo>
                    <a:pt x="1" y="1708"/>
                  </a:lnTo>
                  <a:cubicBezTo>
                    <a:pt x="1" y="1708"/>
                    <a:pt x="364" y="1849"/>
                    <a:pt x="678" y="1849"/>
                  </a:cubicBezTo>
                  <a:cubicBezTo>
                    <a:pt x="796" y="1849"/>
                    <a:pt x="906" y="1830"/>
                    <a:pt x="989" y="1775"/>
                  </a:cubicBezTo>
                  <a:cubicBezTo>
                    <a:pt x="1290" y="1558"/>
                    <a:pt x="955" y="955"/>
                    <a:pt x="302"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36" name="Google Shape;1736;p41"/>
            <p:cNvSpPr/>
            <p:nvPr/>
          </p:nvSpPr>
          <p:spPr>
            <a:xfrm>
              <a:off x="6474441" y="1134769"/>
              <a:ext cx="45762" cy="35098"/>
            </a:xfrm>
            <a:custGeom>
              <a:avLst/>
              <a:gdLst/>
              <a:ahLst/>
              <a:cxnLst/>
              <a:rect l="l" t="t" r="r" b="b"/>
              <a:pathLst>
                <a:path w="1223" h="938" extrusionOk="0">
                  <a:moveTo>
                    <a:pt x="68" y="1"/>
                  </a:moveTo>
                  <a:lnTo>
                    <a:pt x="1" y="855"/>
                  </a:lnTo>
                  <a:lnTo>
                    <a:pt x="1156" y="938"/>
                  </a:lnTo>
                  <a:lnTo>
                    <a:pt x="1223" y="68"/>
                  </a:lnTo>
                  <a:lnTo>
                    <a:pt x="68"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7" name="Google Shape;1737;p41"/>
            <p:cNvSpPr/>
            <p:nvPr/>
          </p:nvSpPr>
          <p:spPr>
            <a:xfrm>
              <a:off x="6387448" y="1129156"/>
              <a:ext cx="51374" cy="34462"/>
            </a:xfrm>
            <a:custGeom>
              <a:avLst/>
              <a:gdLst/>
              <a:ahLst/>
              <a:cxnLst/>
              <a:rect l="l" t="t" r="r" b="b"/>
              <a:pathLst>
                <a:path w="1373" h="921" extrusionOk="0">
                  <a:moveTo>
                    <a:pt x="83" y="1"/>
                  </a:moveTo>
                  <a:lnTo>
                    <a:pt x="0" y="853"/>
                  </a:lnTo>
                  <a:lnTo>
                    <a:pt x="1306" y="920"/>
                  </a:lnTo>
                  <a:lnTo>
                    <a:pt x="1372" y="68"/>
                  </a:lnTo>
                  <a:lnTo>
                    <a:pt x="83"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8" name="Google Shape;1738;p41"/>
            <p:cNvSpPr/>
            <p:nvPr/>
          </p:nvSpPr>
          <p:spPr>
            <a:xfrm>
              <a:off x="6441290" y="1129755"/>
              <a:ext cx="33189" cy="11974"/>
            </a:xfrm>
            <a:custGeom>
              <a:avLst/>
              <a:gdLst/>
              <a:ahLst/>
              <a:cxnLst/>
              <a:rect l="l" t="t" r="r" b="b"/>
              <a:pathLst>
                <a:path w="887" h="320" extrusionOk="0">
                  <a:moveTo>
                    <a:pt x="67" y="1"/>
                  </a:moveTo>
                  <a:lnTo>
                    <a:pt x="0" y="252"/>
                  </a:lnTo>
                  <a:lnTo>
                    <a:pt x="820" y="319"/>
                  </a:lnTo>
                  <a:lnTo>
                    <a:pt x="887" y="52"/>
                  </a:lnTo>
                  <a:lnTo>
                    <a:pt x="6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9" name="Google Shape;1739;p41"/>
            <p:cNvSpPr/>
            <p:nvPr/>
          </p:nvSpPr>
          <p:spPr>
            <a:xfrm>
              <a:off x="6291026" y="1117258"/>
              <a:ext cx="97061" cy="16950"/>
            </a:xfrm>
            <a:custGeom>
              <a:avLst/>
              <a:gdLst/>
              <a:ahLst/>
              <a:cxnLst/>
              <a:rect l="l" t="t" r="r" b="b"/>
              <a:pathLst>
                <a:path w="2594" h="453" extrusionOk="0">
                  <a:moveTo>
                    <a:pt x="50" y="0"/>
                  </a:moveTo>
                  <a:lnTo>
                    <a:pt x="0" y="252"/>
                  </a:lnTo>
                  <a:lnTo>
                    <a:pt x="2544" y="453"/>
                  </a:lnTo>
                  <a:lnTo>
                    <a:pt x="2593" y="185"/>
                  </a:lnTo>
                  <a:lnTo>
                    <a:pt x="5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40" name="Google Shape;1740;p41"/>
            <p:cNvSpPr/>
            <p:nvPr/>
          </p:nvSpPr>
          <p:spPr>
            <a:xfrm>
              <a:off x="6410571" y="1130428"/>
              <a:ext cx="25107" cy="18185"/>
            </a:xfrm>
            <a:custGeom>
              <a:avLst/>
              <a:gdLst/>
              <a:ahLst/>
              <a:cxnLst/>
              <a:rect l="l" t="t" r="r" b="b"/>
              <a:pathLst>
                <a:path w="671" h="486" extrusionOk="0">
                  <a:moveTo>
                    <a:pt x="1" y="0"/>
                  </a:moveTo>
                  <a:lnTo>
                    <a:pt x="1" y="0"/>
                  </a:lnTo>
                  <a:cubicBezTo>
                    <a:pt x="34" y="268"/>
                    <a:pt x="135" y="485"/>
                    <a:pt x="286" y="485"/>
                  </a:cubicBezTo>
                  <a:cubicBezTo>
                    <a:pt x="293" y="485"/>
                    <a:pt x="299" y="486"/>
                    <a:pt x="306" y="486"/>
                  </a:cubicBezTo>
                  <a:cubicBezTo>
                    <a:pt x="465" y="486"/>
                    <a:pt x="606" y="290"/>
                    <a:pt x="670" y="34"/>
                  </a:cubicBezTo>
                  <a:lnTo>
                    <a:pt x="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1" name="Google Shape;1741;p41"/>
            <p:cNvSpPr/>
            <p:nvPr/>
          </p:nvSpPr>
          <p:spPr>
            <a:xfrm>
              <a:off x="6490717" y="1135405"/>
              <a:ext cx="20093" cy="16950"/>
            </a:xfrm>
            <a:custGeom>
              <a:avLst/>
              <a:gdLst/>
              <a:ahLst/>
              <a:cxnLst/>
              <a:rect l="l" t="t" r="r" b="b"/>
              <a:pathLst>
                <a:path w="537" h="453" extrusionOk="0">
                  <a:moveTo>
                    <a:pt x="1" y="1"/>
                  </a:moveTo>
                  <a:cubicBezTo>
                    <a:pt x="34" y="251"/>
                    <a:pt x="135" y="452"/>
                    <a:pt x="252" y="452"/>
                  </a:cubicBezTo>
                  <a:cubicBezTo>
                    <a:pt x="386" y="452"/>
                    <a:pt x="487" y="285"/>
                    <a:pt x="536" y="34"/>
                  </a:cubicBez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2" name="Google Shape;1742;p41"/>
            <p:cNvSpPr/>
            <p:nvPr/>
          </p:nvSpPr>
          <p:spPr>
            <a:xfrm>
              <a:off x="6424341" y="1251508"/>
              <a:ext cx="42020" cy="18372"/>
            </a:xfrm>
            <a:custGeom>
              <a:avLst/>
              <a:gdLst/>
              <a:ahLst/>
              <a:cxnLst/>
              <a:rect l="l" t="t" r="r" b="b"/>
              <a:pathLst>
                <a:path w="1123" h="491" extrusionOk="0">
                  <a:moveTo>
                    <a:pt x="413" y="1"/>
                  </a:moveTo>
                  <a:cubicBezTo>
                    <a:pt x="219" y="1"/>
                    <a:pt x="76" y="66"/>
                    <a:pt x="52" y="178"/>
                  </a:cubicBezTo>
                  <a:cubicBezTo>
                    <a:pt x="1" y="328"/>
                    <a:pt x="219" y="245"/>
                    <a:pt x="520" y="312"/>
                  </a:cubicBezTo>
                  <a:cubicBezTo>
                    <a:pt x="728" y="361"/>
                    <a:pt x="919" y="490"/>
                    <a:pt x="1019" y="490"/>
                  </a:cubicBezTo>
                  <a:cubicBezTo>
                    <a:pt x="1056" y="490"/>
                    <a:pt x="1080" y="473"/>
                    <a:pt x="1089" y="428"/>
                  </a:cubicBezTo>
                  <a:cubicBezTo>
                    <a:pt x="1123" y="278"/>
                    <a:pt x="922" y="111"/>
                    <a:pt x="637" y="27"/>
                  </a:cubicBezTo>
                  <a:cubicBezTo>
                    <a:pt x="558" y="9"/>
                    <a:pt x="482" y="1"/>
                    <a:pt x="413"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3" name="Google Shape;1743;p41"/>
            <p:cNvSpPr/>
            <p:nvPr/>
          </p:nvSpPr>
          <p:spPr>
            <a:xfrm>
              <a:off x="6282869" y="1096978"/>
              <a:ext cx="69559" cy="99418"/>
            </a:xfrm>
            <a:custGeom>
              <a:avLst/>
              <a:gdLst/>
              <a:ahLst/>
              <a:cxnLst/>
              <a:rect l="l" t="t" r="r" b="b"/>
              <a:pathLst>
                <a:path w="1859" h="2657" extrusionOk="0">
                  <a:moveTo>
                    <a:pt x="638" y="1"/>
                  </a:moveTo>
                  <a:cubicBezTo>
                    <a:pt x="615" y="1"/>
                    <a:pt x="592" y="3"/>
                    <a:pt x="569" y="7"/>
                  </a:cubicBezTo>
                  <a:cubicBezTo>
                    <a:pt x="167" y="73"/>
                    <a:pt x="0" y="727"/>
                    <a:pt x="201" y="1446"/>
                  </a:cubicBezTo>
                  <a:cubicBezTo>
                    <a:pt x="390" y="2140"/>
                    <a:pt x="834" y="2656"/>
                    <a:pt x="1220" y="2656"/>
                  </a:cubicBezTo>
                  <a:cubicBezTo>
                    <a:pt x="1244" y="2656"/>
                    <a:pt x="1267" y="2654"/>
                    <a:pt x="1289" y="2650"/>
                  </a:cubicBezTo>
                  <a:cubicBezTo>
                    <a:pt x="1691" y="2584"/>
                    <a:pt x="1858" y="1948"/>
                    <a:pt x="1657" y="1211"/>
                  </a:cubicBezTo>
                  <a:cubicBezTo>
                    <a:pt x="1468" y="517"/>
                    <a:pt x="1025" y="1"/>
                    <a:pt x="63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4" name="Google Shape;1744;p41"/>
            <p:cNvSpPr/>
            <p:nvPr/>
          </p:nvSpPr>
          <p:spPr>
            <a:xfrm>
              <a:off x="6295366" y="1127697"/>
              <a:ext cx="42020" cy="59307"/>
            </a:xfrm>
            <a:custGeom>
              <a:avLst/>
              <a:gdLst/>
              <a:ahLst/>
              <a:cxnLst/>
              <a:rect l="l" t="t" r="r" b="b"/>
              <a:pathLst>
                <a:path w="1123" h="1585" extrusionOk="0">
                  <a:moveTo>
                    <a:pt x="355" y="1"/>
                  </a:moveTo>
                  <a:cubicBezTo>
                    <a:pt x="337" y="1"/>
                    <a:pt x="319" y="2"/>
                    <a:pt x="302" y="6"/>
                  </a:cubicBezTo>
                  <a:cubicBezTo>
                    <a:pt x="68" y="56"/>
                    <a:pt x="1" y="441"/>
                    <a:pt x="152" y="876"/>
                  </a:cubicBezTo>
                  <a:cubicBezTo>
                    <a:pt x="292" y="1281"/>
                    <a:pt x="562" y="1584"/>
                    <a:pt x="775" y="1584"/>
                  </a:cubicBezTo>
                  <a:cubicBezTo>
                    <a:pt x="791" y="1584"/>
                    <a:pt x="806" y="1583"/>
                    <a:pt x="821" y="1579"/>
                  </a:cubicBezTo>
                  <a:cubicBezTo>
                    <a:pt x="1056" y="1512"/>
                    <a:pt x="1123" y="1127"/>
                    <a:pt x="971" y="692"/>
                  </a:cubicBezTo>
                  <a:cubicBezTo>
                    <a:pt x="833" y="289"/>
                    <a:pt x="578" y="1"/>
                    <a:pt x="355"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5" name="Google Shape;1745;p41"/>
            <p:cNvSpPr/>
            <p:nvPr/>
          </p:nvSpPr>
          <p:spPr>
            <a:xfrm>
              <a:off x="6309136" y="1151569"/>
              <a:ext cx="26342" cy="36632"/>
            </a:xfrm>
            <a:custGeom>
              <a:avLst/>
              <a:gdLst/>
              <a:ahLst/>
              <a:cxnLst/>
              <a:rect l="l" t="t" r="r" b="b"/>
              <a:pathLst>
                <a:path w="704" h="979" extrusionOk="0">
                  <a:moveTo>
                    <a:pt x="219" y="0"/>
                  </a:moveTo>
                  <a:cubicBezTo>
                    <a:pt x="207" y="0"/>
                    <a:pt x="196" y="1"/>
                    <a:pt x="186" y="4"/>
                  </a:cubicBezTo>
                  <a:cubicBezTo>
                    <a:pt x="34" y="38"/>
                    <a:pt x="1" y="272"/>
                    <a:pt x="85" y="556"/>
                  </a:cubicBezTo>
                  <a:cubicBezTo>
                    <a:pt x="178" y="802"/>
                    <a:pt x="341" y="979"/>
                    <a:pt x="484" y="979"/>
                  </a:cubicBezTo>
                  <a:cubicBezTo>
                    <a:pt x="496" y="979"/>
                    <a:pt x="508" y="977"/>
                    <a:pt x="520" y="975"/>
                  </a:cubicBezTo>
                  <a:cubicBezTo>
                    <a:pt x="654" y="941"/>
                    <a:pt x="704" y="707"/>
                    <a:pt x="603" y="422"/>
                  </a:cubicBezTo>
                  <a:cubicBezTo>
                    <a:pt x="527" y="175"/>
                    <a:pt x="351" y="0"/>
                    <a:pt x="219"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6" name="Google Shape;1746;p41"/>
            <p:cNvSpPr/>
            <p:nvPr/>
          </p:nvSpPr>
          <p:spPr>
            <a:xfrm>
              <a:off x="5894899" y="3047306"/>
              <a:ext cx="1912259" cy="1227968"/>
            </a:xfrm>
            <a:custGeom>
              <a:avLst/>
              <a:gdLst/>
              <a:ahLst/>
              <a:cxnLst/>
              <a:rect l="l" t="t" r="r" b="b"/>
              <a:pathLst>
                <a:path w="51106" h="32818" extrusionOk="0">
                  <a:moveTo>
                    <a:pt x="46551" y="1"/>
                  </a:moveTo>
                  <a:cubicBezTo>
                    <a:pt x="45174" y="1"/>
                    <a:pt x="43790" y="154"/>
                    <a:pt x="42453" y="421"/>
                  </a:cubicBezTo>
                  <a:cubicBezTo>
                    <a:pt x="38354" y="1258"/>
                    <a:pt x="34539" y="3031"/>
                    <a:pt x="30572" y="4370"/>
                  </a:cubicBezTo>
                  <a:cubicBezTo>
                    <a:pt x="25586" y="6059"/>
                    <a:pt x="20336" y="7029"/>
                    <a:pt x="15082" y="7029"/>
                  </a:cubicBezTo>
                  <a:cubicBezTo>
                    <a:pt x="13724" y="7029"/>
                    <a:pt x="12365" y="6964"/>
                    <a:pt x="11011" y="6831"/>
                  </a:cubicBezTo>
                  <a:cubicBezTo>
                    <a:pt x="7296" y="6462"/>
                    <a:pt x="3649" y="5575"/>
                    <a:pt x="1" y="4689"/>
                  </a:cubicBezTo>
                  <a:lnTo>
                    <a:pt x="1" y="4689"/>
                  </a:lnTo>
                  <a:cubicBezTo>
                    <a:pt x="971" y="8922"/>
                    <a:pt x="1841" y="14528"/>
                    <a:pt x="3865" y="18259"/>
                  </a:cubicBezTo>
                  <a:cubicBezTo>
                    <a:pt x="7263" y="24501"/>
                    <a:pt x="13169" y="30073"/>
                    <a:pt x="20315" y="32817"/>
                  </a:cubicBezTo>
                  <a:cubicBezTo>
                    <a:pt x="21420" y="24718"/>
                    <a:pt x="35626" y="4169"/>
                    <a:pt x="51105" y="639"/>
                  </a:cubicBezTo>
                  <a:cubicBezTo>
                    <a:pt x="49650" y="195"/>
                    <a:pt x="48105" y="1"/>
                    <a:pt x="46551" y="1"/>
                  </a:cubicBezTo>
                  <a:close/>
                </a:path>
              </a:pathLst>
            </a:custGeom>
            <a:solidFill>
              <a:srgbClr val="40AAB3">
                <a:alpha val="32730"/>
              </a:srgbClr>
            </a:solidFill>
            <a:ln>
              <a:noFill/>
            </a:ln>
          </p:spPr>
          <p:txBody>
            <a:bodyPr spcFirstLastPara="1" wrap="square" lIns="121900" tIns="121900" rIns="121900" bIns="121900" anchor="ctr" anchorCtr="0">
              <a:noAutofit/>
            </a:bodyPr>
            <a:lstStyle/>
            <a:p>
              <a:endParaRPr sz="2400"/>
            </a:p>
          </p:txBody>
        </p:sp>
        <p:sp>
          <p:nvSpPr>
            <p:cNvPr id="1747" name="Google Shape;1747;p41"/>
            <p:cNvSpPr/>
            <p:nvPr/>
          </p:nvSpPr>
          <p:spPr>
            <a:xfrm>
              <a:off x="5891756" y="3039598"/>
              <a:ext cx="1987393" cy="295037"/>
            </a:xfrm>
            <a:custGeom>
              <a:avLst/>
              <a:gdLst/>
              <a:ahLst/>
              <a:cxnLst/>
              <a:rect l="l" t="t" r="r" b="b"/>
              <a:pathLst>
                <a:path w="53114" h="7885" extrusionOk="0">
                  <a:moveTo>
                    <a:pt x="46244" y="0"/>
                  </a:moveTo>
                  <a:cubicBezTo>
                    <a:pt x="44870" y="0"/>
                    <a:pt x="43487" y="149"/>
                    <a:pt x="42153" y="410"/>
                  </a:cubicBezTo>
                  <a:cubicBezTo>
                    <a:pt x="38086" y="1196"/>
                    <a:pt x="34288" y="2920"/>
                    <a:pt x="30355" y="4208"/>
                  </a:cubicBezTo>
                  <a:cubicBezTo>
                    <a:pt x="25383" y="5834"/>
                    <a:pt x="20144" y="6771"/>
                    <a:pt x="14902" y="6771"/>
                  </a:cubicBezTo>
                  <a:cubicBezTo>
                    <a:pt x="13565" y="6771"/>
                    <a:pt x="12228" y="6710"/>
                    <a:pt x="10895" y="6584"/>
                  </a:cubicBezTo>
                  <a:cubicBezTo>
                    <a:pt x="7213" y="6233"/>
                    <a:pt x="3615" y="5379"/>
                    <a:pt x="0" y="4543"/>
                  </a:cubicBezTo>
                  <a:lnTo>
                    <a:pt x="0" y="4543"/>
                  </a:lnTo>
                  <a:cubicBezTo>
                    <a:pt x="118" y="5062"/>
                    <a:pt x="252" y="5597"/>
                    <a:pt x="368" y="6166"/>
                  </a:cubicBezTo>
                  <a:cubicBezTo>
                    <a:pt x="3766" y="6869"/>
                    <a:pt x="7180" y="7521"/>
                    <a:pt x="10643" y="7773"/>
                  </a:cubicBezTo>
                  <a:cubicBezTo>
                    <a:pt x="11689" y="7848"/>
                    <a:pt x="12736" y="7884"/>
                    <a:pt x="13781" y="7884"/>
                  </a:cubicBezTo>
                  <a:cubicBezTo>
                    <a:pt x="19477" y="7884"/>
                    <a:pt x="25139" y="6800"/>
                    <a:pt x="30456" y="4962"/>
                  </a:cubicBezTo>
                  <a:cubicBezTo>
                    <a:pt x="34422" y="3589"/>
                    <a:pt x="38254" y="1782"/>
                    <a:pt x="42387" y="895"/>
                  </a:cubicBezTo>
                  <a:cubicBezTo>
                    <a:pt x="43869" y="579"/>
                    <a:pt x="45418" y="396"/>
                    <a:pt x="46960" y="396"/>
                  </a:cubicBezTo>
                  <a:cubicBezTo>
                    <a:pt x="49092" y="396"/>
                    <a:pt x="51210" y="746"/>
                    <a:pt x="53113" y="1581"/>
                  </a:cubicBezTo>
                  <a:cubicBezTo>
                    <a:pt x="51054" y="461"/>
                    <a:pt x="48662" y="0"/>
                    <a:pt x="462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pic>
        <p:nvPicPr>
          <p:cNvPr id="2" name="Picture 1">
            <a:extLst>
              <a:ext uri="{FF2B5EF4-FFF2-40B4-BE49-F238E27FC236}">
                <a16:creationId xmlns:a16="http://schemas.microsoft.com/office/drawing/2014/main" id="{3604EBC6-9730-E8FC-155F-D3A92B722C3C}"/>
              </a:ext>
            </a:extLst>
          </p:cNvPr>
          <p:cNvPicPr>
            <a:picLocks noChangeAspect="1"/>
          </p:cNvPicPr>
          <p:nvPr/>
        </p:nvPicPr>
        <p:blipFill>
          <a:blip r:embed="rId3"/>
          <a:stretch>
            <a:fillRect/>
          </a:stretch>
        </p:blipFill>
        <p:spPr>
          <a:xfrm>
            <a:off x="10275982" y="22093"/>
            <a:ext cx="1898106" cy="941078"/>
          </a:xfrm>
          <a:prstGeom prst="rect">
            <a:avLst/>
          </a:prstGeom>
        </p:spPr>
      </p:pic>
    </p:spTree>
    <p:extLst>
      <p:ext uri="{BB962C8B-B14F-4D97-AF65-F5344CB8AC3E}">
        <p14:creationId xmlns:p14="http://schemas.microsoft.com/office/powerpoint/2010/main" val="51237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6">
            <a:extLst>
              <a:ext uri="{FF2B5EF4-FFF2-40B4-BE49-F238E27FC236}">
                <a16:creationId xmlns:a16="http://schemas.microsoft.com/office/drawing/2014/main" id="{FA80D2CE-815B-BF37-A195-E32420A3C7F3}"/>
              </a:ext>
            </a:extLst>
          </p:cNvPr>
          <p:cNvSpPr txBox="1">
            <a:spLocks/>
          </p:cNvSpPr>
          <p:nvPr/>
        </p:nvSpPr>
        <p:spPr>
          <a:xfrm>
            <a:off x="3630199" y="5301115"/>
            <a:ext cx="4931601"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1600" dirty="0"/>
              <a:t>Parameter estimation of the Poisson-Frequency model: *** p&lt;0.001, ** p&lt;0.01, *p&lt;0.05</a:t>
            </a:r>
          </a:p>
        </p:txBody>
      </p:sp>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Frequency</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04 Results – Regional perspective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6" name="Subtitle 6">
            <a:extLst>
              <a:ext uri="{FF2B5EF4-FFF2-40B4-BE49-F238E27FC236}">
                <a16:creationId xmlns:a16="http://schemas.microsoft.com/office/drawing/2014/main" id="{612EB91A-B94F-AE55-7B7B-8B283DA8E54E}"/>
              </a:ext>
            </a:extLst>
          </p:cNvPr>
          <p:cNvSpPr txBox="1">
            <a:spLocks/>
          </p:cNvSpPr>
          <p:nvPr/>
        </p:nvSpPr>
        <p:spPr>
          <a:xfrm>
            <a:off x="960000" y="1320934"/>
            <a:ext cx="2277875"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Estimation Results</a:t>
            </a:r>
          </a:p>
        </p:txBody>
      </p:sp>
      <p:pic>
        <p:nvPicPr>
          <p:cNvPr id="15" name="Picture 14">
            <a:extLst>
              <a:ext uri="{FF2B5EF4-FFF2-40B4-BE49-F238E27FC236}">
                <a16:creationId xmlns:a16="http://schemas.microsoft.com/office/drawing/2014/main" id="{017AC989-F929-F0A5-9DF6-3A3ABEBD6B8F}"/>
              </a:ext>
            </a:extLst>
          </p:cNvPr>
          <p:cNvPicPr>
            <a:picLocks noChangeAspect="1"/>
          </p:cNvPicPr>
          <p:nvPr/>
        </p:nvPicPr>
        <p:blipFill>
          <a:blip r:embed="rId4"/>
          <a:stretch>
            <a:fillRect/>
          </a:stretch>
        </p:blipFill>
        <p:spPr>
          <a:xfrm>
            <a:off x="3885928" y="5778245"/>
            <a:ext cx="5096805" cy="232807"/>
          </a:xfrm>
          <a:prstGeom prst="rect">
            <a:avLst/>
          </a:prstGeom>
        </p:spPr>
      </p:pic>
      <p:pic>
        <p:nvPicPr>
          <p:cNvPr id="10" name="Picture 9">
            <a:extLst>
              <a:ext uri="{FF2B5EF4-FFF2-40B4-BE49-F238E27FC236}">
                <a16:creationId xmlns:a16="http://schemas.microsoft.com/office/drawing/2014/main" id="{0CC77ECB-352D-F9F2-C472-C086E99AAD58}"/>
              </a:ext>
            </a:extLst>
          </p:cNvPr>
          <p:cNvPicPr>
            <a:picLocks noChangeAspect="1"/>
          </p:cNvPicPr>
          <p:nvPr/>
        </p:nvPicPr>
        <p:blipFill>
          <a:blip r:embed="rId5"/>
          <a:stretch>
            <a:fillRect/>
          </a:stretch>
        </p:blipFill>
        <p:spPr>
          <a:xfrm>
            <a:off x="2841674" y="2189028"/>
            <a:ext cx="6178868" cy="2991004"/>
          </a:xfrm>
          <a:prstGeom prst="rect">
            <a:avLst/>
          </a:prstGeom>
        </p:spPr>
      </p:pic>
      <p:sp>
        <p:nvSpPr>
          <p:cNvPr id="13" name="Subtitle 6">
            <a:extLst>
              <a:ext uri="{FF2B5EF4-FFF2-40B4-BE49-F238E27FC236}">
                <a16:creationId xmlns:a16="http://schemas.microsoft.com/office/drawing/2014/main" id="{ABFDCEE7-5B72-DE93-C824-48B9BD3A56E9}"/>
              </a:ext>
            </a:extLst>
          </p:cNvPr>
          <p:cNvSpPr txBox="1">
            <a:spLocks/>
          </p:cNvSpPr>
          <p:nvPr/>
        </p:nvSpPr>
        <p:spPr>
          <a:xfrm>
            <a:off x="4523609" y="1355383"/>
            <a:ext cx="3422750"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1600" dirty="0"/>
              <a:t>Frequency of Flood from 1960 to 2020</a:t>
            </a:r>
          </a:p>
        </p:txBody>
      </p:sp>
      <p:pic>
        <p:nvPicPr>
          <p:cNvPr id="9" name="Picture 8">
            <a:extLst>
              <a:ext uri="{FF2B5EF4-FFF2-40B4-BE49-F238E27FC236}">
                <a16:creationId xmlns:a16="http://schemas.microsoft.com/office/drawing/2014/main" id="{8DE65255-5A50-DE71-FEDD-DFF28853379E}"/>
              </a:ext>
            </a:extLst>
          </p:cNvPr>
          <p:cNvPicPr>
            <a:picLocks noChangeAspect="1"/>
          </p:cNvPicPr>
          <p:nvPr/>
        </p:nvPicPr>
        <p:blipFill>
          <a:blip r:embed="rId6"/>
          <a:stretch>
            <a:fillRect/>
          </a:stretch>
        </p:blipFill>
        <p:spPr>
          <a:xfrm>
            <a:off x="2810794" y="1790240"/>
            <a:ext cx="6655142" cy="3988005"/>
          </a:xfrm>
          <a:prstGeom prst="rect">
            <a:avLst/>
          </a:prstGeom>
        </p:spPr>
      </p:pic>
      <p:pic>
        <p:nvPicPr>
          <p:cNvPr id="11" name="Picture 10">
            <a:extLst>
              <a:ext uri="{FF2B5EF4-FFF2-40B4-BE49-F238E27FC236}">
                <a16:creationId xmlns:a16="http://schemas.microsoft.com/office/drawing/2014/main" id="{719A90FE-57F9-DA34-C230-2F3A82109F23}"/>
              </a:ext>
            </a:extLst>
          </p:cNvPr>
          <p:cNvPicPr>
            <a:picLocks noChangeAspect="1"/>
          </p:cNvPicPr>
          <p:nvPr/>
        </p:nvPicPr>
        <p:blipFill>
          <a:blip r:embed="rId7"/>
          <a:stretch>
            <a:fillRect/>
          </a:stretch>
        </p:blipFill>
        <p:spPr>
          <a:xfrm>
            <a:off x="1054171" y="1301833"/>
            <a:ext cx="8929278" cy="4742631"/>
          </a:xfrm>
          <a:prstGeom prst="rect">
            <a:avLst/>
          </a:prstGeom>
        </p:spPr>
      </p:pic>
      <p:sp>
        <p:nvSpPr>
          <p:cNvPr id="14" name="Subtitle 6">
            <a:extLst>
              <a:ext uri="{FF2B5EF4-FFF2-40B4-BE49-F238E27FC236}">
                <a16:creationId xmlns:a16="http://schemas.microsoft.com/office/drawing/2014/main" id="{C00EAAF2-0BD6-36D4-9AA4-080C838D2C84}"/>
              </a:ext>
            </a:extLst>
          </p:cNvPr>
          <p:cNvSpPr txBox="1">
            <a:spLocks/>
          </p:cNvSpPr>
          <p:nvPr/>
        </p:nvSpPr>
        <p:spPr>
          <a:xfrm>
            <a:off x="501618" y="1278699"/>
            <a:ext cx="2277875"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2000" b="0" i="1" dirty="0">
                <a:solidFill>
                  <a:schemeClr val="tx1"/>
                </a:solidFill>
                <a:latin typeface="+mj-lt"/>
                <a:ea typeface="+mj-ea"/>
                <a:cs typeface="+mj-cs"/>
              </a:rPr>
              <a:t>Projections</a:t>
            </a:r>
          </a:p>
        </p:txBody>
      </p:sp>
      <p:sp>
        <p:nvSpPr>
          <p:cNvPr id="16" name="Subtitle 6">
            <a:extLst>
              <a:ext uri="{FF2B5EF4-FFF2-40B4-BE49-F238E27FC236}">
                <a16:creationId xmlns:a16="http://schemas.microsoft.com/office/drawing/2014/main" id="{53E2F18B-ACE7-AFCD-ACCE-06CC7A277BD7}"/>
              </a:ext>
            </a:extLst>
          </p:cNvPr>
          <p:cNvSpPr txBox="1">
            <a:spLocks/>
          </p:cNvSpPr>
          <p:nvPr/>
        </p:nvSpPr>
        <p:spPr>
          <a:xfrm>
            <a:off x="4768469" y="1065466"/>
            <a:ext cx="3065413"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1600" dirty="0"/>
              <a:t>Projections of Frequency of Flood</a:t>
            </a:r>
          </a:p>
        </p:txBody>
      </p:sp>
      <p:pic>
        <p:nvPicPr>
          <p:cNvPr id="17" name="Picture 16">
            <a:extLst>
              <a:ext uri="{FF2B5EF4-FFF2-40B4-BE49-F238E27FC236}">
                <a16:creationId xmlns:a16="http://schemas.microsoft.com/office/drawing/2014/main" id="{5B9B13E2-EA7C-5641-D64C-287F78215237}"/>
              </a:ext>
            </a:extLst>
          </p:cNvPr>
          <p:cNvPicPr>
            <a:picLocks noChangeAspect="1"/>
          </p:cNvPicPr>
          <p:nvPr/>
        </p:nvPicPr>
        <p:blipFill>
          <a:blip r:embed="rId8"/>
          <a:stretch>
            <a:fillRect/>
          </a:stretch>
        </p:blipFill>
        <p:spPr>
          <a:xfrm>
            <a:off x="4224273" y="5469038"/>
            <a:ext cx="4519534" cy="563992"/>
          </a:xfrm>
          <a:prstGeom prst="rect">
            <a:avLst/>
          </a:prstGeom>
        </p:spPr>
      </p:pic>
      <p:pic>
        <p:nvPicPr>
          <p:cNvPr id="18" name="Picture 17">
            <a:extLst>
              <a:ext uri="{FF2B5EF4-FFF2-40B4-BE49-F238E27FC236}">
                <a16:creationId xmlns:a16="http://schemas.microsoft.com/office/drawing/2014/main" id="{F3A4169E-B2CB-5567-BEEE-050D2DFCF0EA}"/>
              </a:ext>
            </a:extLst>
          </p:cNvPr>
          <p:cNvPicPr>
            <a:picLocks noChangeAspect="1"/>
          </p:cNvPicPr>
          <p:nvPr/>
        </p:nvPicPr>
        <p:blipFill>
          <a:blip r:embed="rId9"/>
          <a:stretch>
            <a:fillRect/>
          </a:stretch>
        </p:blipFill>
        <p:spPr>
          <a:xfrm>
            <a:off x="2635316" y="1493347"/>
            <a:ext cx="7697449" cy="3805778"/>
          </a:xfrm>
          <a:prstGeom prst="rect">
            <a:avLst/>
          </a:prstGeom>
        </p:spPr>
      </p:pic>
    </p:spTree>
    <p:extLst>
      <p:ext uri="{BB962C8B-B14F-4D97-AF65-F5344CB8AC3E}">
        <p14:creationId xmlns:p14="http://schemas.microsoft.com/office/powerpoint/2010/main" val="24471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Severity – </a:t>
            </a:r>
            <a:r>
              <a:rPr lang="en-GB" sz="3600" dirty="0"/>
              <a:t>Average Death per flood event</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04 Results – Regional perspective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6" name="Subtitle 6">
            <a:extLst>
              <a:ext uri="{FF2B5EF4-FFF2-40B4-BE49-F238E27FC236}">
                <a16:creationId xmlns:a16="http://schemas.microsoft.com/office/drawing/2014/main" id="{612EB91A-B94F-AE55-7B7B-8B283DA8E54E}"/>
              </a:ext>
            </a:extLst>
          </p:cNvPr>
          <p:cNvSpPr txBox="1">
            <a:spLocks/>
          </p:cNvSpPr>
          <p:nvPr/>
        </p:nvSpPr>
        <p:spPr>
          <a:xfrm>
            <a:off x="960000" y="1320934"/>
            <a:ext cx="2277875"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Estimation Results</a:t>
            </a:r>
          </a:p>
        </p:txBody>
      </p:sp>
      <p:pic>
        <p:nvPicPr>
          <p:cNvPr id="10" name="Picture 9">
            <a:extLst>
              <a:ext uri="{FF2B5EF4-FFF2-40B4-BE49-F238E27FC236}">
                <a16:creationId xmlns:a16="http://schemas.microsoft.com/office/drawing/2014/main" id="{70461CB3-5B37-227F-92B7-5C02D71F7AF7}"/>
              </a:ext>
            </a:extLst>
          </p:cNvPr>
          <p:cNvPicPr>
            <a:picLocks noChangeAspect="1"/>
          </p:cNvPicPr>
          <p:nvPr/>
        </p:nvPicPr>
        <p:blipFill>
          <a:blip r:embed="rId4"/>
          <a:stretch>
            <a:fillRect/>
          </a:stretch>
        </p:blipFill>
        <p:spPr>
          <a:xfrm>
            <a:off x="3087973" y="1695892"/>
            <a:ext cx="6904598" cy="4097805"/>
          </a:xfrm>
          <a:prstGeom prst="rect">
            <a:avLst/>
          </a:prstGeom>
        </p:spPr>
      </p:pic>
      <p:sp>
        <p:nvSpPr>
          <p:cNvPr id="12" name="Subtitle 6">
            <a:extLst>
              <a:ext uri="{FF2B5EF4-FFF2-40B4-BE49-F238E27FC236}">
                <a16:creationId xmlns:a16="http://schemas.microsoft.com/office/drawing/2014/main" id="{96C6D7D9-889F-DBC9-FEA2-7E96BABF0121}"/>
              </a:ext>
            </a:extLst>
          </p:cNvPr>
          <p:cNvSpPr txBox="1">
            <a:spLocks/>
          </p:cNvSpPr>
          <p:nvPr/>
        </p:nvSpPr>
        <p:spPr>
          <a:xfrm>
            <a:off x="4497900" y="1287865"/>
            <a:ext cx="4398763"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1600" dirty="0"/>
              <a:t>Average Death per Flood event from 1960 to 2020</a:t>
            </a:r>
          </a:p>
        </p:txBody>
      </p:sp>
      <p:pic>
        <p:nvPicPr>
          <p:cNvPr id="13" name="Picture 12">
            <a:extLst>
              <a:ext uri="{FF2B5EF4-FFF2-40B4-BE49-F238E27FC236}">
                <a16:creationId xmlns:a16="http://schemas.microsoft.com/office/drawing/2014/main" id="{BF9D00FB-1557-7970-8285-B89F36F16683}"/>
              </a:ext>
            </a:extLst>
          </p:cNvPr>
          <p:cNvPicPr>
            <a:picLocks noChangeAspect="1"/>
          </p:cNvPicPr>
          <p:nvPr/>
        </p:nvPicPr>
        <p:blipFill>
          <a:blip r:embed="rId5"/>
          <a:stretch>
            <a:fillRect/>
          </a:stretch>
        </p:blipFill>
        <p:spPr>
          <a:xfrm>
            <a:off x="4148878" y="5793697"/>
            <a:ext cx="5096805" cy="232807"/>
          </a:xfrm>
          <a:prstGeom prst="rect">
            <a:avLst/>
          </a:prstGeom>
        </p:spPr>
      </p:pic>
      <p:pic>
        <p:nvPicPr>
          <p:cNvPr id="14" name="Picture 13">
            <a:extLst>
              <a:ext uri="{FF2B5EF4-FFF2-40B4-BE49-F238E27FC236}">
                <a16:creationId xmlns:a16="http://schemas.microsoft.com/office/drawing/2014/main" id="{9A54BF65-AD80-465B-26CC-E979B4152B5F}"/>
              </a:ext>
            </a:extLst>
          </p:cNvPr>
          <p:cNvPicPr>
            <a:picLocks noChangeAspect="1"/>
          </p:cNvPicPr>
          <p:nvPr/>
        </p:nvPicPr>
        <p:blipFill>
          <a:blip r:embed="rId6"/>
          <a:stretch>
            <a:fillRect/>
          </a:stretch>
        </p:blipFill>
        <p:spPr>
          <a:xfrm>
            <a:off x="1054171" y="1301833"/>
            <a:ext cx="8929278" cy="4742631"/>
          </a:xfrm>
          <a:prstGeom prst="rect">
            <a:avLst/>
          </a:prstGeom>
        </p:spPr>
      </p:pic>
      <p:pic>
        <p:nvPicPr>
          <p:cNvPr id="16" name="Picture 15">
            <a:extLst>
              <a:ext uri="{FF2B5EF4-FFF2-40B4-BE49-F238E27FC236}">
                <a16:creationId xmlns:a16="http://schemas.microsoft.com/office/drawing/2014/main" id="{575B9E2F-F980-FDFF-B39B-1E9BAAA7A76B}"/>
              </a:ext>
            </a:extLst>
          </p:cNvPr>
          <p:cNvPicPr>
            <a:picLocks noChangeAspect="1"/>
          </p:cNvPicPr>
          <p:nvPr/>
        </p:nvPicPr>
        <p:blipFill>
          <a:blip r:embed="rId7"/>
          <a:stretch>
            <a:fillRect/>
          </a:stretch>
        </p:blipFill>
        <p:spPr>
          <a:xfrm>
            <a:off x="0" y="1739424"/>
            <a:ext cx="6168453" cy="4063253"/>
          </a:xfrm>
          <a:prstGeom prst="rect">
            <a:avLst/>
          </a:prstGeom>
        </p:spPr>
      </p:pic>
      <p:sp>
        <p:nvSpPr>
          <p:cNvPr id="8" name="Subtitle 6">
            <a:extLst>
              <a:ext uri="{FF2B5EF4-FFF2-40B4-BE49-F238E27FC236}">
                <a16:creationId xmlns:a16="http://schemas.microsoft.com/office/drawing/2014/main" id="{9706AAEE-4FB7-D5D9-9240-50614E47C412}"/>
              </a:ext>
            </a:extLst>
          </p:cNvPr>
          <p:cNvSpPr txBox="1">
            <a:spLocks/>
          </p:cNvSpPr>
          <p:nvPr/>
        </p:nvSpPr>
        <p:spPr>
          <a:xfrm>
            <a:off x="539699" y="1221285"/>
            <a:ext cx="2277875"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2000" b="0" i="1" dirty="0">
                <a:solidFill>
                  <a:schemeClr val="tx1"/>
                </a:solidFill>
                <a:latin typeface="+mj-lt"/>
                <a:ea typeface="+mj-ea"/>
                <a:cs typeface="+mj-cs"/>
              </a:rPr>
              <a:t>Projections</a:t>
            </a:r>
          </a:p>
        </p:txBody>
      </p:sp>
      <p:pic>
        <p:nvPicPr>
          <p:cNvPr id="18" name="Picture 17">
            <a:extLst>
              <a:ext uri="{FF2B5EF4-FFF2-40B4-BE49-F238E27FC236}">
                <a16:creationId xmlns:a16="http://schemas.microsoft.com/office/drawing/2014/main" id="{129B539D-E704-4EB4-45A3-644FDC1C01EC}"/>
              </a:ext>
            </a:extLst>
          </p:cNvPr>
          <p:cNvPicPr>
            <a:picLocks noChangeAspect="1"/>
          </p:cNvPicPr>
          <p:nvPr/>
        </p:nvPicPr>
        <p:blipFill>
          <a:blip r:embed="rId8"/>
          <a:stretch>
            <a:fillRect/>
          </a:stretch>
        </p:blipFill>
        <p:spPr>
          <a:xfrm>
            <a:off x="6158994" y="1739424"/>
            <a:ext cx="6033006" cy="4063253"/>
          </a:xfrm>
          <a:prstGeom prst="rect">
            <a:avLst/>
          </a:prstGeom>
        </p:spPr>
      </p:pic>
      <p:pic>
        <p:nvPicPr>
          <p:cNvPr id="20" name="Picture 19">
            <a:extLst>
              <a:ext uri="{FF2B5EF4-FFF2-40B4-BE49-F238E27FC236}">
                <a16:creationId xmlns:a16="http://schemas.microsoft.com/office/drawing/2014/main" id="{3E87E8D5-DA56-D5FD-9068-14448510F392}"/>
              </a:ext>
            </a:extLst>
          </p:cNvPr>
          <p:cNvPicPr>
            <a:picLocks noChangeAspect="1"/>
          </p:cNvPicPr>
          <p:nvPr/>
        </p:nvPicPr>
        <p:blipFill>
          <a:blip r:embed="rId9"/>
          <a:stretch>
            <a:fillRect/>
          </a:stretch>
        </p:blipFill>
        <p:spPr>
          <a:xfrm>
            <a:off x="3762071" y="5777291"/>
            <a:ext cx="4901800" cy="256639"/>
          </a:xfrm>
          <a:prstGeom prst="rect">
            <a:avLst/>
          </a:prstGeom>
        </p:spPr>
      </p:pic>
      <p:sp>
        <p:nvSpPr>
          <p:cNvPr id="21" name="Subtitle 6">
            <a:extLst>
              <a:ext uri="{FF2B5EF4-FFF2-40B4-BE49-F238E27FC236}">
                <a16:creationId xmlns:a16="http://schemas.microsoft.com/office/drawing/2014/main" id="{6BC6890E-5E42-C33F-38A7-ADFA07A9A570}"/>
              </a:ext>
            </a:extLst>
          </p:cNvPr>
          <p:cNvSpPr txBox="1">
            <a:spLocks/>
          </p:cNvSpPr>
          <p:nvPr/>
        </p:nvSpPr>
        <p:spPr>
          <a:xfrm>
            <a:off x="4148878" y="1356967"/>
            <a:ext cx="4310570"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1600" dirty="0"/>
              <a:t>Projections Average Deaths per Flood event</a:t>
            </a:r>
          </a:p>
        </p:txBody>
      </p:sp>
    </p:spTree>
    <p:extLst>
      <p:ext uri="{BB962C8B-B14F-4D97-AF65-F5344CB8AC3E}">
        <p14:creationId xmlns:p14="http://schemas.microsoft.com/office/powerpoint/2010/main" val="177293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Annual Deaths</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04 Results – Regional perspective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6" name="Subtitle 6">
            <a:extLst>
              <a:ext uri="{FF2B5EF4-FFF2-40B4-BE49-F238E27FC236}">
                <a16:creationId xmlns:a16="http://schemas.microsoft.com/office/drawing/2014/main" id="{612EB91A-B94F-AE55-7B7B-8B283DA8E54E}"/>
              </a:ext>
            </a:extLst>
          </p:cNvPr>
          <p:cNvSpPr txBox="1">
            <a:spLocks/>
          </p:cNvSpPr>
          <p:nvPr/>
        </p:nvSpPr>
        <p:spPr>
          <a:xfrm>
            <a:off x="960000" y="1320934"/>
            <a:ext cx="2277875"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Projections</a:t>
            </a:r>
          </a:p>
        </p:txBody>
      </p:sp>
      <p:pic>
        <p:nvPicPr>
          <p:cNvPr id="9" name="Picture 8">
            <a:extLst>
              <a:ext uri="{FF2B5EF4-FFF2-40B4-BE49-F238E27FC236}">
                <a16:creationId xmlns:a16="http://schemas.microsoft.com/office/drawing/2014/main" id="{C5F7B945-FBAA-B050-5D21-C42B7FCF3EB4}"/>
              </a:ext>
            </a:extLst>
          </p:cNvPr>
          <p:cNvPicPr>
            <a:picLocks noChangeAspect="1"/>
          </p:cNvPicPr>
          <p:nvPr/>
        </p:nvPicPr>
        <p:blipFill>
          <a:blip r:embed="rId4"/>
          <a:stretch>
            <a:fillRect/>
          </a:stretch>
        </p:blipFill>
        <p:spPr>
          <a:xfrm>
            <a:off x="2194515" y="1928241"/>
            <a:ext cx="7802970" cy="3734556"/>
          </a:xfrm>
          <a:prstGeom prst="rect">
            <a:avLst/>
          </a:prstGeom>
        </p:spPr>
      </p:pic>
      <p:sp>
        <p:nvSpPr>
          <p:cNvPr id="10" name="Subtitle 6">
            <a:extLst>
              <a:ext uri="{FF2B5EF4-FFF2-40B4-BE49-F238E27FC236}">
                <a16:creationId xmlns:a16="http://schemas.microsoft.com/office/drawing/2014/main" id="{743449DD-C561-CCAF-927A-FBC3098971DE}"/>
              </a:ext>
            </a:extLst>
          </p:cNvPr>
          <p:cNvSpPr txBox="1">
            <a:spLocks/>
          </p:cNvSpPr>
          <p:nvPr/>
        </p:nvSpPr>
        <p:spPr>
          <a:xfrm>
            <a:off x="4620753" y="1451111"/>
            <a:ext cx="3065413"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1600" dirty="0"/>
              <a:t>Projections Annual Death</a:t>
            </a:r>
          </a:p>
        </p:txBody>
      </p:sp>
      <p:pic>
        <p:nvPicPr>
          <p:cNvPr id="11" name="Picture 10">
            <a:extLst>
              <a:ext uri="{FF2B5EF4-FFF2-40B4-BE49-F238E27FC236}">
                <a16:creationId xmlns:a16="http://schemas.microsoft.com/office/drawing/2014/main" id="{B7F8B929-6F91-9FA9-5BA2-8DF6B9DEAF5A}"/>
              </a:ext>
            </a:extLst>
          </p:cNvPr>
          <p:cNvPicPr>
            <a:picLocks noChangeAspect="1"/>
          </p:cNvPicPr>
          <p:nvPr/>
        </p:nvPicPr>
        <p:blipFill>
          <a:blip r:embed="rId5"/>
          <a:stretch>
            <a:fillRect/>
          </a:stretch>
        </p:blipFill>
        <p:spPr>
          <a:xfrm>
            <a:off x="3941646" y="5469038"/>
            <a:ext cx="4519534" cy="563992"/>
          </a:xfrm>
          <a:prstGeom prst="rect">
            <a:avLst/>
          </a:prstGeom>
        </p:spPr>
      </p:pic>
    </p:spTree>
    <p:extLst>
      <p:ext uri="{BB962C8B-B14F-4D97-AF65-F5344CB8AC3E}">
        <p14:creationId xmlns:p14="http://schemas.microsoft.com/office/powerpoint/2010/main" val="2100053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World</a:t>
            </a:r>
            <a:endParaRPr lang="en-GB" dirty="0"/>
          </a:p>
        </p:txBody>
      </p:sp>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04 Results – Global perspective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6" name="Subtitle 6">
            <a:extLst>
              <a:ext uri="{FF2B5EF4-FFF2-40B4-BE49-F238E27FC236}">
                <a16:creationId xmlns:a16="http://schemas.microsoft.com/office/drawing/2014/main" id="{612EB91A-B94F-AE55-7B7B-8B283DA8E54E}"/>
              </a:ext>
            </a:extLst>
          </p:cNvPr>
          <p:cNvSpPr txBox="1">
            <a:spLocks/>
          </p:cNvSpPr>
          <p:nvPr/>
        </p:nvSpPr>
        <p:spPr>
          <a:xfrm>
            <a:off x="960000" y="1320934"/>
            <a:ext cx="2277875"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Projections</a:t>
            </a:r>
          </a:p>
        </p:txBody>
      </p:sp>
      <p:pic>
        <p:nvPicPr>
          <p:cNvPr id="9" name="Picture 8">
            <a:extLst>
              <a:ext uri="{FF2B5EF4-FFF2-40B4-BE49-F238E27FC236}">
                <a16:creationId xmlns:a16="http://schemas.microsoft.com/office/drawing/2014/main" id="{C0461EEA-8E8F-35A2-BFAE-5E2B72B099C2}"/>
              </a:ext>
            </a:extLst>
          </p:cNvPr>
          <p:cNvPicPr>
            <a:picLocks noChangeAspect="1"/>
          </p:cNvPicPr>
          <p:nvPr/>
        </p:nvPicPr>
        <p:blipFill>
          <a:blip r:embed="rId3"/>
          <a:stretch>
            <a:fillRect/>
          </a:stretch>
        </p:blipFill>
        <p:spPr>
          <a:xfrm>
            <a:off x="2887778" y="896022"/>
            <a:ext cx="8344222" cy="5065955"/>
          </a:xfrm>
          <a:prstGeom prst="rect">
            <a:avLst/>
          </a:prstGeom>
        </p:spPr>
      </p:pic>
      <p:sp>
        <p:nvSpPr>
          <p:cNvPr id="10" name="Subtitle 6">
            <a:extLst>
              <a:ext uri="{FF2B5EF4-FFF2-40B4-BE49-F238E27FC236}">
                <a16:creationId xmlns:a16="http://schemas.microsoft.com/office/drawing/2014/main" id="{B575E34A-EED0-0D76-645F-F4702C2B2B11}"/>
              </a:ext>
            </a:extLst>
          </p:cNvPr>
          <p:cNvSpPr txBox="1">
            <a:spLocks/>
          </p:cNvSpPr>
          <p:nvPr/>
        </p:nvSpPr>
        <p:spPr>
          <a:xfrm>
            <a:off x="487181" y="1867749"/>
            <a:ext cx="2468053" cy="1241039"/>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1800" b="0" i="1" dirty="0">
                <a:solidFill>
                  <a:schemeClr val="tx1"/>
                </a:solidFill>
                <a:latin typeface="+mj-lt"/>
                <a:ea typeface="+mj-ea"/>
                <a:cs typeface="+mj-cs"/>
              </a:rPr>
              <a:t>1. Projected Global Flood Frequency with 95% Confidence Interval</a:t>
            </a:r>
          </a:p>
        </p:txBody>
      </p:sp>
      <p:pic>
        <p:nvPicPr>
          <p:cNvPr id="12" name="Picture 11">
            <a:extLst>
              <a:ext uri="{FF2B5EF4-FFF2-40B4-BE49-F238E27FC236}">
                <a16:creationId xmlns:a16="http://schemas.microsoft.com/office/drawing/2014/main" id="{8948585D-92FB-F341-95CC-8B584E143300}"/>
              </a:ext>
            </a:extLst>
          </p:cNvPr>
          <p:cNvPicPr>
            <a:picLocks noChangeAspect="1"/>
          </p:cNvPicPr>
          <p:nvPr/>
        </p:nvPicPr>
        <p:blipFill>
          <a:blip r:embed="rId4"/>
          <a:stretch>
            <a:fillRect/>
          </a:stretch>
        </p:blipFill>
        <p:spPr>
          <a:xfrm>
            <a:off x="2879771" y="844827"/>
            <a:ext cx="8427693" cy="5158908"/>
          </a:xfrm>
          <a:prstGeom prst="rect">
            <a:avLst/>
          </a:prstGeom>
        </p:spPr>
      </p:pic>
      <p:sp>
        <p:nvSpPr>
          <p:cNvPr id="13" name="Subtitle 6">
            <a:extLst>
              <a:ext uri="{FF2B5EF4-FFF2-40B4-BE49-F238E27FC236}">
                <a16:creationId xmlns:a16="http://schemas.microsoft.com/office/drawing/2014/main" id="{ADC26521-5039-E7C2-0201-BC71AC1120E5}"/>
              </a:ext>
            </a:extLst>
          </p:cNvPr>
          <p:cNvSpPr txBox="1">
            <a:spLocks/>
          </p:cNvSpPr>
          <p:nvPr/>
        </p:nvSpPr>
        <p:spPr>
          <a:xfrm>
            <a:off x="487181" y="3060578"/>
            <a:ext cx="2468053" cy="1241039"/>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1800" b="0" i="1" dirty="0">
                <a:solidFill>
                  <a:schemeClr val="tx1"/>
                </a:solidFill>
                <a:latin typeface="+mj-lt"/>
                <a:ea typeface="+mj-ea"/>
                <a:cs typeface="+mj-cs"/>
              </a:rPr>
              <a:t>2. Projected Global Death per Flood event with 95% Confidence Interval</a:t>
            </a:r>
          </a:p>
        </p:txBody>
      </p:sp>
      <p:pic>
        <p:nvPicPr>
          <p:cNvPr id="15" name="Picture 14">
            <a:extLst>
              <a:ext uri="{FF2B5EF4-FFF2-40B4-BE49-F238E27FC236}">
                <a16:creationId xmlns:a16="http://schemas.microsoft.com/office/drawing/2014/main" id="{7A8075D2-BAE5-1336-2BA1-3630F942A369}"/>
              </a:ext>
            </a:extLst>
          </p:cNvPr>
          <p:cNvPicPr>
            <a:picLocks noChangeAspect="1"/>
          </p:cNvPicPr>
          <p:nvPr/>
        </p:nvPicPr>
        <p:blipFill>
          <a:blip r:embed="rId5"/>
          <a:stretch>
            <a:fillRect/>
          </a:stretch>
        </p:blipFill>
        <p:spPr>
          <a:xfrm>
            <a:off x="2955234" y="854264"/>
            <a:ext cx="8264715" cy="5065955"/>
          </a:xfrm>
          <a:prstGeom prst="rect">
            <a:avLst/>
          </a:prstGeom>
        </p:spPr>
      </p:pic>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6"/>
          <a:stretch>
            <a:fillRect/>
          </a:stretch>
        </p:blipFill>
        <p:spPr>
          <a:xfrm>
            <a:off x="10275982" y="22093"/>
            <a:ext cx="1898106" cy="941078"/>
          </a:xfrm>
          <a:prstGeom prst="rect">
            <a:avLst/>
          </a:prstGeom>
        </p:spPr>
      </p:pic>
      <p:sp>
        <p:nvSpPr>
          <p:cNvPr id="16" name="Subtitle 6">
            <a:extLst>
              <a:ext uri="{FF2B5EF4-FFF2-40B4-BE49-F238E27FC236}">
                <a16:creationId xmlns:a16="http://schemas.microsoft.com/office/drawing/2014/main" id="{8A2830FB-6C9F-39C1-5500-FF1D5AE4D344}"/>
              </a:ext>
            </a:extLst>
          </p:cNvPr>
          <p:cNvSpPr txBox="1">
            <a:spLocks/>
          </p:cNvSpPr>
          <p:nvPr/>
        </p:nvSpPr>
        <p:spPr>
          <a:xfrm>
            <a:off x="475130" y="4184159"/>
            <a:ext cx="2468053" cy="1241039"/>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1800" b="0" i="1" dirty="0">
                <a:solidFill>
                  <a:schemeClr val="tx1"/>
                </a:solidFill>
                <a:latin typeface="+mj-lt"/>
                <a:ea typeface="+mj-ea"/>
                <a:cs typeface="+mj-cs"/>
              </a:rPr>
              <a:t>3. Projected Total Annual Global Deaths with 95% Confidence Interval</a:t>
            </a:r>
          </a:p>
        </p:txBody>
      </p:sp>
    </p:spTree>
    <p:extLst>
      <p:ext uri="{BB962C8B-B14F-4D97-AF65-F5344CB8AC3E}">
        <p14:creationId xmlns:p14="http://schemas.microsoft.com/office/powerpoint/2010/main" val="28239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7" name="Google Shape;1637;p3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800" dirty="0">
                <a:solidFill>
                  <a:schemeClr val="accent2">
                    <a:lumMod val="75000"/>
                  </a:schemeClr>
                </a:solidFill>
                <a:latin typeface="Archivo Light"/>
              </a:rPr>
              <a:t>Table of contents</a:t>
            </a:r>
            <a:endParaRPr sz="4800" dirty="0">
              <a:solidFill>
                <a:schemeClr val="accent2">
                  <a:lumMod val="75000"/>
                </a:schemeClr>
              </a:solidFill>
              <a:latin typeface="Archivo Light"/>
            </a:endParaRPr>
          </a:p>
        </p:txBody>
      </p:sp>
      <p:sp>
        <p:nvSpPr>
          <p:cNvPr id="1639" name="Google Shape;1639;p39"/>
          <p:cNvSpPr txBox="1">
            <a:spLocks noGrp="1"/>
          </p:cNvSpPr>
          <p:nvPr>
            <p:ph type="subTitle" idx="1"/>
          </p:nvPr>
        </p:nvSpPr>
        <p:spPr>
          <a:xfrm>
            <a:off x="2214619" y="2301761"/>
            <a:ext cx="3074000" cy="843200"/>
          </a:xfrm>
          <a:prstGeom prst="rect">
            <a:avLst/>
          </a:prstGeom>
        </p:spPr>
        <p:txBody>
          <a:bodyPr spcFirstLastPara="1" vert="horz" wrap="square" lIns="121900" tIns="121900" rIns="121900" bIns="121900" rtlCol="0" anchor="t" anchorCtr="0">
            <a:noAutofit/>
          </a:bodyPr>
          <a:lstStyle/>
          <a:p>
            <a:pPr marL="0" indent="0"/>
            <a:r>
              <a:rPr lang="en" dirty="0"/>
              <a:t>Exploring Floods and Assumptions</a:t>
            </a:r>
            <a:endParaRPr dirty="0"/>
          </a:p>
        </p:txBody>
      </p:sp>
      <p:sp>
        <p:nvSpPr>
          <p:cNvPr id="1638" name="Google Shape;1638;p39"/>
          <p:cNvSpPr txBox="1">
            <a:spLocks noGrp="1"/>
          </p:cNvSpPr>
          <p:nvPr>
            <p:ph type="subTitle" idx="2"/>
          </p:nvPr>
        </p:nvSpPr>
        <p:spPr>
          <a:xfrm>
            <a:off x="2214613" y="3827835"/>
            <a:ext cx="3987403" cy="843200"/>
          </a:xfrm>
          <a:prstGeom prst="rect">
            <a:avLst/>
          </a:prstGeom>
        </p:spPr>
        <p:txBody>
          <a:bodyPr spcFirstLastPara="1" vert="horz" wrap="square" lIns="121900" tIns="121900" rIns="121900" bIns="121900" rtlCol="0" anchor="t" anchorCtr="0">
            <a:noAutofit/>
          </a:bodyPr>
          <a:lstStyle/>
          <a:p>
            <a:pPr marL="0" indent="0"/>
            <a:r>
              <a:rPr lang="en-GB" dirty="0"/>
              <a:t>Summarizing Data, Regions, Scenarios, and Exploration</a:t>
            </a:r>
            <a:endParaRPr dirty="0"/>
          </a:p>
        </p:txBody>
      </p:sp>
      <p:sp>
        <p:nvSpPr>
          <p:cNvPr id="1640" name="Google Shape;1640;p39"/>
          <p:cNvSpPr txBox="1">
            <a:spLocks noGrp="1"/>
          </p:cNvSpPr>
          <p:nvPr>
            <p:ph type="subTitle" idx="3"/>
          </p:nvPr>
        </p:nvSpPr>
        <p:spPr>
          <a:xfrm>
            <a:off x="7564953" y="2257003"/>
            <a:ext cx="3074000" cy="843200"/>
          </a:xfrm>
          <a:prstGeom prst="rect">
            <a:avLst/>
          </a:prstGeom>
        </p:spPr>
        <p:txBody>
          <a:bodyPr spcFirstLastPara="1" vert="horz" wrap="square" lIns="121900" tIns="121900" rIns="121900" bIns="121900" rtlCol="0" anchor="t" anchorCtr="0">
            <a:noAutofit/>
          </a:bodyPr>
          <a:lstStyle/>
          <a:p>
            <a:pPr marL="0" indent="0"/>
            <a:r>
              <a:rPr lang="en-GB" dirty="0"/>
              <a:t>Frequency, Severity, Annual Deaths, World</a:t>
            </a:r>
            <a:endParaRPr lang="en-GB" sz="2400" dirty="0">
              <a:solidFill>
                <a:srgbClr val="666666"/>
              </a:solidFill>
            </a:endParaRPr>
          </a:p>
        </p:txBody>
      </p:sp>
      <p:sp>
        <p:nvSpPr>
          <p:cNvPr id="1641" name="Google Shape;1641;p39"/>
          <p:cNvSpPr txBox="1">
            <a:spLocks noGrp="1"/>
          </p:cNvSpPr>
          <p:nvPr>
            <p:ph type="subTitle" idx="4"/>
          </p:nvPr>
        </p:nvSpPr>
        <p:spPr>
          <a:xfrm>
            <a:off x="7564941" y="3843624"/>
            <a:ext cx="3074000" cy="843200"/>
          </a:xfrm>
          <a:prstGeom prst="rect">
            <a:avLst/>
          </a:prstGeom>
        </p:spPr>
        <p:txBody>
          <a:bodyPr spcFirstLastPara="1" vert="horz" wrap="square" lIns="121900" tIns="121900" rIns="121900" bIns="121900" rtlCol="0" anchor="t" anchorCtr="0">
            <a:noAutofit/>
          </a:bodyPr>
          <a:lstStyle/>
          <a:p>
            <a:pPr marL="0" indent="0"/>
            <a:r>
              <a:rPr lang="en" dirty="0"/>
              <a:t>Conclusion, Limitations, and Future Study</a:t>
            </a:r>
            <a:endParaRPr dirty="0"/>
          </a:p>
        </p:txBody>
      </p:sp>
      <p:sp>
        <p:nvSpPr>
          <p:cNvPr id="1642" name="Google Shape;1642;p39"/>
          <p:cNvSpPr txBox="1">
            <a:spLocks noGrp="1"/>
          </p:cNvSpPr>
          <p:nvPr>
            <p:ph type="subTitle" idx="5"/>
          </p:nvPr>
        </p:nvSpPr>
        <p:spPr>
          <a:xfrm>
            <a:off x="2214617" y="5325847"/>
            <a:ext cx="3987399" cy="573110"/>
          </a:xfrm>
          <a:prstGeom prst="rect">
            <a:avLst/>
          </a:prstGeom>
        </p:spPr>
        <p:txBody>
          <a:bodyPr spcFirstLastPara="1" vert="horz" wrap="square" lIns="121900" tIns="121900" rIns="121900" bIns="121900" rtlCol="0" anchor="t" anchorCtr="0">
            <a:noAutofit/>
          </a:bodyPr>
          <a:lstStyle/>
          <a:p>
            <a:pPr marL="0" indent="0"/>
            <a:r>
              <a:rPr lang="en-GB" dirty="0"/>
              <a:t>Focused Methods</a:t>
            </a:r>
            <a:endParaRPr dirty="0"/>
          </a:p>
        </p:txBody>
      </p:sp>
      <p:sp>
        <p:nvSpPr>
          <p:cNvPr id="1644" name="Google Shape;1644;p39"/>
          <p:cNvSpPr txBox="1">
            <a:spLocks noGrp="1"/>
          </p:cNvSpPr>
          <p:nvPr>
            <p:ph type="title" idx="7"/>
          </p:nvPr>
        </p:nvSpPr>
        <p:spPr>
          <a:xfrm>
            <a:off x="1235022" y="1926189"/>
            <a:ext cx="979600" cy="5968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1645" name="Google Shape;1645;p39"/>
          <p:cNvSpPr txBox="1">
            <a:spLocks noGrp="1"/>
          </p:cNvSpPr>
          <p:nvPr>
            <p:ph type="title" idx="8"/>
          </p:nvPr>
        </p:nvSpPr>
        <p:spPr>
          <a:xfrm>
            <a:off x="6585355" y="1913313"/>
            <a:ext cx="979600" cy="596800"/>
          </a:xfrm>
          <a:prstGeom prst="rect">
            <a:avLst/>
          </a:prstGeom>
        </p:spPr>
        <p:txBody>
          <a:bodyPr spcFirstLastPara="1" vert="horz" wrap="square" lIns="121900" tIns="121900" rIns="121900" bIns="121900" rtlCol="0" anchor="ctr" anchorCtr="0">
            <a:noAutofit/>
          </a:bodyPr>
          <a:lstStyle/>
          <a:p>
            <a:r>
              <a:rPr lang="en"/>
              <a:t>04</a:t>
            </a:r>
            <a:endParaRPr/>
          </a:p>
        </p:txBody>
      </p:sp>
      <p:sp>
        <p:nvSpPr>
          <p:cNvPr id="1646" name="Google Shape;1646;p39"/>
          <p:cNvSpPr txBox="1">
            <a:spLocks noGrp="1"/>
          </p:cNvSpPr>
          <p:nvPr>
            <p:ph type="title" idx="9"/>
          </p:nvPr>
        </p:nvSpPr>
        <p:spPr>
          <a:xfrm>
            <a:off x="1235022" y="3449540"/>
            <a:ext cx="979600" cy="5968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1647" name="Google Shape;1647;p39"/>
          <p:cNvSpPr txBox="1">
            <a:spLocks noGrp="1"/>
          </p:cNvSpPr>
          <p:nvPr>
            <p:ph type="title" idx="13"/>
          </p:nvPr>
        </p:nvSpPr>
        <p:spPr>
          <a:xfrm>
            <a:off x="6585355" y="3435297"/>
            <a:ext cx="979600" cy="596800"/>
          </a:xfrm>
          <a:prstGeom prst="rect">
            <a:avLst/>
          </a:prstGeom>
        </p:spPr>
        <p:txBody>
          <a:bodyPr spcFirstLastPara="1" vert="horz" wrap="square" lIns="121900" tIns="121900" rIns="121900" bIns="121900" rtlCol="0" anchor="ctr" anchorCtr="0">
            <a:noAutofit/>
          </a:bodyPr>
          <a:lstStyle/>
          <a:p>
            <a:r>
              <a:rPr lang="en"/>
              <a:t>05</a:t>
            </a:r>
            <a:endParaRPr/>
          </a:p>
        </p:txBody>
      </p:sp>
      <p:sp>
        <p:nvSpPr>
          <p:cNvPr id="1648" name="Google Shape;1648;p39"/>
          <p:cNvSpPr txBox="1">
            <a:spLocks noGrp="1"/>
          </p:cNvSpPr>
          <p:nvPr>
            <p:ph type="title" idx="14"/>
          </p:nvPr>
        </p:nvSpPr>
        <p:spPr>
          <a:xfrm>
            <a:off x="1235019" y="4952158"/>
            <a:ext cx="979600" cy="5968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1650" name="Google Shape;1650;p39"/>
          <p:cNvSpPr txBox="1">
            <a:spLocks noGrp="1"/>
          </p:cNvSpPr>
          <p:nvPr>
            <p:ph type="subTitle" idx="16"/>
          </p:nvPr>
        </p:nvSpPr>
        <p:spPr>
          <a:xfrm>
            <a:off x="2214618" y="1846668"/>
            <a:ext cx="4623516" cy="670800"/>
          </a:xfrm>
          <a:prstGeom prst="rect">
            <a:avLst/>
          </a:prstGeom>
        </p:spPr>
        <p:txBody>
          <a:bodyPr spcFirstLastPara="1" vert="horz" wrap="square" lIns="121900" tIns="121900" rIns="121900" bIns="121900" rtlCol="0" anchor="b" anchorCtr="0">
            <a:noAutofit/>
          </a:bodyPr>
          <a:lstStyle/>
          <a:p>
            <a:pPr marL="0" indent="0"/>
            <a:r>
              <a:rPr lang="en-GB" sz="2800" dirty="0">
                <a:solidFill>
                  <a:schemeClr val="accent1">
                    <a:lumMod val="75000"/>
                  </a:schemeClr>
                </a:solidFill>
              </a:rPr>
              <a:t>Understanding Floods</a:t>
            </a:r>
          </a:p>
        </p:txBody>
      </p:sp>
      <p:sp>
        <p:nvSpPr>
          <p:cNvPr id="1651" name="Google Shape;1651;p39"/>
          <p:cNvSpPr txBox="1">
            <a:spLocks noGrp="1"/>
          </p:cNvSpPr>
          <p:nvPr>
            <p:ph type="subTitle" idx="17"/>
          </p:nvPr>
        </p:nvSpPr>
        <p:spPr>
          <a:xfrm>
            <a:off x="2214619" y="3451212"/>
            <a:ext cx="3074000" cy="596800"/>
          </a:xfrm>
          <a:prstGeom prst="rect">
            <a:avLst/>
          </a:prstGeom>
        </p:spPr>
        <p:txBody>
          <a:bodyPr spcFirstLastPara="1" vert="horz" wrap="square" lIns="121900" tIns="121900" rIns="121900" bIns="121900" rtlCol="0" anchor="b" anchorCtr="0">
            <a:noAutofit/>
          </a:bodyPr>
          <a:lstStyle/>
          <a:p>
            <a:pPr marL="0" indent="0"/>
            <a:r>
              <a:rPr lang="en" sz="2800" dirty="0">
                <a:solidFill>
                  <a:schemeClr val="accent1">
                    <a:lumMod val="75000"/>
                  </a:schemeClr>
                </a:solidFill>
              </a:rPr>
              <a:t>Data Dive</a:t>
            </a:r>
            <a:endParaRPr sz="2800" dirty="0">
              <a:solidFill>
                <a:schemeClr val="accent1">
                  <a:lumMod val="75000"/>
                </a:schemeClr>
              </a:solidFill>
            </a:endParaRPr>
          </a:p>
        </p:txBody>
      </p:sp>
      <p:sp>
        <p:nvSpPr>
          <p:cNvPr id="1652" name="Google Shape;1652;p39"/>
          <p:cNvSpPr txBox="1">
            <a:spLocks noGrp="1"/>
          </p:cNvSpPr>
          <p:nvPr>
            <p:ph type="subTitle" idx="18"/>
          </p:nvPr>
        </p:nvSpPr>
        <p:spPr>
          <a:xfrm>
            <a:off x="2214617" y="4952158"/>
            <a:ext cx="4432685" cy="596800"/>
          </a:xfrm>
          <a:prstGeom prst="rect">
            <a:avLst/>
          </a:prstGeom>
        </p:spPr>
        <p:txBody>
          <a:bodyPr spcFirstLastPara="1" vert="horz" wrap="square" lIns="121900" tIns="121900" rIns="121900" bIns="121900" rtlCol="0" anchor="b" anchorCtr="0">
            <a:noAutofit/>
          </a:bodyPr>
          <a:lstStyle/>
          <a:p>
            <a:pPr marL="0" indent="0"/>
            <a:r>
              <a:rPr lang="en" sz="2800" dirty="0">
                <a:solidFill>
                  <a:schemeClr val="accent1">
                    <a:lumMod val="75000"/>
                  </a:schemeClr>
                </a:solidFill>
              </a:rPr>
              <a:t>Analytical Framework</a:t>
            </a:r>
            <a:endParaRPr sz="2800" dirty="0">
              <a:solidFill>
                <a:schemeClr val="accent1">
                  <a:lumMod val="75000"/>
                </a:schemeClr>
              </a:solidFill>
            </a:endParaRPr>
          </a:p>
        </p:txBody>
      </p:sp>
      <p:sp>
        <p:nvSpPr>
          <p:cNvPr id="1653" name="Google Shape;1653;p39"/>
          <p:cNvSpPr txBox="1">
            <a:spLocks noGrp="1"/>
          </p:cNvSpPr>
          <p:nvPr>
            <p:ph type="subTitle" idx="19"/>
          </p:nvPr>
        </p:nvSpPr>
        <p:spPr>
          <a:xfrm>
            <a:off x="7564953" y="1802008"/>
            <a:ext cx="3074000" cy="670800"/>
          </a:xfrm>
          <a:prstGeom prst="rect">
            <a:avLst/>
          </a:prstGeom>
        </p:spPr>
        <p:txBody>
          <a:bodyPr spcFirstLastPara="1" vert="horz" wrap="square" lIns="121900" tIns="121900" rIns="121900" bIns="121900" rtlCol="0" anchor="b" anchorCtr="0">
            <a:noAutofit/>
          </a:bodyPr>
          <a:lstStyle/>
          <a:p>
            <a:pPr marL="0" indent="0"/>
            <a:r>
              <a:rPr lang="en" sz="2800" dirty="0">
                <a:solidFill>
                  <a:schemeClr val="accent1">
                    <a:lumMod val="75000"/>
                  </a:schemeClr>
                </a:solidFill>
              </a:rPr>
              <a:t>Results</a:t>
            </a:r>
            <a:endParaRPr dirty="0">
              <a:solidFill>
                <a:schemeClr val="accent1">
                  <a:lumMod val="75000"/>
                </a:schemeClr>
              </a:solidFill>
            </a:endParaRPr>
          </a:p>
        </p:txBody>
      </p:sp>
      <p:sp>
        <p:nvSpPr>
          <p:cNvPr id="1654" name="Google Shape;1654;p39"/>
          <p:cNvSpPr txBox="1">
            <a:spLocks noGrp="1"/>
          </p:cNvSpPr>
          <p:nvPr>
            <p:ph type="subTitle" idx="20"/>
          </p:nvPr>
        </p:nvSpPr>
        <p:spPr>
          <a:xfrm>
            <a:off x="7564947" y="3435297"/>
            <a:ext cx="3606642" cy="596800"/>
          </a:xfrm>
          <a:prstGeom prst="rect">
            <a:avLst/>
          </a:prstGeom>
        </p:spPr>
        <p:txBody>
          <a:bodyPr spcFirstLastPara="1" vert="horz" wrap="square" lIns="121900" tIns="121900" rIns="121900" bIns="121900" rtlCol="0" anchor="b" anchorCtr="0">
            <a:noAutofit/>
          </a:bodyPr>
          <a:lstStyle/>
          <a:p>
            <a:pPr marL="0" indent="0"/>
            <a:r>
              <a:rPr lang="en" sz="2800" dirty="0">
                <a:solidFill>
                  <a:schemeClr val="accent1">
                    <a:lumMod val="75000"/>
                  </a:schemeClr>
                </a:solidFill>
              </a:rPr>
              <a:t>Closing Remarks</a:t>
            </a:r>
            <a:endParaRPr sz="2800" dirty="0">
              <a:solidFill>
                <a:schemeClr val="accent1">
                  <a:lumMod val="75000"/>
                </a:schemeClr>
              </a:solidFill>
            </a:endParaRPr>
          </a:p>
        </p:txBody>
      </p:sp>
      <p:sp>
        <p:nvSpPr>
          <p:cNvPr id="1656" name="Google Shape;1656;p39"/>
          <p:cNvSpPr/>
          <p:nvPr/>
        </p:nvSpPr>
        <p:spPr>
          <a:xfrm>
            <a:off x="10207395" y="5728121"/>
            <a:ext cx="89357" cy="67040"/>
          </a:xfrm>
          <a:custGeom>
            <a:avLst/>
            <a:gdLst/>
            <a:ahLst/>
            <a:cxnLst/>
            <a:rect l="l" t="t" r="r" b="b"/>
            <a:pathLst>
              <a:path w="2094" h="1571" extrusionOk="0">
                <a:moveTo>
                  <a:pt x="1047" y="1"/>
                </a:moveTo>
                <a:cubicBezTo>
                  <a:pt x="476" y="1"/>
                  <a:pt x="0" y="357"/>
                  <a:pt x="0" y="785"/>
                </a:cubicBezTo>
                <a:cubicBezTo>
                  <a:pt x="0" y="1213"/>
                  <a:pt x="476" y="1571"/>
                  <a:pt x="1047" y="1571"/>
                </a:cubicBezTo>
                <a:cubicBezTo>
                  <a:pt x="1618" y="1571"/>
                  <a:pt x="2094" y="1213"/>
                  <a:pt x="2094" y="785"/>
                </a:cubicBezTo>
                <a:cubicBezTo>
                  <a:pt x="2094" y="357"/>
                  <a:pt x="1618" y="1"/>
                  <a:pt x="1047" y="1"/>
                </a:cubicBezTo>
                <a:close/>
              </a:path>
            </a:pathLst>
          </a:custGeom>
          <a:solidFill>
            <a:srgbClr val="FFF6DA"/>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EBEFDEB0-0C35-06BF-4C6F-5B6916BD44F7}"/>
              </a:ext>
            </a:extLst>
          </p:cNvPr>
          <p:cNvPicPr>
            <a:picLocks noChangeAspect="1"/>
          </p:cNvPicPr>
          <p:nvPr/>
        </p:nvPicPr>
        <p:blipFill>
          <a:blip r:embed="rId3"/>
          <a:stretch>
            <a:fillRect/>
          </a:stretch>
        </p:blipFill>
        <p:spPr>
          <a:xfrm>
            <a:off x="10275982" y="22093"/>
            <a:ext cx="1898106" cy="94107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1"/>
          <p:cNvSpPr txBox="1">
            <a:spLocks noGrp="1"/>
          </p:cNvSpPr>
          <p:nvPr>
            <p:ph type="title"/>
          </p:nvPr>
        </p:nvSpPr>
        <p:spPr>
          <a:xfrm>
            <a:off x="4484233" y="3250967"/>
            <a:ext cx="6756800" cy="1529200"/>
          </a:xfrm>
          <a:prstGeom prst="rect">
            <a:avLst/>
          </a:prstGeom>
        </p:spPr>
        <p:txBody>
          <a:bodyPr spcFirstLastPara="1" vert="horz" wrap="square" lIns="121900" tIns="121900" rIns="121900" bIns="121900" rtlCol="0" anchor="ctr" anchorCtr="0">
            <a:noAutofit/>
          </a:bodyPr>
          <a:lstStyle/>
          <a:p>
            <a:r>
              <a:rPr lang="en" dirty="0"/>
              <a:t>Closing Remarks</a:t>
            </a:r>
            <a:endParaRPr dirty="0"/>
          </a:p>
        </p:txBody>
      </p:sp>
      <p:sp>
        <p:nvSpPr>
          <p:cNvPr id="1668" name="Google Shape;1668;p41"/>
          <p:cNvSpPr txBox="1">
            <a:spLocks noGrp="1"/>
          </p:cNvSpPr>
          <p:nvPr>
            <p:ph type="title" idx="2"/>
          </p:nvPr>
        </p:nvSpPr>
        <p:spPr>
          <a:xfrm>
            <a:off x="9309436" y="1972100"/>
            <a:ext cx="1931600" cy="1790000"/>
          </a:xfrm>
          <a:prstGeom prst="rect">
            <a:avLst/>
          </a:prstGeom>
        </p:spPr>
        <p:txBody>
          <a:bodyPr spcFirstLastPara="1" vert="horz" wrap="square" lIns="121900" tIns="121900" rIns="121900" bIns="121900" rtlCol="0" anchor="ctr" anchorCtr="0">
            <a:noAutofit/>
          </a:bodyPr>
          <a:lstStyle/>
          <a:p>
            <a:r>
              <a:rPr lang="en" dirty="0"/>
              <a:t>05</a:t>
            </a:r>
            <a:endParaRPr dirty="0"/>
          </a:p>
        </p:txBody>
      </p:sp>
      <p:sp>
        <p:nvSpPr>
          <p:cNvPr id="1669" name="Google Shape;1669;p41"/>
          <p:cNvSpPr txBox="1">
            <a:spLocks noGrp="1"/>
          </p:cNvSpPr>
          <p:nvPr>
            <p:ph type="subTitle" idx="1"/>
          </p:nvPr>
        </p:nvSpPr>
        <p:spPr>
          <a:xfrm>
            <a:off x="3969833" y="4780167"/>
            <a:ext cx="7271200" cy="593200"/>
          </a:xfrm>
          <a:prstGeom prst="rect">
            <a:avLst/>
          </a:prstGeom>
        </p:spPr>
        <p:txBody>
          <a:bodyPr spcFirstLastPara="1" vert="horz" wrap="square" lIns="121900" tIns="121900" rIns="121900" bIns="121900" rtlCol="0" anchor="t" anchorCtr="0">
            <a:noAutofit/>
          </a:bodyPr>
          <a:lstStyle/>
          <a:p>
            <a:pPr marL="0" indent="0"/>
            <a:r>
              <a:rPr lang="en-GB" dirty="0"/>
              <a:t>Key Findings, Limitations, and Future Study</a:t>
            </a:r>
            <a:endParaRPr lang="en-GB" sz="2800" dirty="0">
              <a:solidFill>
                <a:srgbClr val="666666"/>
              </a:solidFill>
            </a:endParaRPr>
          </a:p>
        </p:txBody>
      </p:sp>
      <p:grpSp>
        <p:nvGrpSpPr>
          <p:cNvPr id="1670" name="Google Shape;1670;p41"/>
          <p:cNvGrpSpPr/>
          <p:nvPr/>
        </p:nvGrpSpPr>
        <p:grpSpPr>
          <a:xfrm flipH="1">
            <a:off x="959997" y="719371"/>
            <a:ext cx="5313264" cy="5419247"/>
            <a:chOff x="4530400" y="578949"/>
            <a:chExt cx="3697298" cy="3771048"/>
          </a:xfrm>
        </p:grpSpPr>
        <p:sp>
          <p:nvSpPr>
            <p:cNvPr id="1671" name="Google Shape;1671;p41"/>
            <p:cNvSpPr/>
            <p:nvPr/>
          </p:nvSpPr>
          <p:spPr>
            <a:xfrm>
              <a:off x="4530400" y="578949"/>
              <a:ext cx="3697298" cy="3771048"/>
            </a:xfrm>
            <a:custGeom>
              <a:avLst/>
              <a:gdLst/>
              <a:ahLst/>
              <a:cxnLst/>
              <a:rect l="l" t="t" r="r" b="b"/>
              <a:pathLst>
                <a:path w="98812" h="100783" extrusionOk="0">
                  <a:moveTo>
                    <a:pt x="44420" y="0"/>
                  </a:moveTo>
                  <a:cubicBezTo>
                    <a:pt x="41041" y="0"/>
                    <a:pt x="37509" y="2273"/>
                    <a:pt x="34305" y="6824"/>
                  </a:cubicBezTo>
                  <a:cubicBezTo>
                    <a:pt x="30372" y="12431"/>
                    <a:pt x="28314" y="18270"/>
                    <a:pt x="21771" y="20613"/>
                  </a:cubicBezTo>
                  <a:cubicBezTo>
                    <a:pt x="8551" y="25332"/>
                    <a:pt x="2694" y="29047"/>
                    <a:pt x="1021" y="35907"/>
                  </a:cubicBezTo>
                  <a:cubicBezTo>
                    <a:pt x="1" y="40075"/>
                    <a:pt x="1139" y="47772"/>
                    <a:pt x="11714" y="52239"/>
                  </a:cubicBezTo>
                  <a:cubicBezTo>
                    <a:pt x="15177" y="53696"/>
                    <a:pt x="21888" y="53261"/>
                    <a:pt x="27176" y="56440"/>
                  </a:cubicBezTo>
                  <a:cubicBezTo>
                    <a:pt x="32464" y="59620"/>
                    <a:pt x="33752" y="62514"/>
                    <a:pt x="35559" y="67501"/>
                  </a:cubicBezTo>
                  <a:cubicBezTo>
                    <a:pt x="37049" y="71601"/>
                    <a:pt x="37718" y="79600"/>
                    <a:pt x="40345" y="84419"/>
                  </a:cubicBezTo>
                  <a:cubicBezTo>
                    <a:pt x="45161" y="93252"/>
                    <a:pt x="54990" y="100782"/>
                    <a:pt x="66296" y="100782"/>
                  </a:cubicBezTo>
                  <a:cubicBezTo>
                    <a:pt x="71097" y="100782"/>
                    <a:pt x="76164" y="99425"/>
                    <a:pt x="81226" y="96233"/>
                  </a:cubicBezTo>
                  <a:cubicBezTo>
                    <a:pt x="88538" y="91614"/>
                    <a:pt x="98027" y="77909"/>
                    <a:pt x="90446" y="60071"/>
                  </a:cubicBezTo>
                  <a:cubicBezTo>
                    <a:pt x="88254" y="54934"/>
                    <a:pt x="87467" y="47587"/>
                    <a:pt x="92219" y="40276"/>
                  </a:cubicBezTo>
                  <a:cubicBezTo>
                    <a:pt x="98811" y="30140"/>
                    <a:pt x="93458" y="16353"/>
                    <a:pt x="80683" y="16353"/>
                  </a:cubicBezTo>
                  <a:cubicBezTo>
                    <a:pt x="80487" y="16353"/>
                    <a:pt x="80288" y="16356"/>
                    <a:pt x="80088" y="16363"/>
                  </a:cubicBezTo>
                  <a:cubicBezTo>
                    <a:pt x="78685" y="16414"/>
                    <a:pt x="77317" y="16472"/>
                    <a:pt x="75962" y="16472"/>
                  </a:cubicBezTo>
                  <a:cubicBezTo>
                    <a:pt x="71548" y="16472"/>
                    <a:pt x="67275" y="15851"/>
                    <a:pt x="62384" y="12330"/>
                  </a:cubicBezTo>
                  <a:cubicBezTo>
                    <a:pt x="57179" y="8582"/>
                    <a:pt x="53598" y="3026"/>
                    <a:pt x="47206" y="532"/>
                  </a:cubicBezTo>
                  <a:cubicBezTo>
                    <a:pt x="46296" y="178"/>
                    <a:pt x="45364" y="0"/>
                    <a:pt x="44420" y="0"/>
                  </a:cubicBezTo>
                  <a:close/>
                </a:path>
              </a:pathLst>
            </a:custGeom>
            <a:gradFill>
              <a:gsLst>
                <a:gs pos="0">
                  <a:schemeClr val="lt1"/>
                </a:gs>
                <a:gs pos="100000">
                  <a:schemeClr val="lt2"/>
                </a:gs>
              </a:gsLst>
              <a:lin ang="16198662" scaled="0"/>
            </a:gradFill>
            <a:ln>
              <a:noFill/>
            </a:ln>
          </p:spPr>
          <p:txBody>
            <a:bodyPr spcFirstLastPara="1" wrap="square" lIns="121900" tIns="121900" rIns="121900" bIns="121900" anchor="ctr" anchorCtr="0">
              <a:noAutofit/>
            </a:bodyPr>
            <a:lstStyle/>
            <a:p>
              <a:endParaRPr sz="2400"/>
            </a:p>
          </p:txBody>
        </p:sp>
        <p:sp>
          <p:nvSpPr>
            <p:cNvPr id="1672" name="Google Shape;1672;p41"/>
            <p:cNvSpPr/>
            <p:nvPr/>
          </p:nvSpPr>
          <p:spPr>
            <a:xfrm>
              <a:off x="5178376" y="2288053"/>
              <a:ext cx="88380" cy="98408"/>
            </a:xfrm>
            <a:custGeom>
              <a:avLst/>
              <a:gdLst/>
              <a:ahLst/>
              <a:cxnLst/>
              <a:rect l="l" t="t" r="r" b="b"/>
              <a:pathLst>
                <a:path w="2362" h="2630" extrusionOk="0">
                  <a:moveTo>
                    <a:pt x="1190" y="1"/>
                  </a:moveTo>
                  <a:cubicBezTo>
                    <a:pt x="1190" y="1"/>
                    <a:pt x="1" y="1875"/>
                    <a:pt x="52" y="2176"/>
                  </a:cubicBezTo>
                  <a:cubicBezTo>
                    <a:pt x="84" y="2464"/>
                    <a:pt x="422" y="2630"/>
                    <a:pt x="597" y="2630"/>
                  </a:cubicBezTo>
                  <a:cubicBezTo>
                    <a:pt x="606" y="2630"/>
                    <a:pt x="613" y="2630"/>
                    <a:pt x="621" y="2629"/>
                  </a:cubicBezTo>
                  <a:cubicBezTo>
                    <a:pt x="788" y="2595"/>
                    <a:pt x="1591" y="1357"/>
                    <a:pt x="2361" y="119"/>
                  </a:cubicBezTo>
                  <a:lnTo>
                    <a:pt x="1190"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3" name="Google Shape;1673;p41"/>
            <p:cNvSpPr/>
            <p:nvPr/>
          </p:nvSpPr>
          <p:spPr>
            <a:xfrm>
              <a:off x="5894899" y="3039224"/>
              <a:ext cx="2180243" cy="1303326"/>
            </a:xfrm>
            <a:custGeom>
              <a:avLst/>
              <a:gdLst/>
              <a:ahLst/>
              <a:cxnLst/>
              <a:rect l="l" t="t" r="r" b="b"/>
              <a:pathLst>
                <a:path w="58268" h="34832" extrusionOk="0">
                  <a:moveTo>
                    <a:pt x="46967" y="0"/>
                  </a:moveTo>
                  <a:cubicBezTo>
                    <a:pt x="45407" y="0"/>
                    <a:pt x="44039" y="320"/>
                    <a:pt x="42453" y="637"/>
                  </a:cubicBezTo>
                  <a:cubicBezTo>
                    <a:pt x="38354" y="1474"/>
                    <a:pt x="34539" y="3247"/>
                    <a:pt x="30572" y="4586"/>
                  </a:cubicBezTo>
                  <a:cubicBezTo>
                    <a:pt x="25586" y="6275"/>
                    <a:pt x="20336" y="7245"/>
                    <a:pt x="15082" y="7245"/>
                  </a:cubicBezTo>
                  <a:cubicBezTo>
                    <a:pt x="13724" y="7245"/>
                    <a:pt x="12365" y="7180"/>
                    <a:pt x="11011" y="7047"/>
                  </a:cubicBezTo>
                  <a:cubicBezTo>
                    <a:pt x="7296" y="6678"/>
                    <a:pt x="3649" y="5791"/>
                    <a:pt x="1" y="4905"/>
                  </a:cubicBezTo>
                  <a:lnTo>
                    <a:pt x="1" y="4905"/>
                  </a:lnTo>
                  <a:cubicBezTo>
                    <a:pt x="971" y="9138"/>
                    <a:pt x="1841" y="14744"/>
                    <a:pt x="3865" y="18475"/>
                  </a:cubicBezTo>
                  <a:cubicBezTo>
                    <a:pt x="8682" y="27309"/>
                    <a:pt x="18504" y="34831"/>
                    <a:pt x="29805" y="34831"/>
                  </a:cubicBezTo>
                  <a:cubicBezTo>
                    <a:pt x="34603" y="34831"/>
                    <a:pt x="39668" y="33476"/>
                    <a:pt x="44729" y="30289"/>
                  </a:cubicBezTo>
                  <a:cubicBezTo>
                    <a:pt x="50753" y="26474"/>
                    <a:pt x="58267" y="16518"/>
                    <a:pt x="56476" y="3147"/>
                  </a:cubicBezTo>
                  <a:cubicBezTo>
                    <a:pt x="52002" y="701"/>
                    <a:pt x="49275" y="0"/>
                    <a:pt x="4696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74" name="Google Shape;1674;p41"/>
            <p:cNvSpPr/>
            <p:nvPr/>
          </p:nvSpPr>
          <p:spPr>
            <a:xfrm>
              <a:off x="5195925" y="2154739"/>
              <a:ext cx="170998" cy="194983"/>
            </a:xfrm>
            <a:custGeom>
              <a:avLst/>
              <a:gdLst/>
              <a:ahLst/>
              <a:cxnLst/>
              <a:rect l="l" t="t" r="r" b="b"/>
              <a:pathLst>
                <a:path w="4570" h="5211" extrusionOk="0">
                  <a:moveTo>
                    <a:pt x="2812" y="0"/>
                  </a:moveTo>
                  <a:cubicBezTo>
                    <a:pt x="871" y="920"/>
                    <a:pt x="0" y="3113"/>
                    <a:pt x="268" y="3481"/>
                  </a:cubicBezTo>
                  <a:cubicBezTo>
                    <a:pt x="510" y="3835"/>
                    <a:pt x="1386" y="5211"/>
                    <a:pt x="1840" y="5211"/>
                  </a:cubicBezTo>
                  <a:cubicBezTo>
                    <a:pt x="1858" y="5211"/>
                    <a:pt x="1875" y="5208"/>
                    <a:pt x="1892" y="5204"/>
                  </a:cubicBezTo>
                  <a:cubicBezTo>
                    <a:pt x="2260" y="5103"/>
                    <a:pt x="3365" y="4117"/>
                    <a:pt x="4235" y="3213"/>
                  </a:cubicBezTo>
                  <a:cubicBezTo>
                    <a:pt x="4569" y="2861"/>
                    <a:pt x="4569" y="2292"/>
                    <a:pt x="4217" y="1841"/>
                  </a:cubicBezTo>
                  <a:lnTo>
                    <a:pt x="2812" y="0"/>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5" name="Google Shape;1675;p41"/>
            <p:cNvSpPr/>
            <p:nvPr/>
          </p:nvSpPr>
          <p:spPr>
            <a:xfrm>
              <a:off x="5291748" y="2262423"/>
              <a:ext cx="72665" cy="136275"/>
            </a:xfrm>
            <a:custGeom>
              <a:avLst/>
              <a:gdLst/>
              <a:ahLst/>
              <a:cxnLst/>
              <a:rect l="l" t="t" r="r" b="b"/>
              <a:pathLst>
                <a:path w="1942" h="3642" extrusionOk="0">
                  <a:moveTo>
                    <a:pt x="1941" y="1"/>
                  </a:moveTo>
                  <a:lnTo>
                    <a:pt x="184" y="552"/>
                  </a:lnTo>
                  <a:cubicBezTo>
                    <a:pt x="0" y="1054"/>
                    <a:pt x="251" y="3180"/>
                    <a:pt x="485" y="3448"/>
                  </a:cubicBezTo>
                  <a:cubicBezTo>
                    <a:pt x="601" y="3586"/>
                    <a:pt x="756" y="3641"/>
                    <a:pt x="905" y="3641"/>
                  </a:cubicBezTo>
                  <a:cubicBezTo>
                    <a:pt x="1100" y="3641"/>
                    <a:pt x="1287" y="3547"/>
                    <a:pt x="1373" y="3414"/>
                  </a:cubicBezTo>
                  <a:cubicBezTo>
                    <a:pt x="1473" y="3263"/>
                    <a:pt x="1172" y="1841"/>
                    <a:pt x="1941"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6" name="Google Shape;1676;p41"/>
            <p:cNvSpPr/>
            <p:nvPr/>
          </p:nvSpPr>
          <p:spPr>
            <a:xfrm>
              <a:off x="5220956" y="2308108"/>
              <a:ext cx="87707" cy="112365"/>
            </a:xfrm>
            <a:custGeom>
              <a:avLst/>
              <a:gdLst/>
              <a:ahLst/>
              <a:cxnLst/>
              <a:rect l="l" t="t" r="r" b="b"/>
              <a:pathLst>
                <a:path w="2344" h="3003" extrusionOk="0">
                  <a:moveTo>
                    <a:pt x="2343" y="0"/>
                  </a:moveTo>
                  <a:lnTo>
                    <a:pt x="1139" y="18"/>
                  </a:lnTo>
                  <a:cubicBezTo>
                    <a:pt x="1139" y="18"/>
                    <a:pt x="1" y="2361"/>
                    <a:pt x="101" y="2662"/>
                  </a:cubicBezTo>
                  <a:cubicBezTo>
                    <a:pt x="160" y="2873"/>
                    <a:pt x="384" y="3002"/>
                    <a:pt x="565" y="3002"/>
                  </a:cubicBezTo>
                  <a:cubicBezTo>
                    <a:pt x="641" y="3002"/>
                    <a:pt x="709" y="2979"/>
                    <a:pt x="754" y="2929"/>
                  </a:cubicBezTo>
                  <a:cubicBezTo>
                    <a:pt x="855" y="2812"/>
                    <a:pt x="1758" y="1373"/>
                    <a:pt x="234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7" name="Google Shape;1677;p41"/>
            <p:cNvSpPr/>
            <p:nvPr/>
          </p:nvSpPr>
          <p:spPr>
            <a:xfrm>
              <a:off x="5152110" y="2192903"/>
              <a:ext cx="152813" cy="156555"/>
            </a:xfrm>
            <a:custGeom>
              <a:avLst/>
              <a:gdLst/>
              <a:ahLst/>
              <a:cxnLst/>
              <a:rect l="l" t="t" r="r" b="b"/>
              <a:pathLst>
                <a:path w="4084" h="4184" extrusionOk="0">
                  <a:moveTo>
                    <a:pt x="2577" y="0"/>
                  </a:moveTo>
                  <a:cubicBezTo>
                    <a:pt x="921" y="1055"/>
                    <a:pt x="0" y="3448"/>
                    <a:pt x="67" y="3666"/>
                  </a:cubicBezTo>
                  <a:cubicBezTo>
                    <a:pt x="109" y="3832"/>
                    <a:pt x="324" y="4183"/>
                    <a:pt x="491" y="4183"/>
                  </a:cubicBezTo>
                  <a:cubicBezTo>
                    <a:pt x="526" y="4183"/>
                    <a:pt x="558" y="4169"/>
                    <a:pt x="586" y="4134"/>
                  </a:cubicBezTo>
                  <a:cubicBezTo>
                    <a:pt x="770" y="3916"/>
                    <a:pt x="1423" y="2628"/>
                    <a:pt x="1724" y="2461"/>
                  </a:cubicBezTo>
                  <a:cubicBezTo>
                    <a:pt x="2026" y="2294"/>
                    <a:pt x="4083" y="1457"/>
                    <a:pt x="4083" y="1406"/>
                  </a:cubicBezTo>
                  <a:cubicBezTo>
                    <a:pt x="4067" y="1339"/>
                    <a:pt x="2577" y="0"/>
                    <a:pt x="2577"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8" name="Google Shape;1678;p41"/>
            <p:cNvSpPr/>
            <p:nvPr/>
          </p:nvSpPr>
          <p:spPr>
            <a:xfrm>
              <a:off x="7229540" y="1586758"/>
              <a:ext cx="228584" cy="147949"/>
            </a:xfrm>
            <a:custGeom>
              <a:avLst/>
              <a:gdLst/>
              <a:ahLst/>
              <a:cxnLst/>
              <a:rect l="l" t="t" r="r" b="b"/>
              <a:pathLst>
                <a:path w="6109" h="3954" extrusionOk="0">
                  <a:moveTo>
                    <a:pt x="1071" y="1"/>
                  </a:moveTo>
                  <a:cubicBezTo>
                    <a:pt x="631" y="1"/>
                    <a:pt x="237" y="83"/>
                    <a:pt x="152" y="388"/>
                  </a:cubicBezTo>
                  <a:lnTo>
                    <a:pt x="0" y="3516"/>
                  </a:lnTo>
                  <a:cubicBezTo>
                    <a:pt x="650" y="3833"/>
                    <a:pt x="1349" y="3954"/>
                    <a:pt x="2015" y="3954"/>
                  </a:cubicBezTo>
                  <a:cubicBezTo>
                    <a:pt x="3599" y="3954"/>
                    <a:pt x="4998" y="3272"/>
                    <a:pt x="5105" y="2931"/>
                  </a:cubicBezTo>
                  <a:cubicBezTo>
                    <a:pt x="5255" y="2445"/>
                    <a:pt x="6109" y="1073"/>
                    <a:pt x="5690" y="772"/>
                  </a:cubicBezTo>
                  <a:cubicBezTo>
                    <a:pt x="5355" y="522"/>
                    <a:pt x="3682" y="237"/>
                    <a:pt x="2243" y="103"/>
                  </a:cubicBezTo>
                  <a:cubicBezTo>
                    <a:pt x="1971" y="78"/>
                    <a:pt x="1499" y="1"/>
                    <a:pt x="1071"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79" name="Google Shape;1679;p41"/>
            <p:cNvSpPr/>
            <p:nvPr/>
          </p:nvSpPr>
          <p:spPr>
            <a:xfrm>
              <a:off x="7088705" y="1540474"/>
              <a:ext cx="192887" cy="186040"/>
            </a:xfrm>
            <a:custGeom>
              <a:avLst/>
              <a:gdLst/>
              <a:ahLst/>
              <a:cxnLst/>
              <a:rect l="l" t="t" r="r" b="b"/>
              <a:pathLst>
                <a:path w="5155" h="4972" extrusionOk="0">
                  <a:moveTo>
                    <a:pt x="1388" y="1"/>
                  </a:moveTo>
                  <a:lnTo>
                    <a:pt x="0" y="4369"/>
                  </a:lnTo>
                  <a:lnTo>
                    <a:pt x="3898" y="4972"/>
                  </a:lnTo>
                  <a:cubicBezTo>
                    <a:pt x="4668" y="3599"/>
                    <a:pt x="5137" y="2261"/>
                    <a:pt x="5154" y="972"/>
                  </a:cubicBezTo>
                  <a:lnTo>
                    <a:pt x="1388" y="1"/>
                  </a:ln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680" name="Google Shape;1680;p41"/>
            <p:cNvSpPr/>
            <p:nvPr/>
          </p:nvSpPr>
          <p:spPr>
            <a:xfrm>
              <a:off x="6401816" y="1369594"/>
              <a:ext cx="872875" cy="379451"/>
            </a:xfrm>
            <a:custGeom>
              <a:avLst/>
              <a:gdLst/>
              <a:ahLst/>
              <a:cxnLst/>
              <a:rect l="l" t="t" r="r" b="b"/>
              <a:pathLst>
                <a:path w="23328" h="10141" extrusionOk="0">
                  <a:moveTo>
                    <a:pt x="1223" y="0"/>
                  </a:moveTo>
                  <a:cubicBezTo>
                    <a:pt x="1272" y="2058"/>
                    <a:pt x="1" y="9454"/>
                    <a:pt x="1" y="9454"/>
                  </a:cubicBezTo>
                  <a:cubicBezTo>
                    <a:pt x="2879" y="9622"/>
                    <a:pt x="21219" y="10141"/>
                    <a:pt x="21219" y="10141"/>
                  </a:cubicBezTo>
                  <a:cubicBezTo>
                    <a:pt x="21219" y="10141"/>
                    <a:pt x="23177" y="6476"/>
                    <a:pt x="23327" y="5271"/>
                  </a:cubicBezTo>
                  <a:cubicBezTo>
                    <a:pt x="21973" y="4786"/>
                    <a:pt x="3715" y="469"/>
                    <a:pt x="12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81" name="Google Shape;1681;p41"/>
            <p:cNvSpPr/>
            <p:nvPr/>
          </p:nvSpPr>
          <p:spPr>
            <a:xfrm>
              <a:off x="6383033" y="1477877"/>
              <a:ext cx="854092" cy="271165"/>
            </a:xfrm>
            <a:custGeom>
              <a:avLst/>
              <a:gdLst/>
              <a:ahLst/>
              <a:cxnLst/>
              <a:rect l="l" t="t" r="r" b="b"/>
              <a:pathLst>
                <a:path w="22826" h="7247" extrusionOk="0">
                  <a:moveTo>
                    <a:pt x="335" y="1"/>
                  </a:moveTo>
                  <a:lnTo>
                    <a:pt x="335" y="1"/>
                  </a:lnTo>
                  <a:cubicBezTo>
                    <a:pt x="1" y="2946"/>
                    <a:pt x="503" y="6560"/>
                    <a:pt x="503" y="6560"/>
                  </a:cubicBezTo>
                  <a:cubicBezTo>
                    <a:pt x="3381" y="6728"/>
                    <a:pt x="21721" y="7247"/>
                    <a:pt x="21721" y="7247"/>
                  </a:cubicBezTo>
                  <a:cubicBezTo>
                    <a:pt x="21721" y="7247"/>
                    <a:pt x="22290" y="6209"/>
                    <a:pt x="22825" y="5054"/>
                  </a:cubicBezTo>
                  <a:cubicBezTo>
                    <a:pt x="19880" y="5038"/>
                    <a:pt x="2879" y="1357"/>
                    <a:pt x="33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2" name="Google Shape;1682;p41"/>
            <p:cNvSpPr/>
            <p:nvPr/>
          </p:nvSpPr>
          <p:spPr>
            <a:xfrm>
              <a:off x="7299060" y="1566778"/>
              <a:ext cx="269892" cy="241717"/>
            </a:xfrm>
            <a:custGeom>
              <a:avLst/>
              <a:gdLst/>
              <a:ahLst/>
              <a:cxnLst/>
              <a:rect l="l" t="t" r="r" b="b"/>
              <a:pathLst>
                <a:path w="7213" h="6460" extrusionOk="0">
                  <a:moveTo>
                    <a:pt x="4385" y="1"/>
                  </a:moveTo>
                  <a:lnTo>
                    <a:pt x="1" y="3147"/>
                  </a:lnTo>
                  <a:lnTo>
                    <a:pt x="2159" y="6460"/>
                  </a:lnTo>
                  <a:lnTo>
                    <a:pt x="3113" y="5842"/>
                  </a:lnTo>
                  <a:lnTo>
                    <a:pt x="1473" y="3247"/>
                  </a:lnTo>
                  <a:lnTo>
                    <a:pt x="4184" y="1273"/>
                  </a:lnTo>
                  <a:lnTo>
                    <a:pt x="6527" y="3348"/>
                  </a:lnTo>
                  <a:lnTo>
                    <a:pt x="7212" y="2544"/>
                  </a:lnTo>
                  <a:lnTo>
                    <a:pt x="438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3" name="Google Shape;1683;p41"/>
            <p:cNvSpPr/>
            <p:nvPr/>
          </p:nvSpPr>
          <p:spPr>
            <a:xfrm>
              <a:off x="5276070" y="2042639"/>
              <a:ext cx="234196" cy="244860"/>
            </a:xfrm>
            <a:custGeom>
              <a:avLst/>
              <a:gdLst/>
              <a:ahLst/>
              <a:cxnLst/>
              <a:rect l="l" t="t" r="r" b="b"/>
              <a:pathLst>
                <a:path w="6259" h="6544" extrusionOk="0">
                  <a:moveTo>
                    <a:pt x="2711" y="0"/>
                  </a:moveTo>
                  <a:lnTo>
                    <a:pt x="0" y="2929"/>
                  </a:lnTo>
                  <a:cubicBezTo>
                    <a:pt x="937" y="4452"/>
                    <a:pt x="1992" y="5707"/>
                    <a:pt x="3264" y="6544"/>
                  </a:cubicBezTo>
                  <a:lnTo>
                    <a:pt x="6259" y="3967"/>
                  </a:lnTo>
                  <a:lnTo>
                    <a:pt x="271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84" name="Google Shape;1684;p41"/>
            <p:cNvSpPr/>
            <p:nvPr/>
          </p:nvSpPr>
          <p:spPr>
            <a:xfrm>
              <a:off x="6262814" y="922955"/>
              <a:ext cx="278049" cy="356514"/>
            </a:xfrm>
            <a:custGeom>
              <a:avLst/>
              <a:gdLst/>
              <a:ahLst/>
              <a:cxnLst/>
              <a:rect l="l" t="t" r="r" b="b"/>
              <a:pathLst>
                <a:path w="7431" h="9528" extrusionOk="0">
                  <a:moveTo>
                    <a:pt x="3002" y="1"/>
                  </a:moveTo>
                  <a:cubicBezTo>
                    <a:pt x="2748" y="1"/>
                    <a:pt x="2491" y="62"/>
                    <a:pt x="2260" y="157"/>
                  </a:cubicBezTo>
                  <a:cubicBezTo>
                    <a:pt x="1808" y="340"/>
                    <a:pt x="1406" y="592"/>
                    <a:pt x="1072" y="927"/>
                  </a:cubicBezTo>
                  <a:cubicBezTo>
                    <a:pt x="871" y="1127"/>
                    <a:pt x="670" y="1378"/>
                    <a:pt x="670" y="1679"/>
                  </a:cubicBezTo>
                  <a:cubicBezTo>
                    <a:pt x="654" y="1746"/>
                    <a:pt x="670" y="1813"/>
                    <a:pt x="654" y="1880"/>
                  </a:cubicBezTo>
                  <a:cubicBezTo>
                    <a:pt x="637" y="1964"/>
                    <a:pt x="603" y="2047"/>
                    <a:pt x="554" y="2114"/>
                  </a:cubicBezTo>
                  <a:cubicBezTo>
                    <a:pt x="185" y="2801"/>
                    <a:pt x="1" y="3587"/>
                    <a:pt x="18" y="4356"/>
                  </a:cubicBezTo>
                  <a:cubicBezTo>
                    <a:pt x="52" y="6148"/>
                    <a:pt x="1089" y="7821"/>
                    <a:pt x="1223" y="9528"/>
                  </a:cubicBezTo>
                  <a:cubicBezTo>
                    <a:pt x="1223" y="9528"/>
                    <a:pt x="2778" y="8774"/>
                    <a:pt x="4218" y="6683"/>
                  </a:cubicBezTo>
                  <a:cubicBezTo>
                    <a:pt x="4536" y="6231"/>
                    <a:pt x="4871" y="5779"/>
                    <a:pt x="5188" y="5327"/>
                  </a:cubicBezTo>
                  <a:cubicBezTo>
                    <a:pt x="5489" y="4925"/>
                    <a:pt x="5774" y="4508"/>
                    <a:pt x="6176" y="4206"/>
                  </a:cubicBezTo>
                  <a:cubicBezTo>
                    <a:pt x="6393" y="4039"/>
                    <a:pt x="6627" y="3921"/>
                    <a:pt x="6828" y="3720"/>
                  </a:cubicBezTo>
                  <a:cubicBezTo>
                    <a:pt x="6995" y="3537"/>
                    <a:pt x="7129" y="3303"/>
                    <a:pt x="7214" y="3069"/>
                  </a:cubicBezTo>
                  <a:cubicBezTo>
                    <a:pt x="7430" y="2382"/>
                    <a:pt x="7314" y="1579"/>
                    <a:pt x="6861" y="994"/>
                  </a:cubicBezTo>
                  <a:cubicBezTo>
                    <a:pt x="6470" y="452"/>
                    <a:pt x="5809" y="127"/>
                    <a:pt x="5157" y="127"/>
                  </a:cubicBezTo>
                  <a:cubicBezTo>
                    <a:pt x="5084" y="127"/>
                    <a:pt x="5011" y="131"/>
                    <a:pt x="4938" y="139"/>
                  </a:cubicBezTo>
                  <a:cubicBezTo>
                    <a:pt x="4837" y="157"/>
                    <a:pt x="4737" y="173"/>
                    <a:pt x="4653" y="224"/>
                  </a:cubicBezTo>
                  <a:cubicBezTo>
                    <a:pt x="4586" y="257"/>
                    <a:pt x="4519" y="307"/>
                    <a:pt x="4436" y="340"/>
                  </a:cubicBezTo>
                  <a:cubicBezTo>
                    <a:pt x="4375" y="366"/>
                    <a:pt x="4313" y="377"/>
                    <a:pt x="4252" y="377"/>
                  </a:cubicBezTo>
                  <a:cubicBezTo>
                    <a:pt x="3989" y="377"/>
                    <a:pt x="3719" y="181"/>
                    <a:pt x="3448" y="73"/>
                  </a:cubicBezTo>
                  <a:cubicBezTo>
                    <a:pt x="3304" y="22"/>
                    <a:pt x="3153" y="1"/>
                    <a:pt x="30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5" name="Google Shape;1685;p41"/>
            <p:cNvSpPr/>
            <p:nvPr/>
          </p:nvSpPr>
          <p:spPr>
            <a:xfrm>
              <a:off x="6133840" y="2087389"/>
              <a:ext cx="829022" cy="541992"/>
            </a:xfrm>
            <a:custGeom>
              <a:avLst/>
              <a:gdLst/>
              <a:ahLst/>
              <a:cxnLst/>
              <a:rect l="l" t="t" r="r" b="b"/>
              <a:pathLst>
                <a:path w="22156" h="14485" extrusionOk="0">
                  <a:moveTo>
                    <a:pt x="8003" y="1"/>
                  </a:moveTo>
                  <a:cubicBezTo>
                    <a:pt x="7858" y="1"/>
                    <a:pt x="7710" y="20"/>
                    <a:pt x="7564" y="43"/>
                  </a:cubicBezTo>
                  <a:cubicBezTo>
                    <a:pt x="4804" y="511"/>
                    <a:pt x="1691" y="1231"/>
                    <a:pt x="319" y="3675"/>
                  </a:cubicBezTo>
                  <a:cubicBezTo>
                    <a:pt x="134" y="3992"/>
                    <a:pt x="1" y="4344"/>
                    <a:pt x="34" y="4695"/>
                  </a:cubicBezTo>
                  <a:cubicBezTo>
                    <a:pt x="67" y="4895"/>
                    <a:pt x="134" y="5080"/>
                    <a:pt x="219" y="5247"/>
                  </a:cubicBezTo>
                  <a:cubicBezTo>
                    <a:pt x="1306" y="7858"/>
                    <a:pt x="1959" y="9213"/>
                    <a:pt x="3414" y="11656"/>
                  </a:cubicBezTo>
                  <a:lnTo>
                    <a:pt x="4017" y="12845"/>
                  </a:lnTo>
                  <a:lnTo>
                    <a:pt x="15462" y="13246"/>
                  </a:lnTo>
                  <a:cubicBezTo>
                    <a:pt x="15915" y="13262"/>
                    <a:pt x="16366" y="13280"/>
                    <a:pt x="16801" y="13430"/>
                  </a:cubicBezTo>
                  <a:cubicBezTo>
                    <a:pt x="17387" y="13614"/>
                    <a:pt x="18709" y="14250"/>
                    <a:pt x="18894" y="14484"/>
                  </a:cubicBezTo>
                  <a:cubicBezTo>
                    <a:pt x="19697" y="12543"/>
                    <a:pt x="20817" y="11171"/>
                    <a:pt x="22156" y="9899"/>
                  </a:cubicBezTo>
                  <a:cubicBezTo>
                    <a:pt x="21872" y="9447"/>
                    <a:pt x="21587" y="8996"/>
                    <a:pt x="21286" y="8561"/>
                  </a:cubicBezTo>
                  <a:cubicBezTo>
                    <a:pt x="21085" y="8242"/>
                    <a:pt x="20868" y="7925"/>
                    <a:pt x="20583" y="7691"/>
                  </a:cubicBezTo>
                  <a:cubicBezTo>
                    <a:pt x="20315" y="7472"/>
                    <a:pt x="19998" y="7305"/>
                    <a:pt x="19697" y="7155"/>
                  </a:cubicBezTo>
                  <a:cubicBezTo>
                    <a:pt x="16868" y="5766"/>
                    <a:pt x="14057" y="4360"/>
                    <a:pt x="11229" y="2954"/>
                  </a:cubicBezTo>
                  <a:cubicBezTo>
                    <a:pt x="10359" y="2537"/>
                    <a:pt x="9438" y="2035"/>
                    <a:pt x="9054" y="1147"/>
                  </a:cubicBezTo>
                  <a:cubicBezTo>
                    <a:pt x="8903" y="779"/>
                    <a:pt x="8820" y="328"/>
                    <a:pt x="8485" y="110"/>
                  </a:cubicBezTo>
                  <a:cubicBezTo>
                    <a:pt x="8340" y="28"/>
                    <a:pt x="8174" y="1"/>
                    <a:pt x="80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86" name="Google Shape;1686;p41"/>
            <p:cNvSpPr/>
            <p:nvPr/>
          </p:nvSpPr>
          <p:spPr>
            <a:xfrm>
              <a:off x="6133840" y="2124304"/>
              <a:ext cx="829022" cy="502180"/>
            </a:xfrm>
            <a:custGeom>
              <a:avLst/>
              <a:gdLst/>
              <a:ahLst/>
              <a:cxnLst/>
              <a:rect l="l" t="t" r="r" b="b"/>
              <a:pathLst>
                <a:path w="22156" h="13421" extrusionOk="0">
                  <a:moveTo>
                    <a:pt x="2997" y="0"/>
                  </a:moveTo>
                  <a:lnTo>
                    <a:pt x="2997" y="0"/>
                  </a:lnTo>
                  <a:cubicBezTo>
                    <a:pt x="1875" y="520"/>
                    <a:pt x="922" y="1272"/>
                    <a:pt x="319" y="2361"/>
                  </a:cubicBezTo>
                  <a:cubicBezTo>
                    <a:pt x="134" y="2678"/>
                    <a:pt x="1" y="3030"/>
                    <a:pt x="34" y="3381"/>
                  </a:cubicBezTo>
                  <a:cubicBezTo>
                    <a:pt x="67" y="3581"/>
                    <a:pt x="134" y="3766"/>
                    <a:pt x="219" y="3933"/>
                  </a:cubicBezTo>
                  <a:cubicBezTo>
                    <a:pt x="1306" y="6544"/>
                    <a:pt x="1892" y="8150"/>
                    <a:pt x="3347" y="10593"/>
                  </a:cubicBezTo>
                  <a:lnTo>
                    <a:pt x="3950" y="11781"/>
                  </a:lnTo>
                  <a:cubicBezTo>
                    <a:pt x="7765" y="11915"/>
                    <a:pt x="11564" y="12049"/>
                    <a:pt x="15379" y="12182"/>
                  </a:cubicBezTo>
                  <a:cubicBezTo>
                    <a:pt x="15831" y="12200"/>
                    <a:pt x="16299" y="12216"/>
                    <a:pt x="16734" y="12367"/>
                  </a:cubicBezTo>
                  <a:cubicBezTo>
                    <a:pt x="17321" y="12551"/>
                    <a:pt x="18642" y="13187"/>
                    <a:pt x="18809" y="13421"/>
                  </a:cubicBezTo>
                  <a:cubicBezTo>
                    <a:pt x="19630" y="11480"/>
                    <a:pt x="20817" y="9857"/>
                    <a:pt x="22156" y="8585"/>
                  </a:cubicBezTo>
                  <a:cubicBezTo>
                    <a:pt x="22089" y="8485"/>
                    <a:pt x="22039" y="8385"/>
                    <a:pt x="21973" y="8300"/>
                  </a:cubicBezTo>
                  <a:cubicBezTo>
                    <a:pt x="19611" y="9001"/>
                    <a:pt x="17480" y="9299"/>
                    <a:pt x="15574" y="9299"/>
                  </a:cubicBezTo>
                  <a:cubicBezTo>
                    <a:pt x="6369" y="9299"/>
                    <a:pt x="2414" y="2330"/>
                    <a:pt x="2997" y="0"/>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7" name="Google Shape;1687;p41"/>
            <p:cNvSpPr/>
            <p:nvPr/>
          </p:nvSpPr>
          <p:spPr>
            <a:xfrm>
              <a:off x="6840747" y="2457774"/>
              <a:ext cx="463378" cy="720698"/>
            </a:xfrm>
            <a:custGeom>
              <a:avLst/>
              <a:gdLst/>
              <a:ahLst/>
              <a:cxnLst/>
              <a:rect l="l" t="t" r="r" b="b"/>
              <a:pathLst>
                <a:path w="12384" h="19261" extrusionOk="0">
                  <a:moveTo>
                    <a:pt x="3263" y="0"/>
                  </a:moveTo>
                  <a:cubicBezTo>
                    <a:pt x="1924" y="1272"/>
                    <a:pt x="804" y="2928"/>
                    <a:pt x="1" y="4869"/>
                  </a:cubicBezTo>
                  <a:cubicBezTo>
                    <a:pt x="2711" y="8417"/>
                    <a:pt x="7848" y="14441"/>
                    <a:pt x="12383" y="19260"/>
                  </a:cubicBezTo>
                  <a:cubicBezTo>
                    <a:pt x="9740" y="12667"/>
                    <a:pt x="7045" y="6007"/>
                    <a:pt x="326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88" name="Google Shape;1688;p41"/>
            <p:cNvSpPr/>
            <p:nvPr/>
          </p:nvSpPr>
          <p:spPr>
            <a:xfrm>
              <a:off x="6840747" y="2457774"/>
              <a:ext cx="191652" cy="416382"/>
            </a:xfrm>
            <a:custGeom>
              <a:avLst/>
              <a:gdLst/>
              <a:ahLst/>
              <a:cxnLst/>
              <a:rect l="l" t="t" r="r" b="b"/>
              <a:pathLst>
                <a:path w="5122" h="11128" extrusionOk="0">
                  <a:moveTo>
                    <a:pt x="3263" y="0"/>
                  </a:moveTo>
                  <a:cubicBezTo>
                    <a:pt x="1924" y="1272"/>
                    <a:pt x="804" y="2928"/>
                    <a:pt x="1" y="4869"/>
                  </a:cubicBezTo>
                  <a:cubicBezTo>
                    <a:pt x="1272" y="6543"/>
                    <a:pt x="3080" y="8751"/>
                    <a:pt x="5121" y="11128"/>
                  </a:cubicBezTo>
                  <a:cubicBezTo>
                    <a:pt x="4233" y="7664"/>
                    <a:pt x="4133" y="4519"/>
                    <a:pt x="4753" y="2510"/>
                  </a:cubicBezTo>
                  <a:cubicBezTo>
                    <a:pt x="4284" y="1656"/>
                    <a:pt x="3782" y="820"/>
                    <a:pt x="3263" y="0"/>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89" name="Google Shape;1689;p41"/>
            <p:cNvSpPr/>
            <p:nvPr/>
          </p:nvSpPr>
          <p:spPr>
            <a:xfrm>
              <a:off x="6036183" y="2158742"/>
              <a:ext cx="479019" cy="985315"/>
            </a:xfrm>
            <a:custGeom>
              <a:avLst/>
              <a:gdLst/>
              <a:ahLst/>
              <a:cxnLst/>
              <a:rect l="l" t="t" r="r" b="b"/>
              <a:pathLst>
                <a:path w="12802" h="26333" extrusionOk="0">
                  <a:moveTo>
                    <a:pt x="7815" y="0"/>
                  </a:moveTo>
                  <a:cubicBezTo>
                    <a:pt x="7332" y="0"/>
                    <a:pt x="6795" y="244"/>
                    <a:pt x="6359" y="496"/>
                  </a:cubicBezTo>
                  <a:cubicBezTo>
                    <a:pt x="4335" y="1667"/>
                    <a:pt x="2795" y="2838"/>
                    <a:pt x="770" y="3992"/>
                  </a:cubicBezTo>
                  <a:cubicBezTo>
                    <a:pt x="569" y="4110"/>
                    <a:pt x="368" y="4227"/>
                    <a:pt x="252" y="4428"/>
                  </a:cubicBezTo>
                  <a:cubicBezTo>
                    <a:pt x="0" y="4829"/>
                    <a:pt x="234" y="5365"/>
                    <a:pt x="469" y="5784"/>
                  </a:cubicBezTo>
                  <a:lnTo>
                    <a:pt x="904" y="7306"/>
                  </a:lnTo>
                  <a:cubicBezTo>
                    <a:pt x="1774" y="12410"/>
                    <a:pt x="6376" y="24559"/>
                    <a:pt x="6560" y="25679"/>
                  </a:cubicBezTo>
                  <a:cubicBezTo>
                    <a:pt x="6611" y="25897"/>
                    <a:pt x="6627" y="26114"/>
                    <a:pt x="6660" y="26333"/>
                  </a:cubicBezTo>
                  <a:cubicBezTo>
                    <a:pt x="7430" y="26031"/>
                    <a:pt x="8250" y="25864"/>
                    <a:pt x="9103" y="25864"/>
                  </a:cubicBezTo>
                  <a:cubicBezTo>
                    <a:pt x="9739" y="25864"/>
                    <a:pt x="10341" y="25947"/>
                    <a:pt x="10928" y="26114"/>
                  </a:cubicBezTo>
                  <a:cubicBezTo>
                    <a:pt x="10995" y="25094"/>
                    <a:pt x="12149" y="12460"/>
                    <a:pt x="12416" y="10284"/>
                  </a:cubicBezTo>
                  <a:cubicBezTo>
                    <a:pt x="12534" y="9465"/>
                    <a:pt x="12802" y="7841"/>
                    <a:pt x="12802" y="7841"/>
                  </a:cubicBezTo>
                  <a:cubicBezTo>
                    <a:pt x="12802" y="7841"/>
                    <a:pt x="9572" y="2453"/>
                    <a:pt x="9003" y="1031"/>
                  </a:cubicBezTo>
                  <a:cubicBezTo>
                    <a:pt x="8886" y="746"/>
                    <a:pt x="8752" y="445"/>
                    <a:pt x="8518" y="244"/>
                  </a:cubicBezTo>
                  <a:cubicBezTo>
                    <a:pt x="8314" y="70"/>
                    <a:pt x="8072" y="0"/>
                    <a:pt x="781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90" name="Google Shape;1690;p41"/>
            <p:cNvSpPr/>
            <p:nvPr/>
          </p:nvSpPr>
          <p:spPr>
            <a:xfrm>
              <a:off x="6038074" y="2138761"/>
              <a:ext cx="536604" cy="1016184"/>
            </a:xfrm>
            <a:custGeom>
              <a:avLst/>
              <a:gdLst/>
              <a:ahLst/>
              <a:cxnLst/>
              <a:rect l="l" t="t" r="r" b="b"/>
              <a:pathLst>
                <a:path w="14341" h="27158" extrusionOk="0">
                  <a:moveTo>
                    <a:pt x="11620" y="1"/>
                  </a:moveTo>
                  <a:cubicBezTo>
                    <a:pt x="10943" y="1"/>
                    <a:pt x="2724" y="3686"/>
                    <a:pt x="770" y="4801"/>
                  </a:cubicBezTo>
                  <a:cubicBezTo>
                    <a:pt x="585" y="4918"/>
                    <a:pt x="369" y="5036"/>
                    <a:pt x="251" y="5236"/>
                  </a:cubicBezTo>
                  <a:cubicBezTo>
                    <a:pt x="0" y="5654"/>
                    <a:pt x="251" y="6174"/>
                    <a:pt x="485" y="6591"/>
                  </a:cubicBezTo>
                  <a:lnTo>
                    <a:pt x="920" y="8115"/>
                  </a:lnTo>
                  <a:cubicBezTo>
                    <a:pt x="1774" y="13218"/>
                    <a:pt x="6861" y="25384"/>
                    <a:pt x="7045" y="26504"/>
                  </a:cubicBezTo>
                  <a:cubicBezTo>
                    <a:pt x="7096" y="26722"/>
                    <a:pt x="7112" y="26939"/>
                    <a:pt x="7145" y="27158"/>
                  </a:cubicBezTo>
                  <a:cubicBezTo>
                    <a:pt x="7698" y="26939"/>
                    <a:pt x="8300" y="26789"/>
                    <a:pt x="8903" y="26722"/>
                  </a:cubicBezTo>
                  <a:cubicBezTo>
                    <a:pt x="8066" y="24396"/>
                    <a:pt x="7564" y="20933"/>
                    <a:pt x="7647" y="17066"/>
                  </a:cubicBezTo>
                  <a:cubicBezTo>
                    <a:pt x="7765" y="11160"/>
                    <a:pt x="12517" y="3378"/>
                    <a:pt x="14341" y="1939"/>
                  </a:cubicBezTo>
                  <a:cubicBezTo>
                    <a:pt x="13153" y="1220"/>
                    <a:pt x="11881" y="567"/>
                    <a:pt x="11663" y="16"/>
                  </a:cubicBezTo>
                  <a:cubicBezTo>
                    <a:pt x="11659" y="6"/>
                    <a:pt x="11644" y="1"/>
                    <a:pt x="11620"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1" name="Google Shape;1691;p41"/>
            <p:cNvSpPr/>
            <p:nvPr/>
          </p:nvSpPr>
          <p:spPr>
            <a:xfrm>
              <a:off x="5983576" y="2060824"/>
              <a:ext cx="531628" cy="410133"/>
            </a:xfrm>
            <a:custGeom>
              <a:avLst/>
              <a:gdLst/>
              <a:ahLst/>
              <a:cxnLst/>
              <a:rect l="l" t="t" r="r" b="b"/>
              <a:pathLst>
                <a:path w="14208" h="10961" extrusionOk="0">
                  <a:moveTo>
                    <a:pt x="13387" y="0"/>
                  </a:moveTo>
                  <a:lnTo>
                    <a:pt x="0" y="8082"/>
                  </a:lnTo>
                  <a:lnTo>
                    <a:pt x="1004" y="10960"/>
                  </a:lnTo>
                  <a:cubicBezTo>
                    <a:pt x="5757" y="10224"/>
                    <a:pt x="12618" y="6743"/>
                    <a:pt x="14074" y="3012"/>
                  </a:cubicBezTo>
                  <a:cubicBezTo>
                    <a:pt x="14208" y="2660"/>
                    <a:pt x="14141" y="2477"/>
                    <a:pt x="13873" y="2075"/>
                  </a:cubicBezTo>
                  <a:cubicBezTo>
                    <a:pt x="13488" y="1489"/>
                    <a:pt x="13472" y="585"/>
                    <a:pt x="1338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92" name="Google Shape;1692;p41"/>
            <p:cNvSpPr/>
            <p:nvPr/>
          </p:nvSpPr>
          <p:spPr>
            <a:xfrm>
              <a:off x="5859616" y="1338089"/>
              <a:ext cx="697537" cy="1078447"/>
            </a:xfrm>
            <a:custGeom>
              <a:avLst/>
              <a:gdLst/>
              <a:ahLst/>
              <a:cxnLst/>
              <a:rect l="l" t="t" r="r" b="b"/>
              <a:pathLst>
                <a:path w="18642" h="28822" extrusionOk="0">
                  <a:moveTo>
                    <a:pt x="11002" y="1"/>
                  </a:moveTo>
                  <a:cubicBezTo>
                    <a:pt x="9821" y="1"/>
                    <a:pt x="8727" y="567"/>
                    <a:pt x="7648" y="1043"/>
                  </a:cubicBezTo>
                  <a:cubicBezTo>
                    <a:pt x="6075" y="1713"/>
                    <a:pt x="2829" y="3955"/>
                    <a:pt x="2628" y="4372"/>
                  </a:cubicBezTo>
                  <a:cubicBezTo>
                    <a:pt x="2410" y="4792"/>
                    <a:pt x="636" y="13292"/>
                    <a:pt x="0" y="18714"/>
                  </a:cubicBezTo>
                  <a:cubicBezTo>
                    <a:pt x="44" y="18830"/>
                    <a:pt x="123" y="18867"/>
                    <a:pt x="217" y="18867"/>
                  </a:cubicBezTo>
                  <a:cubicBezTo>
                    <a:pt x="370" y="18867"/>
                    <a:pt x="564" y="18770"/>
                    <a:pt x="706" y="18770"/>
                  </a:cubicBezTo>
                  <a:cubicBezTo>
                    <a:pt x="777" y="18770"/>
                    <a:pt x="835" y="18793"/>
                    <a:pt x="870" y="18864"/>
                  </a:cubicBezTo>
                  <a:cubicBezTo>
                    <a:pt x="1022" y="19149"/>
                    <a:pt x="955" y="19718"/>
                    <a:pt x="955" y="20053"/>
                  </a:cubicBezTo>
                  <a:cubicBezTo>
                    <a:pt x="971" y="23014"/>
                    <a:pt x="1406" y="25976"/>
                    <a:pt x="2260" y="28821"/>
                  </a:cubicBezTo>
                  <a:lnTo>
                    <a:pt x="2611" y="28754"/>
                  </a:lnTo>
                  <a:cubicBezTo>
                    <a:pt x="14743" y="25909"/>
                    <a:pt x="17220" y="20571"/>
                    <a:pt x="17320" y="20287"/>
                  </a:cubicBezTo>
                  <a:cubicBezTo>
                    <a:pt x="17236" y="19031"/>
                    <a:pt x="17102" y="14881"/>
                    <a:pt x="17789" y="10397"/>
                  </a:cubicBezTo>
                  <a:cubicBezTo>
                    <a:pt x="18224" y="7636"/>
                    <a:pt x="18641" y="2315"/>
                    <a:pt x="16852" y="1144"/>
                  </a:cubicBezTo>
                  <a:cubicBezTo>
                    <a:pt x="16667" y="1010"/>
                    <a:pt x="11881" y="39"/>
                    <a:pt x="11196" y="6"/>
                  </a:cubicBezTo>
                  <a:cubicBezTo>
                    <a:pt x="11131" y="2"/>
                    <a:pt x="11067" y="1"/>
                    <a:pt x="1100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3" name="Google Shape;1693;p41"/>
            <p:cNvSpPr/>
            <p:nvPr/>
          </p:nvSpPr>
          <p:spPr>
            <a:xfrm>
              <a:off x="6347375" y="1563672"/>
              <a:ext cx="63236" cy="657500"/>
            </a:xfrm>
            <a:custGeom>
              <a:avLst/>
              <a:gdLst/>
              <a:ahLst/>
              <a:cxnLst/>
              <a:rect l="l" t="t" r="r" b="b"/>
              <a:pathLst>
                <a:path w="1690" h="17572" extrusionOk="0">
                  <a:moveTo>
                    <a:pt x="1038" y="1"/>
                  </a:moveTo>
                  <a:cubicBezTo>
                    <a:pt x="1038" y="68"/>
                    <a:pt x="0" y="8384"/>
                    <a:pt x="1389" y="17571"/>
                  </a:cubicBezTo>
                  <a:lnTo>
                    <a:pt x="1690" y="17337"/>
                  </a:lnTo>
                  <a:cubicBezTo>
                    <a:pt x="302" y="8200"/>
                    <a:pt x="1355" y="117"/>
                    <a:pt x="1373" y="34"/>
                  </a:cubicBezTo>
                  <a:lnTo>
                    <a:pt x="103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41"/>
            <p:cNvSpPr/>
            <p:nvPr/>
          </p:nvSpPr>
          <p:spPr>
            <a:xfrm>
              <a:off x="5850823" y="1423211"/>
              <a:ext cx="356963" cy="993322"/>
            </a:xfrm>
            <a:custGeom>
              <a:avLst/>
              <a:gdLst/>
              <a:ahLst/>
              <a:cxnLst/>
              <a:rect l="l" t="t" r="r" b="b"/>
              <a:pathLst>
                <a:path w="9540" h="26547" extrusionOk="0">
                  <a:moveTo>
                    <a:pt x="7065" y="1"/>
                  </a:moveTo>
                  <a:cubicBezTo>
                    <a:pt x="5515" y="1"/>
                    <a:pt x="3025" y="1760"/>
                    <a:pt x="2863" y="2097"/>
                  </a:cubicBezTo>
                  <a:cubicBezTo>
                    <a:pt x="2645" y="2517"/>
                    <a:pt x="654" y="11234"/>
                    <a:pt x="1" y="16656"/>
                  </a:cubicBezTo>
                  <a:cubicBezTo>
                    <a:pt x="46" y="16775"/>
                    <a:pt x="128" y="16812"/>
                    <a:pt x="224" y="16812"/>
                  </a:cubicBezTo>
                  <a:cubicBezTo>
                    <a:pt x="378" y="16812"/>
                    <a:pt x="569" y="16719"/>
                    <a:pt x="711" y="16719"/>
                  </a:cubicBezTo>
                  <a:cubicBezTo>
                    <a:pt x="780" y="16719"/>
                    <a:pt x="836" y="16741"/>
                    <a:pt x="871" y="16807"/>
                  </a:cubicBezTo>
                  <a:cubicBezTo>
                    <a:pt x="1022" y="17091"/>
                    <a:pt x="971" y="17660"/>
                    <a:pt x="971" y="17994"/>
                  </a:cubicBezTo>
                  <a:cubicBezTo>
                    <a:pt x="971" y="20957"/>
                    <a:pt x="1641" y="23701"/>
                    <a:pt x="2495" y="26546"/>
                  </a:cubicBezTo>
                  <a:lnTo>
                    <a:pt x="2846" y="26479"/>
                  </a:lnTo>
                  <a:cubicBezTo>
                    <a:pt x="4988" y="25977"/>
                    <a:pt x="6812" y="25408"/>
                    <a:pt x="8385" y="24788"/>
                  </a:cubicBezTo>
                  <a:cubicBezTo>
                    <a:pt x="7431" y="21827"/>
                    <a:pt x="7598" y="17476"/>
                    <a:pt x="7598" y="13460"/>
                  </a:cubicBezTo>
                  <a:cubicBezTo>
                    <a:pt x="7598" y="6031"/>
                    <a:pt x="9539" y="2081"/>
                    <a:pt x="7966" y="341"/>
                  </a:cubicBezTo>
                  <a:cubicBezTo>
                    <a:pt x="7748" y="100"/>
                    <a:pt x="7433" y="1"/>
                    <a:pt x="706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5" name="Google Shape;1695;p41"/>
            <p:cNvSpPr/>
            <p:nvPr/>
          </p:nvSpPr>
          <p:spPr>
            <a:xfrm>
              <a:off x="5308623" y="1382615"/>
              <a:ext cx="949918" cy="871192"/>
            </a:xfrm>
            <a:custGeom>
              <a:avLst/>
              <a:gdLst/>
              <a:ahLst/>
              <a:cxnLst/>
              <a:rect l="l" t="t" r="r" b="b"/>
              <a:pathLst>
                <a:path w="25387" h="23283" extrusionOk="0">
                  <a:moveTo>
                    <a:pt x="22118" y="1"/>
                  </a:moveTo>
                  <a:cubicBezTo>
                    <a:pt x="22108" y="1"/>
                    <a:pt x="22098" y="2"/>
                    <a:pt x="22089" y="3"/>
                  </a:cubicBezTo>
                  <a:lnTo>
                    <a:pt x="21687" y="170"/>
                  </a:lnTo>
                  <a:cubicBezTo>
                    <a:pt x="17470" y="1844"/>
                    <a:pt x="11948" y="6462"/>
                    <a:pt x="8552" y="9809"/>
                  </a:cubicBezTo>
                  <a:cubicBezTo>
                    <a:pt x="8066" y="10295"/>
                    <a:pt x="1707" y="16654"/>
                    <a:pt x="134" y="18863"/>
                  </a:cubicBezTo>
                  <a:cubicBezTo>
                    <a:pt x="67" y="18979"/>
                    <a:pt x="0" y="19079"/>
                    <a:pt x="0" y="19213"/>
                  </a:cubicBezTo>
                  <a:cubicBezTo>
                    <a:pt x="0" y="19347"/>
                    <a:pt x="67" y="19448"/>
                    <a:pt x="152" y="19565"/>
                  </a:cubicBezTo>
                  <a:cubicBezTo>
                    <a:pt x="904" y="20536"/>
                    <a:pt x="2644" y="22343"/>
                    <a:pt x="3599" y="23129"/>
                  </a:cubicBezTo>
                  <a:cubicBezTo>
                    <a:pt x="3691" y="23206"/>
                    <a:pt x="3783" y="23282"/>
                    <a:pt x="3900" y="23282"/>
                  </a:cubicBezTo>
                  <a:cubicBezTo>
                    <a:pt x="3911" y="23282"/>
                    <a:pt x="3922" y="23282"/>
                    <a:pt x="3934" y="23280"/>
                  </a:cubicBezTo>
                  <a:cubicBezTo>
                    <a:pt x="4050" y="23280"/>
                    <a:pt x="4134" y="23196"/>
                    <a:pt x="4217" y="23129"/>
                  </a:cubicBezTo>
                  <a:cubicBezTo>
                    <a:pt x="6243" y="21373"/>
                    <a:pt x="22357" y="10746"/>
                    <a:pt x="22575" y="10496"/>
                  </a:cubicBezTo>
                  <a:cubicBezTo>
                    <a:pt x="22809" y="10228"/>
                    <a:pt x="25386" y="4639"/>
                    <a:pt x="23479" y="1058"/>
                  </a:cubicBezTo>
                  <a:cubicBezTo>
                    <a:pt x="23332" y="781"/>
                    <a:pt x="22461" y="1"/>
                    <a:pt x="2211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6" name="Google Shape;1696;p41"/>
            <p:cNvSpPr/>
            <p:nvPr/>
          </p:nvSpPr>
          <p:spPr>
            <a:xfrm>
              <a:off x="5363101" y="1702674"/>
              <a:ext cx="846571" cy="551122"/>
            </a:xfrm>
            <a:custGeom>
              <a:avLst/>
              <a:gdLst/>
              <a:ahLst/>
              <a:cxnLst/>
              <a:rect l="l" t="t" r="r" b="b"/>
              <a:pathLst>
                <a:path w="22625" h="14729" extrusionOk="0">
                  <a:moveTo>
                    <a:pt x="22625" y="1"/>
                  </a:moveTo>
                  <a:cubicBezTo>
                    <a:pt x="20265" y="603"/>
                    <a:pt x="17621" y="1641"/>
                    <a:pt x="14676" y="3765"/>
                  </a:cubicBezTo>
                  <a:cubicBezTo>
                    <a:pt x="8953" y="7899"/>
                    <a:pt x="3498" y="11563"/>
                    <a:pt x="1" y="12500"/>
                  </a:cubicBezTo>
                  <a:cubicBezTo>
                    <a:pt x="737" y="13303"/>
                    <a:pt x="1574" y="14124"/>
                    <a:pt x="2143" y="14575"/>
                  </a:cubicBezTo>
                  <a:cubicBezTo>
                    <a:pt x="2235" y="14652"/>
                    <a:pt x="2327" y="14728"/>
                    <a:pt x="2444" y="14728"/>
                  </a:cubicBezTo>
                  <a:cubicBezTo>
                    <a:pt x="2455" y="14728"/>
                    <a:pt x="2466" y="14728"/>
                    <a:pt x="2478" y="14726"/>
                  </a:cubicBezTo>
                  <a:cubicBezTo>
                    <a:pt x="2594" y="14726"/>
                    <a:pt x="2678" y="14642"/>
                    <a:pt x="2761" y="14575"/>
                  </a:cubicBezTo>
                  <a:cubicBezTo>
                    <a:pt x="4787" y="12819"/>
                    <a:pt x="20600" y="2962"/>
                    <a:pt x="20800" y="2712"/>
                  </a:cubicBezTo>
                  <a:cubicBezTo>
                    <a:pt x="20934" y="2578"/>
                    <a:pt x="21989" y="1306"/>
                    <a:pt x="2262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7" name="Google Shape;1697;p41"/>
            <p:cNvSpPr/>
            <p:nvPr/>
          </p:nvSpPr>
          <p:spPr>
            <a:xfrm>
              <a:off x="7167579" y="1509194"/>
              <a:ext cx="798340" cy="825280"/>
            </a:xfrm>
            <a:custGeom>
              <a:avLst/>
              <a:gdLst/>
              <a:ahLst/>
              <a:cxnLst/>
              <a:rect l="l" t="t" r="r" b="b"/>
              <a:pathLst>
                <a:path w="21336" h="22056" extrusionOk="0">
                  <a:moveTo>
                    <a:pt x="13555" y="0"/>
                  </a:moveTo>
                  <a:lnTo>
                    <a:pt x="1" y="10526"/>
                  </a:lnTo>
                  <a:cubicBezTo>
                    <a:pt x="2511" y="14743"/>
                    <a:pt x="5606" y="18626"/>
                    <a:pt x="9171" y="22055"/>
                  </a:cubicBezTo>
                  <a:cubicBezTo>
                    <a:pt x="11815" y="20850"/>
                    <a:pt x="14106" y="19027"/>
                    <a:pt x="16081" y="16968"/>
                  </a:cubicBezTo>
                  <a:cubicBezTo>
                    <a:pt x="18056" y="14893"/>
                    <a:pt x="19729" y="12568"/>
                    <a:pt x="21335" y="10225"/>
                  </a:cubicBezTo>
                  <a:cubicBezTo>
                    <a:pt x="18993" y="6878"/>
                    <a:pt x="13555" y="0"/>
                    <a:pt x="135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8" name="Google Shape;1698;p41"/>
            <p:cNvSpPr/>
            <p:nvPr/>
          </p:nvSpPr>
          <p:spPr>
            <a:xfrm>
              <a:off x="6788140" y="2328837"/>
              <a:ext cx="197901" cy="322913"/>
            </a:xfrm>
            <a:custGeom>
              <a:avLst/>
              <a:gdLst/>
              <a:ahLst/>
              <a:cxnLst/>
              <a:rect l="l" t="t" r="r" b="b"/>
              <a:pathLst>
                <a:path w="5289" h="8630" extrusionOk="0">
                  <a:moveTo>
                    <a:pt x="2921" y="1"/>
                  </a:moveTo>
                  <a:cubicBezTo>
                    <a:pt x="2661" y="1"/>
                    <a:pt x="2424" y="247"/>
                    <a:pt x="2277" y="468"/>
                  </a:cubicBezTo>
                  <a:cubicBezTo>
                    <a:pt x="787" y="2576"/>
                    <a:pt x="1" y="4484"/>
                    <a:pt x="1" y="7061"/>
                  </a:cubicBezTo>
                  <a:lnTo>
                    <a:pt x="17" y="7429"/>
                  </a:lnTo>
                  <a:cubicBezTo>
                    <a:pt x="34" y="7780"/>
                    <a:pt x="135" y="8148"/>
                    <a:pt x="336" y="8449"/>
                  </a:cubicBezTo>
                  <a:cubicBezTo>
                    <a:pt x="385" y="8516"/>
                    <a:pt x="436" y="8600"/>
                    <a:pt x="519" y="8616"/>
                  </a:cubicBezTo>
                  <a:cubicBezTo>
                    <a:pt x="547" y="8626"/>
                    <a:pt x="574" y="8630"/>
                    <a:pt x="600" y="8630"/>
                  </a:cubicBezTo>
                  <a:cubicBezTo>
                    <a:pt x="666" y="8630"/>
                    <a:pt x="727" y="8603"/>
                    <a:pt x="787" y="8567"/>
                  </a:cubicBezTo>
                  <a:cubicBezTo>
                    <a:pt x="2360" y="7831"/>
                    <a:pt x="3749" y="6693"/>
                    <a:pt x="4803" y="5303"/>
                  </a:cubicBezTo>
                  <a:cubicBezTo>
                    <a:pt x="5004" y="5053"/>
                    <a:pt x="5188" y="4768"/>
                    <a:pt x="5255" y="4450"/>
                  </a:cubicBezTo>
                  <a:cubicBezTo>
                    <a:pt x="5289" y="4266"/>
                    <a:pt x="5289" y="4098"/>
                    <a:pt x="5255" y="3915"/>
                  </a:cubicBezTo>
                  <a:cubicBezTo>
                    <a:pt x="5188" y="3262"/>
                    <a:pt x="4903" y="2626"/>
                    <a:pt x="4452" y="2141"/>
                  </a:cubicBezTo>
                  <a:cubicBezTo>
                    <a:pt x="4167" y="1807"/>
                    <a:pt x="3799" y="1555"/>
                    <a:pt x="3498" y="1220"/>
                  </a:cubicBezTo>
                  <a:cubicBezTo>
                    <a:pt x="3214" y="886"/>
                    <a:pt x="2979" y="468"/>
                    <a:pt x="3029" y="15"/>
                  </a:cubicBezTo>
                  <a:cubicBezTo>
                    <a:pt x="2993" y="5"/>
                    <a:pt x="2956" y="1"/>
                    <a:pt x="292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99" name="Google Shape;1699;p41"/>
            <p:cNvSpPr/>
            <p:nvPr/>
          </p:nvSpPr>
          <p:spPr>
            <a:xfrm>
              <a:off x="6285376" y="3126441"/>
              <a:ext cx="159698" cy="649979"/>
            </a:xfrm>
            <a:custGeom>
              <a:avLst/>
              <a:gdLst/>
              <a:ahLst/>
              <a:cxnLst/>
              <a:rect l="l" t="t" r="r" b="b"/>
              <a:pathLst>
                <a:path w="4268" h="17371" extrusionOk="0">
                  <a:moveTo>
                    <a:pt x="2443" y="1"/>
                  </a:moveTo>
                  <a:cubicBezTo>
                    <a:pt x="1590" y="1"/>
                    <a:pt x="770" y="168"/>
                    <a:pt x="0" y="470"/>
                  </a:cubicBezTo>
                  <a:cubicBezTo>
                    <a:pt x="84" y="1273"/>
                    <a:pt x="118" y="2076"/>
                    <a:pt x="134" y="2862"/>
                  </a:cubicBezTo>
                  <a:cubicBezTo>
                    <a:pt x="335" y="8785"/>
                    <a:pt x="553" y="11463"/>
                    <a:pt x="736" y="17370"/>
                  </a:cubicBezTo>
                  <a:cubicBezTo>
                    <a:pt x="787" y="17152"/>
                    <a:pt x="1071" y="17286"/>
                    <a:pt x="1155" y="16985"/>
                  </a:cubicBezTo>
                  <a:cubicBezTo>
                    <a:pt x="1975" y="13990"/>
                    <a:pt x="3799" y="6978"/>
                    <a:pt x="4268" y="251"/>
                  </a:cubicBezTo>
                  <a:cubicBezTo>
                    <a:pt x="3681" y="84"/>
                    <a:pt x="3079" y="1"/>
                    <a:pt x="244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0" name="Google Shape;1700;p41"/>
            <p:cNvSpPr/>
            <p:nvPr/>
          </p:nvSpPr>
          <p:spPr>
            <a:xfrm>
              <a:off x="6285376" y="3126441"/>
              <a:ext cx="159698" cy="153449"/>
            </a:xfrm>
            <a:custGeom>
              <a:avLst/>
              <a:gdLst/>
              <a:ahLst/>
              <a:cxnLst/>
              <a:rect l="l" t="t" r="r" b="b"/>
              <a:pathLst>
                <a:path w="4268" h="4101" extrusionOk="0">
                  <a:moveTo>
                    <a:pt x="2443" y="1"/>
                  </a:moveTo>
                  <a:cubicBezTo>
                    <a:pt x="1590" y="1"/>
                    <a:pt x="770" y="168"/>
                    <a:pt x="0" y="470"/>
                  </a:cubicBezTo>
                  <a:cubicBezTo>
                    <a:pt x="84" y="1273"/>
                    <a:pt x="118" y="2076"/>
                    <a:pt x="134" y="2862"/>
                  </a:cubicBezTo>
                  <a:cubicBezTo>
                    <a:pt x="151" y="3297"/>
                    <a:pt x="167" y="3698"/>
                    <a:pt x="185" y="4100"/>
                  </a:cubicBezTo>
                  <a:cubicBezTo>
                    <a:pt x="1490" y="3129"/>
                    <a:pt x="2845" y="2427"/>
                    <a:pt x="4117" y="2025"/>
                  </a:cubicBezTo>
                  <a:cubicBezTo>
                    <a:pt x="4183" y="1440"/>
                    <a:pt x="4234" y="838"/>
                    <a:pt x="4268" y="251"/>
                  </a:cubicBezTo>
                  <a:cubicBezTo>
                    <a:pt x="3681" y="84"/>
                    <a:pt x="3079" y="1"/>
                    <a:pt x="2443"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701" name="Google Shape;1701;p41"/>
            <p:cNvSpPr/>
            <p:nvPr/>
          </p:nvSpPr>
          <p:spPr>
            <a:xfrm>
              <a:off x="6240926" y="2978273"/>
              <a:ext cx="230454" cy="185890"/>
            </a:xfrm>
            <a:custGeom>
              <a:avLst/>
              <a:gdLst/>
              <a:ahLst/>
              <a:cxnLst/>
              <a:rect l="l" t="t" r="r" b="b"/>
              <a:pathLst>
                <a:path w="6159" h="4968" extrusionOk="0">
                  <a:moveTo>
                    <a:pt x="2967" y="0"/>
                  </a:moveTo>
                  <a:cubicBezTo>
                    <a:pt x="2901" y="0"/>
                    <a:pt x="2837" y="8"/>
                    <a:pt x="2778" y="28"/>
                  </a:cubicBezTo>
                  <a:cubicBezTo>
                    <a:pt x="2661" y="79"/>
                    <a:pt x="2560" y="179"/>
                    <a:pt x="2460" y="280"/>
                  </a:cubicBezTo>
                  <a:cubicBezTo>
                    <a:pt x="1774" y="898"/>
                    <a:pt x="820" y="1049"/>
                    <a:pt x="201" y="1786"/>
                  </a:cubicBezTo>
                  <a:cubicBezTo>
                    <a:pt x="101" y="1902"/>
                    <a:pt x="17" y="2036"/>
                    <a:pt x="1" y="2203"/>
                  </a:cubicBezTo>
                  <a:cubicBezTo>
                    <a:pt x="1" y="2304"/>
                    <a:pt x="17" y="2404"/>
                    <a:pt x="34" y="2504"/>
                  </a:cubicBezTo>
                  <a:cubicBezTo>
                    <a:pt x="184" y="3174"/>
                    <a:pt x="335" y="3843"/>
                    <a:pt x="485" y="4496"/>
                  </a:cubicBezTo>
                  <a:lnTo>
                    <a:pt x="786" y="4646"/>
                  </a:lnTo>
                  <a:cubicBezTo>
                    <a:pt x="1514" y="4860"/>
                    <a:pt x="2266" y="4968"/>
                    <a:pt x="3018" y="4968"/>
                  </a:cubicBezTo>
                  <a:cubicBezTo>
                    <a:pt x="4032" y="4968"/>
                    <a:pt x="5047" y="4773"/>
                    <a:pt x="6007" y="4379"/>
                  </a:cubicBezTo>
                  <a:cubicBezTo>
                    <a:pt x="6007" y="3676"/>
                    <a:pt x="6058" y="2973"/>
                    <a:pt x="6159" y="2288"/>
                  </a:cubicBezTo>
                  <a:cubicBezTo>
                    <a:pt x="5054" y="1685"/>
                    <a:pt x="4318" y="229"/>
                    <a:pt x="3113" y="12"/>
                  </a:cubicBezTo>
                  <a:cubicBezTo>
                    <a:pt x="3064" y="5"/>
                    <a:pt x="3015" y="0"/>
                    <a:pt x="296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02" name="Google Shape;1702;p41"/>
            <p:cNvSpPr/>
            <p:nvPr/>
          </p:nvSpPr>
          <p:spPr>
            <a:xfrm>
              <a:off x="6018036" y="1338089"/>
              <a:ext cx="576679" cy="131934"/>
            </a:xfrm>
            <a:custGeom>
              <a:avLst/>
              <a:gdLst/>
              <a:ahLst/>
              <a:cxnLst/>
              <a:rect l="l" t="t" r="r" b="b"/>
              <a:pathLst>
                <a:path w="15412" h="3526" extrusionOk="0">
                  <a:moveTo>
                    <a:pt x="6768" y="1"/>
                  </a:moveTo>
                  <a:cubicBezTo>
                    <a:pt x="5587" y="1"/>
                    <a:pt x="4493" y="567"/>
                    <a:pt x="3414" y="1043"/>
                  </a:cubicBezTo>
                  <a:cubicBezTo>
                    <a:pt x="3213" y="1126"/>
                    <a:pt x="2995" y="1227"/>
                    <a:pt x="2761" y="1360"/>
                  </a:cubicBezTo>
                  <a:lnTo>
                    <a:pt x="2727" y="1360"/>
                  </a:lnTo>
                  <a:cubicBezTo>
                    <a:pt x="1857" y="1713"/>
                    <a:pt x="954" y="2181"/>
                    <a:pt x="0" y="2733"/>
                  </a:cubicBezTo>
                  <a:cubicBezTo>
                    <a:pt x="1394" y="3239"/>
                    <a:pt x="3411" y="3526"/>
                    <a:pt x="5726" y="3526"/>
                  </a:cubicBezTo>
                  <a:cubicBezTo>
                    <a:pt x="6468" y="3526"/>
                    <a:pt x="7240" y="3497"/>
                    <a:pt x="8033" y="3435"/>
                  </a:cubicBezTo>
                  <a:cubicBezTo>
                    <a:pt x="11027" y="3201"/>
                    <a:pt x="13671" y="2549"/>
                    <a:pt x="15412" y="1713"/>
                  </a:cubicBezTo>
                  <a:cubicBezTo>
                    <a:pt x="13504" y="1277"/>
                    <a:pt x="12065" y="959"/>
                    <a:pt x="11480" y="842"/>
                  </a:cubicBezTo>
                  <a:lnTo>
                    <a:pt x="11480" y="858"/>
                  </a:lnTo>
                  <a:cubicBezTo>
                    <a:pt x="9974" y="524"/>
                    <a:pt x="7446" y="39"/>
                    <a:pt x="6962" y="6"/>
                  </a:cubicBezTo>
                  <a:cubicBezTo>
                    <a:pt x="6897" y="2"/>
                    <a:pt x="6833" y="1"/>
                    <a:pt x="6768"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03" name="Google Shape;1703;p41"/>
            <p:cNvSpPr/>
            <p:nvPr/>
          </p:nvSpPr>
          <p:spPr>
            <a:xfrm>
              <a:off x="6137582" y="1332028"/>
              <a:ext cx="402014" cy="232288"/>
            </a:xfrm>
            <a:custGeom>
              <a:avLst/>
              <a:gdLst/>
              <a:ahLst/>
              <a:cxnLst/>
              <a:rect l="l" t="t" r="r" b="b"/>
              <a:pathLst>
                <a:path w="10744" h="6208" extrusionOk="0">
                  <a:moveTo>
                    <a:pt x="3582" y="0"/>
                  </a:moveTo>
                  <a:cubicBezTo>
                    <a:pt x="2328" y="0"/>
                    <a:pt x="68" y="1255"/>
                    <a:pt x="1" y="1288"/>
                  </a:cubicBezTo>
                  <a:cubicBezTo>
                    <a:pt x="2377" y="2995"/>
                    <a:pt x="6210" y="6107"/>
                    <a:pt x="6812" y="6208"/>
                  </a:cubicBezTo>
                  <a:cubicBezTo>
                    <a:pt x="8619" y="4887"/>
                    <a:pt x="9891" y="2962"/>
                    <a:pt x="10744" y="1556"/>
                  </a:cubicBezTo>
                  <a:cubicBezTo>
                    <a:pt x="9840" y="1172"/>
                    <a:pt x="5574" y="0"/>
                    <a:pt x="35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4" name="Google Shape;1704;p41"/>
            <p:cNvSpPr/>
            <p:nvPr/>
          </p:nvSpPr>
          <p:spPr>
            <a:xfrm>
              <a:off x="6137582" y="1329371"/>
              <a:ext cx="402014" cy="140428"/>
            </a:xfrm>
            <a:custGeom>
              <a:avLst/>
              <a:gdLst/>
              <a:ahLst/>
              <a:cxnLst/>
              <a:rect l="l" t="t" r="r" b="b"/>
              <a:pathLst>
                <a:path w="10744" h="3753" extrusionOk="0">
                  <a:moveTo>
                    <a:pt x="3624" y="1"/>
                  </a:moveTo>
                  <a:cubicBezTo>
                    <a:pt x="2423" y="1"/>
                    <a:pt x="1314" y="793"/>
                    <a:pt x="219" y="1276"/>
                  </a:cubicBezTo>
                  <a:cubicBezTo>
                    <a:pt x="152" y="1292"/>
                    <a:pt x="85" y="1326"/>
                    <a:pt x="18" y="1359"/>
                  </a:cubicBezTo>
                  <a:lnTo>
                    <a:pt x="1" y="1359"/>
                  </a:lnTo>
                  <a:cubicBezTo>
                    <a:pt x="938" y="2029"/>
                    <a:pt x="2093" y="2916"/>
                    <a:pt x="3198" y="3753"/>
                  </a:cubicBezTo>
                  <a:cubicBezTo>
                    <a:pt x="3733" y="3735"/>
                    <a:pt x="4269" y="3719"/>
                    <a:pt x="4838" y="3668"/>
                  </a:cubicBezTo>
                  <a:cubicBezTo>
                    <a:pt x="6761" y="3518"/>
                    <a:pt x="8535" y="3200"/>
                    <a:pt x="10025" y="2765"/>
                  </a:cubicBezTo>
                  <a:cubicBezTo>
                    <a:pt x="10293" y="2363"/>
                    <a:pt x="10527" y="1979"/>
                    <a:pt x="10744" y="1627"/>
                  </a:cubicBezTo>
                  <a:cubicBezTo>
                    <a:pt x="10710" y="1611"/>
                    <a:pt x="10677" y="1560"/>
                    <a:pt x="10644" y="1544"/>
                  </a:cubicBezTo>
                  <a:cubicBezTo>
                    <a:pt x="9439" y="1058"/>
                    <a:pt x="4251" y="20"/>
                    <a:pt x="3767" y="4"/>
                  </a:cubicBezTo>
                  <a:cubicBezTo>
                    <a:pt x="3719" y="2"/>
                    <a:pt x="3671" y="1"/>
                    <a:pt x="3624" y="1"/>
                  </a:cubicBezTo>
                  <a:close/>
                </a:path>
              </a:pathLst>
            </a:custGeom>
            <a:solidFill>
              <a:srgbClr val="E2D8A1"/>
            </a:solidFill>
            <a:ln>
              <a:noFill/>
            </a:ln>
          </p:spPr>
          <p:txBody>
            <a:bodyPr spcFirstLastPara="1" wrap="square" lIns="121900" tIns="121900" rIns="121900" bIns="121900" anchor="ctr" anchorCtr="0">
              <a:noAutofit/>
            </a:bodyPr>
            <a:lstStyle/>
            <a:p>
              <a:endParaRPr sz="2400"/>
            </a:p>
          </p:txBody>
        </p:sp>
        <p:sp>
          <p:nvSpPr>
            <p:cNvPr id="1705" name="Google Shape;1705;p41"/>
            <p:cNvSpPr/>
            <p:nvPr/>
          </p:nvSpPr>
          <p:spPr>
            <a:xfrm>
              <a:off x="6288519" y="1137276"/>
              <a:ext cx="186638" cy="284934"/>
            </a:xfrm>
            <a:custGeom>
              <a:avLst/>
              <a:gdLst/>
              <a:ahLst/>
              <a:cxnLst/>
              <a:rect l="l" t="t" r="r" b="b"/>
              <a:pathLst>
                <a:path w="4988" h="7615" extrusionOk="0">
                  <a:moveTo>
                    <a:pt x="4920" y="1"/>
                  </a:moveTo>
                  <a:cubicBezTo>
                    <a:pt x="3698" y="235"/>
                    <a:pt x="2460" y="402"/>
                    <a:pt x="1221" y="503"/>
                  </a:cubicBezTo>
                  <a:cubicBezTo>
                    <a:pt x="1172" y="503"/>
                    <a:pt x="1105" y="520"/>
                    <a:pt x="1054" y="553"/>
                  </a:cubicBezTo>
                  <a:cubicBezTo>
                    <a:pt x="1004" y="603"/>
                    <a:pt x="971" y="670"/>
                    <a:pt x="954" y="737"/>
                  </a:cubicBezTo>
                  <a:cubicBezTo>
                    <a:pt x="569" y="2260"/>
                    <a:pt x="83" y="5288"/>
                    <a:pt x="83" y="5288"/>
                  </a:cubicBezTo>
                  <a:cubicBezTo>
                    <a:pt x="0" y="5824"/>
                    <a:pt x="1288" y="7615"/>
                    <a:pt x="2593" y="7615"/>
                  </a:cubicBezTo>
                  <a:cubicBezTo>
                    <a:pt x="3782" y="7615"/>
                    <a:pt x="4552" y="6326"/>
                    <a:pt x="4585" y="6209"/>
                  </a:cubicBezTo>
                  <a:cubicBezTo>
                    <a:pt x="4820" y="5640"/>
                    <a:pt x="4987" y="636"/>
                    <a:pt x="4920"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06" name="Google Shape;1706;p41"/>
            <p:cNvSpPr/>
            <p:nvPr/>
          </p:nvSpPr>
          <p:spPr>
            <a:xfrm>
              <a:off x="6252787" y="1293788"/>
              <a:ext cx="234870" cy="167855"/>
            </a:xfrm>
            <a:custGeom>
              <a:avLst/>
              <a:gdLst/>
              <a:ahLst/>
              <a:cxnLst/>
              <a:rect l="l" t="t" r="r" b="b"/>
              <a:pathLst>
                <a:path w="6277" h="4486" extrusionOk="0">
                  <a:moveTo>
                    <a:pt x="1223" y="1"/>
                  </a:moveTo>
                  <a:cubicBezTo>
                    <a:pt x="536" y="369"/>
                    <a:pt x="1" y="955"/>
                    <a:pt x="1" y="955"/>
                  </a:cubicBezTo>
                  <a:cubicBezTo>
                    <a:pt x="420" y="2143"/>
                    <a:pt x="1708" y="3332"/>
                    <a:pt x="3381" y="4486"/>
                  </a:cubicBezTo>
                  <a:lnTo>
                    <a:pt x="4586" y="3231"/>
                  </a:lnTo>
                  <a:lnTo>
                    <a:pt x="5389" y="3783"/>
                  </a:lnTo>
                  <a:cubicBezTo>
                    <a:pt x="5925" y="3332"/>
                    <a:pt x="6277" y="2796"/>
                    <a:pt x="6159" y="2093"/>
                  </a:cubicBezTo>
                  <a:lnTo>
                    <a:pt x="5674" y="1190"/>
                  </a:lnTo>
                  <a:cubicBezTo>
                    <a:pt x="5374" y="1729"/>
                    <a:pt x="4787" y="1949"/>
                    <a:pt x="4135" y="1949"/>
                  </a:cubicBezTo>
                  <a:cubicBezTo>
                    <a:pt x="2784" y="1949"/>
                    <a:pt x="1155" y="1006"/>
                    <a:pt x="12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7" name="Google Shape;1707;p41"/>
            <p:cNvSpPr/>
            <p:nvPr/>
          </p:nvSpPr>
          <p:spPr>
            <a:xfrm>
              <a:off x="6309136" y="976984"/>
              <a:ext cx="209164" cy="346074"/>
            </a:xfrm>
            <a:custGeom>
              <a:avLst/>
              <a:gdLst/>
              <a:ahLst/>
              <a:cxnLst/>
              <a:rect l="l" t="t" r="r" b="b"/>
              <a:pathLst>
                <a:path w="5590" h="9249" extrusionOk="0">
                  <a:moveTo>
                    <a:pt x="2796" y="1"/>
                  </a:moveTo>
                  <a:cubicBezTo>
                    <a:pt x="1759" y="1"/>
                    <a:pt x="755" y="888"/>
                    <a:pt x="704" y="1022"/>
                  </a:cubicBezTo>
                  <a:cubicBezTo>
                    <a:pt x="1" y="3481"/>
                    <a:pt x="202" y="7615"/>
                    <a:pt x="520" y="8434"/>
                  </a:cubicBezTo>
                  <a:cubicBezTo>
                    <a:pt x="611" y="8638"/>
                    <a:pt x="1468" y="9248"/>
                    <a:pt x="2764" y="9248"/>
                  </a:cubicBezTo>
                  <a:cubicBezTo>
                    <a:pt x="3383" y="9248"/>
                    <a:pt x="4103" y="9109"/>
                    <a:pt x="4887" y="8720"/>
                  </a:cubicBezTo>
                  <a:cubicBezTo>
                    <a:pt x="5055" y="7883"/>
                    <a:pt x="5590" y="3180"/>
                    <a:pt x="5456" y="1741"/>
                  </a:cubicBezTo>
                  <a:cubicBezTo>
                    <a:pt x="5440" y="1574"/>
                    <a:pt x="5407" y="1373"/>
                    <a:pt x="5322" y="1223"/>
                  </a:cubicBezTo>
                  <a:cubicBezTo>
                    <a:pt x="5239" y="1089"/>
                    <a:pt x="5121" y="989"/>
                    <a:pt x="5021" y="888"/>
                  </a:cubicBezTo>
                  <a:cubicBezTo>
                    <a:pt x="4403" y="386"/>
                    <a:pt x="3615" y="1"/>
                    <a:pt x="2796"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8" name="Google Shape;1708;p41"/>
            <p:cNvSpPr/>
            <p:nvPr/>
          </p:nvSpPr>
          <p:spPr>
            <a:xfrm>
              <a:off x="6304159" y="973429"/>
              <a:ext cx="92683" cy="207106"/>
            </a:xfrm>
            <a:custGeom>
              <a:avLst/>
              <a:gdLst/>
              <a:ahLst/>
              <a:cxnLst/>
              <a:rect l="l" t="t" r="r" b="b"/>
              <a:pathLst>
                <a:path w="2477" h="5535" extrusionOk="0">
                  <a:moveTo>
                    <a:pt x="1575" y="1"/>
                  </a:moveTo>
                  <a:cubicBezTo>
                    <a:pt x="1188" y="1"/>
                    <a:pt x="837" y="200"/>
                    <a:pt x="602" y="464"/>
                  </a:cubicBezTo>
                  <a:cubicBezTo>
                    <a:pt x="352" y="782"/>
                    <a:pt x="252" y="1167"/>
                    <a:pt x="201" y="1568"/>
                  </a:cubicBezTo>
                  <a:cubicBezTo>
                    <a:pt x="0" y="2840"/>
                    <a:pt x="201" y="4163"/>
                    <a:pt x="386" y="5468"/>
                  </a:cubicBezTo>
                  <a:lnTo>
                    <a:pt x="453" y="5535"/>
                  </a:lnTo>
                  <a:cubicBezTo>
                    <a:pt x="904" y="5434"/>
                    <a:pt x="1356" y="5350"/>
                    <a:pt x="1825" y="5283"/>
                  </a:cubicBezTo>
                  <a:cubicBezTo>
                    <a:pt x="2142" y="3828"/>
                    <a:pt x="2477" y="2355"/>
                    <a:pt x="2394" y="832"/>
                  </a:cubicBezTo>
                  <a:cubicBezTo>
                    <a:pt x="2376" y="631"/>
                    <a:pt x="2360" y="414"/>
                    <a:pt x="2209" y="247"/>
                  </a:cubicBezTo>
                  <a:cubicBezTo>
                    <a:pt x="2092" y="129"/>
                    <a:pt x="1925" y="46"/>
                    <a:pt x="1740" y="13"/>
                  </a:cubicBezTo>
                  <a:cubicBezTo>
                    <a:pt x="1685" y="4"/>
                    <a:pt x="1630" y="1"/>
                    <a:pt x="157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9" name="Google Shape;1709;p41"/>
            <p:cNvSpPr/>
            <p:nvPr/>
          </p:nvSpPr>
          <p:spPr>
            <a:xfrm>
              <a:off x="7263365" y="3128948"/>
              <a:ext cx="140914" cy="72104"/>
            </a:xfrm>
            <a:custGeom>
              <a:avLst/>
              <a:gdLst/>
              <a:ahLst/>
              <a:cxnLst/>
              <a:rect l="l" t="t" r="r" b="b"/>
              <a:pathLst>
                <a:path w="3766" h="1927" extrusionOk="0">
                  <a:moveTo>
                    <a:pt x="314" y="1"/>
                  </a:moveTo>
                  <a:cubicBezTo>
                    <a:pt x="231" y="1"/>
                    <a:pt x="151" y="18"/>
                    <a:pt x="84" y="68"/>
                  </a:cubicBezTo>
                  <a:lnTo>
                    <a:pt x="18" y="251"/>
                  </a:lnTo>
                  <a:cubicBezTo>
                    <a:pt x="0" y="653"/>
                    <a:pt x="67" y="820"/>
                    <a:pt x="167" y="1239"/>
                  </a:cubicBezTo>
                  <a:cubicBezTo>
                    <a:pt x="167" y="1289"/>
                    <a:pt x="185" y="1340"/>
                    <a:pt x="218" y="1389"/>
                  </a:cubicBezTo>
                  <a:cubicBezTo>
                    <a:pt x="268" y="1456"/>
                    <a:pt x="352" y="1490"/>
                    <a:pt x="453" y="1507"/>
                  </a:cubicBezTo>
                  <a:cubicBezTo>
                    <a:pt x="736" y="1590"/>
                    <a:pt x="1038" y="1674"/>
                    <a:pt x="1323" y="1741"/>
                  </a:cubicBezTo>
                  <a:cubicBezTo>
                    <a:pt x="1704" y="1847"/>
                    <a:pt x="2099" y="1927"/>
                    <a:pt x="2483" y="1927"/>
                  </a:cubicBezTo>
                  <a:cubicBezTo>
                    <a:pt x="2520" y="1927"/>
                    <a:pt x="2558" y="1926"/>
                    <a:pt x="2594" y="1925"/>
                  </a:cubicBezTo>
                  <a:cubicBezTo>
                    <a:pt x="3030" y="1909"/>
                    <a:pt x="3465" y="1757"/>
                    <a:pt x="3766" y="1440"/>
                  </a:cubicBezTo>
                  <a:cubicBezTo>
                    <a:pt x="2912" y="1389"/>
                    <a:pt x="2092" y="1054"/>
                    <a:pt x="1439" y="503"/>
                  </a:cubicBezTo>
                  <a:cubicBezTo>
                    <a:pt x="1323" y="403"/>
                    <a:pt x="1205" y="285"/>
                    <a:pt x="1071" y="202"/>
                  </a:cubicBezTo>
                  <a:cubicBezTo>
                    <a:pt x="921" y="117"/>
                    <a:pt x="754" y="68"/>
                    <a:pt x="569" y="34"/>
                  </a:cubicBezTo>
                  <a:cubicBezTo>
                    <a:pt x="485" y="18"/>
                    <a:pt x="398" y="1"/>
                    <a:pt x="314"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0" name="Google Shape;1710;p41"/>
            <p:cNvSpPr/>
            <p:nvPr/>
          </p:nvSpPr>
          <p:spPr>
            <a:xfrm>
              <a:off x="6282869" y="3729369"/>
              <a:ext cx="81420" cy="129914"/>
            </a:xfrm>
            <a:custGeom>
              <a:avLst/>
              <a:gdLst/>
              <a:ahLst/>
              <a:cxnLst/>
              <a:rect l="l" t="t" r="r" b="b"/>
              <a:pathLst>
                <a:path w="2176" h="3472" extrusionOk="0">
                  <a:moveTo>
                    <a:pt x="1071" y="1"/>
                  </a:moveTo>
                  <a:lnTo>
                    <a:pt x="888" y="68"/>
                  </a:lnTo>
                  <a:cubicBezTo>
                    <a:pt x="553" y="302"/>
                    <a:pt x="453" y="469"/>
                    <a:pt x="134" y="837"/>
                  </a:cubicBezTo>
                  <a:cubicBezTo>
                    <a:pt x="101" y="888"/>
                    <a:pt x="51" y="938"/>
                    <a:pt x="34" y="989"/>
                  </a:cubicBezTo>
                  <a:cubicBezTo>
                    <a:pt x="0" y="1089"/>
                    <a:pt x="34" y="1172"/>
                    <a:pt x="67" y="1256"/>
                  </a:cubicBezTo>
                  <a:cubicBezTo>
                    <a:pt x="185" y="1540"/>
                    <a:pt x="319" y="1808"/>
                    <a:pt x="435" y="2093"/>
                  </a:cubicBezTo>
                  <a:cubicBezTo>
                    <a:pt x="620" y="2477"/>
                    <a:pt x="821" y="2863"/>
                    <a:pt x="1105" y="3131"/>
                  </a:cubicBezTo>
                  <a:cubicBezTo>
                    <a:pt x="1323" y="3336"/>
                    <a:pt x="1600" y="3472"/>
                    <a:pt x="1898" y="3472"/>
                  </a:cubicBezTo>
                  <a:cubicBezTo>
                    <a:pt x="1989" y="3472"/>
                    <a:pt x="2082" y="3459"/>
                    <a:pt x="2176" y="3432"/>
                  </a:cubicBezTo>
                  <a:cubicBezTo>
                    <a:pt x="1724" y="2846"/>
                    <a:pt x="1490" y="2042"/>
                    <a:pt x="1540" y="1190"/>
                  </a:cubicBezTo>
                  <a:cubicBezTo>
                    <a:pt x="1540" y="1038"/>
                    <a:pt x="1557" y="888"/>
                    <a:pt x="1540" y="754"/>
                  </a:cubicBezTo>
                  <a:cubicBezTo>
                    <a:pt x="1524" y="587"/>
                    <a:pt x="1457" y="453"/>
                    <a:pt x="1390" y="302"/>
                  </a:cubicBezTo>
                  <a:cubicBezTo>
                    <a:pt x="1323" y="168"/>
                    <a:pt x="1238" y="34"/>
                    <a:pt x="1071"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1" name="Google Shape;1711;p41"/>
            <p:cNvSpPr/>
            <p:nvPr/>
          </p:nvSpPr>
          <p:spPr>
            <a:xfrm>
              <a:off x="6021778" y="2204166"/>
              <a:ext cx="324372" cy="153487"/>
            </a:xfrm>
            <a:custGeom>
              <a:avLst/>
              <a:gdLst/>
              <a:ahLst/>
              <a:cxnLst/>
              <a:rect l="l" t="t" r="r" b="b"/>
              <a:pathLst>
                <a:path w="8669" h="4102" extrusionOk="0">
                  <a:moveTo>
                    <a:pt x="8669" y="1"/>
                  </a:moveTo>
                  <a:lnTo>
                    <a:pt x="1" y="3131"/>
                  </a:lnTo>
                  <a:lnTo>
                    <a:pt x="184" y="4101"/>
                  </a:lnTo>
                  <a:cubicBezTo>
                    <a:pt x="5155" y="2528"/>
                    <a:pt x="8669" y="1"/>
                    <a:pt x="8669"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2" name="Google Shape;1712;p41"/>
            <p:cNvSpPr/>
            <p:nvPr/>
          </p:nvSpPr>
          <p:spPr>
            <a:xfrm>
              <a:off x="6453151" y="2373886"/>
              <a:ext cx="139680" cy="107051"/>
            </a:xfrm>
            <a:custGeom>
              <a:avLst/>
              <a:gdLst/>
              <a:ahLst/>
              <a:cxnLst/>
              <a:rect l="l" t="t" r="r" b="b"/>
              <a:pathLst>
                <a:path w="3733" h="2861" extrusionOk="0">
                  <a:moveTo>
                    <a:pt x="3733" y="0"/>
                  </a:moveTo>
                  <a:lnTo>
                    <a:pt x="1725" y="1640"/>
                  </a:lnTo>
                  <a:lnTo>
                    <a:pt x="1" y="1723"/>
                  </a:lnTo>
                  <a:lnTo>
                    <a:pt x="1808" y="2861"/>
                  </a:lnTo>
                  <a:lnTo>
                    <a:pt x="3733" y="0"/>
                  </a:ln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713" name="Google Shape;1713;p41"/>
            <p:cNvSpPr/>
            <p:nvPr/>
          </p:nvSpPr>
          <p:spPr>
            <a:xfrm>
              <a:off x="7461185" y="1568686"/>
              <a:ext cx="380760" cy="686274"/>
            </a:xfrm>
            <a:custGeom>
              <a:avLst/>
              <a:gdLst/>
              <a:ahLst/>
              <a:cxnLst/>
              <a:rect l="l" t="t" r="r" b="b"/>
              <a:pathLst>
                <a:path w="10176" h="18341" extrusionOk="0">
                  <a:moveTo>
                    <a:pt x="4570" y="1"/>
                  </a:moveTo>
                  <a:lnTo>
                    <a:pt x="4570" y="1"/>
                  </a:lnTo>
                  <a:cubicBezTo>
                    <a:pt x="5105" y="5523"/>
                    <a:pt x="9271" y="10141"/>
                    <a:pt x="9271" y="10141"/>
                  </a:cubicBezTo>
                  <a:lnTo>
                    <a:pt x="1" y="18256"/>
                  </a:lnTo>
                  <a:lnTo>
                    <a:pt x="286" y="18341"/>
                  </a:lnTo>
                  <a:lnTo>
                    <a:pt x="10175" y="10309"/>
                  </a:lnTo>
                  <a:cubicBezTo>
                    <a:pt x="8067" y="7230"/>
                    <a:pt x="6009" y="4050"/>
                    <a:pt x="4570"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714" name="Google Shape;1714;p41"/>
            <p:cNvSpPr/>
            <p:nvPr/>
          </p:nvSpPr>
          <p:spPr>
            <a:xfrm>
              <a:off x="6282869" y="3294254"/>
              <a:ext cx="143421" cy="565042"/>
            </a:xfrm>
            <a:custGeom>
              <a:avLst/>
              <a:gdLst/>
              <a:ahLst/>
              <a:cxnLst/>
              <a:rect l="l" t="t" r="r" b="b"/>
              <a:pathLst>
                <a:path w="3833" h="15101" extrusionOk="0">
                  <a:moveTo>
                    <a:pt x="268" y="1"/>
                  </a:moveTo>
                  <a:lnTo>
                    <a:pt x="268" y="1"/>
                  </a:lnTo>
                  <a:cubicBezTo>
                    <a:pt x="435" y="4501"/>
                    <a:pt x="603" y="7145"/>
                    <a:pt x="770" y="11781"/>
                  </a:cubicBezTo>
                  <a:cubicBezTo>
                    <a:pt x="536" y="11982"/>
                    <a:pt x="419" y="12149"/>
                    <a:pt x="134" y="12466"/>
                  </a:cubicBezTo>
                  <a:cubicBezTo>
                    <a:pt x="101" y="12517"/>
                    <a:pt x="51" y="12567"/>
                    <a:pt x="34" y="12618"/>
                  </a:cubicBezTo>
                  <a:cubicBezTo>
                    <a:pt x="0" y="12718"/>
                    <a:pt x="34" y="12801"/>
                    <a:pt x="67" y="12885"/>
                  </a:cubicBezTo>
                  <a:cubicBezTo>
                    <a:pt x="185" y="13169"/>
                    <a:pt x="319" y="13437"/>
                    <a:pt x="435" y="13722"/>
                  </a:cubicBezTo>
                  <a:cubicBezTo>
                    <a:pt x="620" y="14106"/>
                    <a:pt x="821" y="14492"/>
                    <a:pt x="1105" y="14760"/>
                  </a:cubicBezTo>
                  <a:cubicBezTo>
                    <a:pt x="1323" y="14965"/>
                    <a:pt x="1600" y="15101"/>
                    <a:pt x="1898" y="15101"/>
                  </a:cubicBezTo>
                  <a:cubicBezTo>
                    <a:pt x="1989" y="15101"/>
                    <a:pt x="2082" y="15088"/>
                    <a:pt x="2176" y="15061"/>
                  </a:cubicBezTo>
                  <a:cubicBezTo>
                    <a:pt x="1724" y="14475"/>
                    <a:pt x="1490" y="13671"/>
                    <a:pt x="1540" y="12819"/>
                  </a:cubicBezTo>
                  <a:cubicBezTo>
                    <a:pt x="1540" y="12667"/>
                    <a:pt x="1557" y="12517"/>
                    <a:pt x="1540" y="12383"/>
                  </a:cubicBezTo>
                  <a:cubicBezTo>
                    <a:pt x="1524" y="12216"/>
                    <a:pt x="1457" y="12082"/>
                    <a:pt x="1390" y="11931"/>
                  </a:cubicBezTo>
                  <a:lnTo>
                    <a:pt x="1390" y="11915"/>
                  </a:lnTo>
                  <a:cubicBezTo>
                    <a:pt x="2042" y="9454"/>
                    <a:pt x="3146" y="5088"/>
                    <a:pt x="3833" y="369"/>
                  </a:cubicBezTo>
                  <a:cubicBezTo>
                    <a:pt x="3297" y="335"/>
                    <a:pt x="2762" y="302"/>
                    <a:pt x="2226" y="251"/>
                  </a:cubicBezTo>
                  <a:cubicBezTo>
                    <a:pt x="1573" y="184"/>
                    <a:pt x="921" y="101"/>
                    <a:pt x="2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5" name="Google Shape;1715;p41"/>
            <p:cNvSpPr/>
            <p:nvPr/>
          </p:nvSpPr>
          <p:spPr>
            <a:xfrm>
              <a:off x="7264001" y="3136469"/>
              <a:ext cx="140278" cy="64583"/>
            </a:xfrm>
            <a:custGeom>
              <a:avLst/>
              <a:gdLst/>
              <a:ahLst/>
              <a:cxnLst/>
              <a:rect l="l" t="t" r="r" b="b"/>
              <a:pathLst>
                <a:path w="3749" h="1726" extrusionOk="0">
                  <a:moveTo>
                    <a:pt x="1038" y="1"/>
                  </a:moveTo>
                  <a:cubicBezTo>
                    <a:pt x="686" y="117"/>
                    <a:pt x="351" y="251"/>
                    <a:pt x="1" y="385"/>
                  </a:cubicBezTo>
                  <a:cubicBezTo>
                    <a:pt x="34" y="586"/>
                    <a:pt x="84" y="753"/>
                    <a:pt x="150" y="1038"/>
                  </a:cubicBezTo>
                  <a:cubicBezTo>
                    <a:pt x="150" y="1088"/>
                    <a:pt x="168" y="1139"/>
                    <a:pt x="201" y="1188"/>
                  </a:cubicBezTo>
                  <a:cubicBezTo>
                    <a:pt x="251" y="1255"/>
                    <a:pt x="335" y="1289"/>
                    <a:pt x="436" y="1306"/>
                  </a:cubicBezTo>
                  <a:cubicBezTo>
                    <a:pt x="719" y="1389"/>
                    <a:pt x="1021" y="1473"/>
                    <a:pt x="1306" y="1540"/>
                  </a:cubicBezTo>
                  <a:cubicBezTo>
                    <a:pt x="1687" y="1646"/>
                    <a:pt x="2082" y="1726"/>
                    <a:pt x="2466" y="1726"/>
                  </a:cubicBezTo>
                  <a:cubicBezTo>
                    <a:pt x="2503" y="1726"/>
                    <a:pt x="2541" y="1725"/>
                    <a:pt x="2577" y="1724"/>
                  </a:cubicBezTo>
                  <a:cubicBezTo>
                    <a:pt x="3013" y="1708"/>
                    <a:pt x="3448" y="1556"/>
                    <a:pt x="3749" y="1239"/>
                  </a:cubicBezTo>
                  <a:cubicBezTo>
                    <a:pt x="2895" y="1188"/>
                    <a:pt x="2075" y="853"/>
                    <a:pt x="1422" y="302"/>
                  </a:cubicBezTo>
                  <a:cubicBezTo>
                    <a:pt x="1306" y="202"/>
                    <a:pt x="1188" y="84"/>
                    <a:pt x="105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6" name="Google Shape;1716;p41"/>
            <p:cNvSpPr/>
            <p:nvPr/>
          </p:nvSpPr>
          <p:spPr>
            <a:xfrm>
              <a:off x="5850823" y="1904872"/>
              <a:ext cx="227349" cy="200408"/>
            </a:xfrm>
            <a:custGeom>
              <a:avLst/>
              <a:gdLst/>
              <a:ahLst/>
              <a:cxnLst/>
              <a:rect l="l" t="t" r="r" b="b"/>
              <a:pathLst>
                <a:path w="6076" h="5356" extrusionOk="0">
                  <a:moveTo>
                    <a:pt x="6076" y="1"/>
                  </a:moveTo>
                  <a:lnTo>
                    <a:pt x="6076" y="1"/>
                  </a:lnTo>
                  <a:cubicBezTo>
                    <a:pt x="6076" y="1"/>
                    <a:pt x="4184" y="101"/>
                    <a:pt x="18" y="3749"/>
                  </a:cubicBezTo>
                  <a:cubicBezTo>
                    <a:pt x="18" y="3767"/>
                    <a:pt x="18" y="3767"/>
                    <a:pt x="1" y="3783"/>
                  </a:cubicBezTo>
                  <a:cubicBezTo>
                    <a:pt x="46" y="3902"/>
                    <a:pt x="128" y="3939"/>
                    <a:pt x="224" y="3939"/>
                  </a:cubicBezTo>
                  <a:cubicBezTo>
                    <a:pt x="378" y="3939"/>
                    <a:pt x="569" y="3846"/>
                    <a:pt x="711" y="3846"/>
                  </a:cubicBezTo>
                  <a:cubicBezTo>
                    <a:pt x="780" y="3846"/>
                    <a:pt x="836" y="3868"/>
                    <a:pt x="871" y="3934"/>
                  </a:cubicBezTo>
                  <a:cubicBezTo>
                    <a:pt x="1022" y="4218"/>
                    <a:pt x="971" y="4787"/>
                    <a:pt x="971" y="5121"/>
                  </a:cubicBezTo>
                  <a:lnTo>
                    <a:pt x="971" y="5356"/>
                  </a:lnTo>
                  <a:cubicBezTo>
                    <a:pt x="3080" y="2377"/>
                    <a:pt x="6076" y="1"/>
                    <a:pt x="6076"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7" name="Google Shape;1717;p41"/>
            <p:cNvSpPr/>
            <p:nvPr/>
          </p:nvSpPr>
          <p:spPr>
            <a:xfrm>
              <a:off x="7057986" y="3062871"/>
              <a:ext cx="126509" cy="58633"/>
            </a:xfrm>
            <a:custGeom>
              <a:avLst/>
              <a:gdLst/>
              <a:ahLst/>
              <a:cxnLst/>
              <a:rect l="l" t="t" r="r" b="b"/>
              <a:pathLst>
                <a:path w="3381" h="1567" extrusionOk="0">
                  <a:moveTo>
                    <a:pt x="988" y="0"/>
                  </a:moveTo>
                  <a:cubicBezTo>
                    <a:pt x="926" y="0"/>
                    <a:pt x="864" y="3"/>
                    <a:pt x="804" y="9"/>
                  </a:cubicBezTo>
                  <a:cubicBezTo>
                    <a:pt x="536" y="27"/>
                    <a:pt x="235" y="127"/>
                    <a:pt x="101" y="361"/>
                  </a:cubicBezTo>
                  <a:cubicBezTo>
                    <a:pt x="0" y="545"/>
                    <a:pt x="34" y="779"/>
                    <a:pt x="118" y="964"/>
                  </a:cubicBezTo>
                  <a:cubicBezTo>
                    <a:pt x="152" y="1031"/>
                    <a:pt x="168" y="1080"/>
                    <a:pt x="235" y="1114"/>
                  </a:cubicBezTo>
                  <a:cubicBezTo>
                    <a:pt x="286" y="1147"/>
                    <a:pt x="353" y="1147"/>
                    <a:pt x="402" y="1147"/>
                  </a:cubicBezTo>
                  <a:cubicBezTo>
                    <a:pt x="770" y="1114"/>
                    <a:pt x="1105" y="964"/>
                    <a:pt x="1473" y="913"/>
                  </a:cubicBezTo>
                  <a:cubicBezTo>
                    <a:pt x="1584" y="894"/>
                    <a:pt x="1697" y="885"/>
                    <a:pt x="1810" y="885"/>
                  </a:cubicBezTo>
                  <a:cubicBezTo>
                    <a:pt x="2392" y="885"/>
                    <a:pt x="2975" y="1131"/>
                    <a:pt x="3381" y="1566"/>
                  </a:cubicBezTo>
                  <a:lnTo>
                    <a:pt x="3063" y="1147"/>
                  </a:lnTo>
                  <a:cubicBezTo>
                    <a:pt x="2675" y="480"/>
                    <a:pt x="1783" y="0"/>
                    <a:pt x="98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8" name="Google Shape;1718;p41"/>
            <p:cNvSpPr/>
            <p:nvPr/>
          </p:nvSpPr>
          <p:spPr>
            <a:xfrm>
              <a:off x="6939676" y="3001733"/>
              <a:ext cx="83291" cy="13807"/>
            </a:xfrm>
            <a:custGeom>
              <a:avLst/>
              <a:gdLst/>
              <a:ahLst/>
              <a:cxnLst/>
              <a:rect l="l" t="t" r="r" b="b"/>
              <a:pathLst>
                <a:path w="2226" h="369" extrusionOk="0">
                  <a:moveTo>
                    <a:pt x="1020" y="0"/>
                  </a:moveTo>
                  <a:cubicBezTo>
                    <a:pt x="802" y="0"/>
                    <a:pt x="585" y="6"/>
                    <a:pt x="385" y="6"/>
                  </a:cubicBezTo>
                  <a:cubicBezTo>
                    <a:pt x="316" y="6"/>
                    <a:pt x="249" y="5"/>
                    <a:pt x="184" y="3"/>
                  </a:cubicBezTo>
                  <a:cubicBezTo>
                    <a:pt x="117" y="3"/>
                    <a:pt x="0" y="37"/>
                    <a:pt x="17" y="121"/>
                  </a:cubicBezTo>
                  <a:cubicBezTo>
                    <a:pt x="34" y="155"/>
                    <a:pt x="67" y="171"/>
                    <a:pt x="101" y="188"/>
                  </a:cubicBezTo>
                  <a:cubicBezTo>
                    <a:pt x="387" y="320"/>
                    <a:pt x="695" y="369"/>
                    <a:pt x="1011" y="369"/>
                  </a:cubicBezTo>
                  <a:cubicBezTo>
                    <a:pt x="1415" y="369"/>
                    <a:pt x="1831" y="289"/>
                    <a:pt x="2225" y="204"/>
                  </a:cubicBezTo>
                  <a:lnTo>
                    <a:pt x="2176" y="137"/>
                  </a:lnTo>
                  <a:cubicBezTo>
                    <a:pt x="1845" y="20"/>
                    <a:pt x="1429" y="0"/>
                    <a:pt x="10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9" name="Google Shape;1719;p41"/>
            <p:cNvSpPr/>
            <p:nvPr/>
          </p:nvSpPr>
          <p:spPr>
            <a:xfrm>
              <a:off x="6948431" y="3145860"/>
              <a:ext cx="28213" cy="32104"/>
            </a:xfrm>
            <a:custGeom>
              <a:avLst/>
              <a:gdLst/>
              <a:ahLst/>
              <a:cxnLst/>
              <a:rect l="l" t="t" r="r" b="b"/>
              <a:pathLst>
                <a:path w="754" h="858" extrusionOk="0">
                  <a:moveTo>
                    <a:pt x="753" y="0"/>
                  </a:moveTo>
                  <a:lnTo>
                    <a:pt x="335" y="218"/>
                  </a:lnTo>
                  <a:cubicBezTo>
                    <a:pt x="235" y="319"/>
                    <a:pt x="151" y="419"/>
                    <a:pt x="84" y="536"/>
                  </a:cubicBezTo>
                  <a:cubicBezTo>
                    <a:pt x="34" y="620"/>
                    <a:pt x="1" y="720"/>
                    <a:pt x="50" y="787"/>
                  </a:cubicBezTo>
                  <a:cubicBezTo>
                    <a:pt x="81" y="838"/>
                    <a:pt x="137" y="858"/>
                    <a:pt x="195" y="858"/>
                  </a:cubicBezTo>
                  <a:cubicBezTo>
                    <a:pt x="232" y="858"/>
                    <a:pt x="269" y="850"/>
                    <a:pt x="302" y="837"/>
                  </a:cubicBezTo>
                  <a:cubicBezTo>
                    <a:pt x="469" y="787"/>
                    <a:pt x="586" y="653"/>
                    <a:pt x="653" y="502"/>
                  </a:cubicBezTo>
                  <a:cubicBezTo>
                    <a:pt x="720" y="335"/>
                    <a:pt x="753" y="167"/>
                    <a:pt x="75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20" name="Google Shape;1720;p41"/>
            <p:cNvSpPr/>
            <p:nvPr/>
          </p:nvSpPr>
          <p:spPr>
            <a:xfrm>
              <a:off x="7320350" y="1562101"/>
              <a:ext cx="96462" cy="75546"/>
            </a:xfrm>
            <a:custGeom>
              <a:avLst/>
              <a:gdLst/>
              <a:ahLst/>
              <a:cxnLst/>
              <a:rect l="l" t="t" r="r" b="b"/>
              <a:pathLst>
                <a:path w="2578" h="2019" extrusionOk="0">
                  <a:moveTo>
                    <a:pt x="900" y="1"/>
                  </a:moveTo>
                  <a:cubicBezTo>
                    <a:pt x="543" y="1"/>
                    <a:pt x="169" y="201"/>
                    <a:pt x="1" y="578"/>
                  </a:cubicBezTo>
                  <a:cubicBezTo>
                    <a:pt x="231" y="1022"/>
                    <a:pt x="1741" y="2018"/>
                    <a:pt x="2061" y="2018"/>
                  </a:cubicBezTo>
                  <a:cubicBezTo>
                    <a:pt x="2066" y="2018"/>
                    <a:pt x="2071" y="2018"/>
                    <a:pt x="2076" y="2017"/>
                  </a:cubicBezTo>
                  <a:cubicBezTo>
                    <a:pt x="2410" y="1984"/>
                    <a:pt x="2578" y="1565"/>
                    <a:pt x="2527" y="1348"/>
                  </a:cubicBezTo>
                  <a:cubicBezTo>
                    <a:pt x="2493" y="1248"/>
                    <a:pt x="2058" y="962"/>
                    <a:pt x="1540" y="293"/>
                  </a:cubicBezTo>
                  <a:cubicBezTo>
                    <a:pt x="1383" y="96"/>
                    <a:pt x="1145" y="1"/>
                    <a:pt x="900"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1" name="Google Shape;1721;p41"/>
            <p:cNvSpPr/>
            <p:nvPr/>
          </p:nvSpPr>
          <p:spPr>
            <a:xfrm>
              <a:off x="7275862" y="1562288"/>
              <a:ext cx="104619" cy="106453"/>
            </a:xfrm>
            <a:custGeom>
              <a:avLst/>
              <a:gdLst/>
              <a:ahLst/>
              <a:cxnLst/>
              <a:rect l="l" t="t" r="r" b="b"/>
              <a:pathLst>
                <a:path w="2796" h="2845" extrusionOk="0">
                  <a:moveTo>
                    <a:pt x="2072" y="0"/>
                  </a:moveTo>
                  <a:cubicBezTo>
                    <a:pt x="1683" y="0"/>
                    <a:pt x="1163" y="310"/>
                    <a:pt x="721" y="824"/>
                  </a:cubicBezTo>
                  <a:cubicBezTo>
                    <a:pt x="101" y="1560"/>
                    <a:pt x="1" y="2314"/>
                    <a:pt x="353" y="2664"/>
                  </a:cubicBezTo>
                  <a:cubicBezTo>
                    <a:pt x="463" y="2785"/>
                    <a:pt x="607" y="2845"/>
                    <a:pt x="773" y="2845"/>
                  </a:cubicBezTo>
                  <a:cubicBezTo>
                    <a:pt x="1112" y="2845"/>
                    <a:pt x="1543" y="2596"/>
                    <a:pt x="1959" y="2113"/>
                  </a:cubicBezTo>
                  <a:cubicBezTo>
                    <a:pt x="2578" y="1376"/>
                    <a:pt x="2796" y="506"/>
                    <a:pt x="2461" y="154"/>
                  </a:cubicBezTo>
                  <a:cubicBezTo>
                    <a:pt x="2361" y="49"/>
                    <a:pt x="2227" y="0"/>
                    <a:pt x="2072"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2" name="Google Shape;1722;p41"/>
            <p:cNvSpPr/>
            <p:nvPr/>
          </p:nvSpPr>
          <p:spPr>
            <a:xfrm>
              <a:off x="7358515" y="1666942"/>
              <a:ext cx="62038" cy="51973"/>
            </a:xfrm>
            <a:custGeom>
              <a:avLst/>
              <a:gdLst/>
              <a:ahLst/>
              <a:cxnLst/>
              <a:rect l="l" t="t" r="r" b="b"/>
              <a:pathLst>
                <a:path w="1658" h="1389" extrusionOk="0">
                  <a:moveTo>
                    <a:pt x="602" y="1"/>
                  </a:moveTo>
                  <a:cubicBezTo>
                    <a:pt x="454" y="1"/>
                    <a:pt x="348" y="102"/>
                    <a:pt x="252" y="235"/>
                  </a:cubicBezTo>
                  <a:cubicBezTo>
                    <a:pt x="85" y="470"/>
                    <a:pt x="1" y="721"/>
                    <a:pt x="420" y="1056"/>
                  </a:cubicBezTo>
                  <a:cubicBezTo>
                    <a:pt x="679" y="1274"/>
                    <a:pt x="964" y="1389"/>
                    <a:pt x="1184" y="1389"/>
                  </a:cubicBezTo>
                  <a:cubicBezTo>
                    <a:pt x="1318" y="1389"/>
                    <a:pt x="1427" y="1346"/>
                    <a:pt x="1491" y="1257"/>
                  </a:cubicBezTo>
                  <a:cubicBezTo>
                    <a:pt x="1658" y="1023"/>
                    <a:pt x="1440" y="554"/>
                    <a:pt x="1022" y="202"/>
                  </a:cubicBezTo>
                  <a:cubicBezTo>
                    <a:pt x="849" y="58"/>
                    <a:pt x="714" y="1"/>
                    <a:pt x="602"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3" name="Google Shape;1723;p41"/>
            <p:cNvSpPr/>
            <p:nvPr/>
          </p:nvSpPr>
          <p:spPr>
            <a:xfrm>
              <a:off x="7383546" y="1635287"/>
              <a:ext cx="63909" cy="52908"/>
            </a:xfrm>
            <a:custGeom>
              <a:avLst/>
              <a:gdLst/>
              <a:ahLst/>
              <a:cxnLst/>
              <a:rect l="l" t="t" r="r" b="b"/>
              <a:pathLst>
                <a:path w="1708" h="1414" extrusionOk="0">
                  <a:moveTo>
                    <a:pt x="571" y="0"/>
                  </a:moveTo>
                  <a:cubicBezTo>
                    <a:pt x="426" y="0"/>
                    <a:pt x="328" y="99"/>
                    <a:pt x="235" y="229"/>
                  </a:cubicBezTo>
                  <a:cubicBezTo>
                    <a:pt x="68" y="463"/>
                    <a:pt x="1" y="697"/>
                    <a:pt x="436" y="1065"/>
                  </a:cubicBezTo>
                  <a:cubicBezTo>
                    <a:pt x="728" y="1292"/>
                    <a:pt x="1033" y="1414"/>
                    <a:pt x="1258" y="1414"/>
                  </a:cubicBezTo>
                  <a:cubicBezTo>
                    <a:pt x="1382" y="1414"/>
                    <a:pt x="1481" y="1377"/>
                    <a:pt x="1540" y="1300"/>
                  </a:cubicBezTo>
                  <a:cubicBezTo>
                    <a:pt x="1708" y="1065"/>
                    <a:pt x="1474" y="579"/>
                    <a:pt x="1038" y="229"/>
                  </a:cubicBezTo>
                  <a:cubicBezTo>
                    <a:pt x="837" y="64"/>
                    <a:pt x="689" y="0"/>
                    <a:pt x="571"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4" name="Google Shape;1724;p41"/>
            <p:cNvSpPr/>
            <p:nvPr/>
          </p:nvSpPr>
          <p:spPr>
            <a:xfrm>
              <a:off x="7414864" y="1598732"/>
              <a:ext cx="61402" cy="51935"/>
            </a:xfrm>
            <a:custGeom>
              <a:avLst/>
              <a:gdLst/>
              <a:ahLst/>
              <a:cxnLst/>
              <a:rect l="l" t="t" r="r" b="b"/>
              <a:pathLst>
                <a:path w="1641" h="1388" extrusionOk="0">
                  <a:moveTo>
                    <a:pt x="588" y="1"/>
                  </a:moveTo>
                  <a:cubicBezTo>
                    <a:pt x="437" y="1"/>
                    <a:pt x="330" y="102"/>
                    <a:pt x="235" y="235"/>
                  </a:cubicBezTo>
                  <a:cubicBezTo>
                    <a:pt x="68" y="469"/>
                    <a:pt x="1" y="720"/>
                    <a:pt x="420" y="1054"/>
                  </a:cubicBezTo>
                  <a:cubicBezTo>
                    <a:pt x="679" y="1273"/>
                    <a:pt x="957" y="1388"/>
                    <a:pt x="1171" y="1388"/>
                  </a:cubicBezTo>
                  <a:cubicBezTo>
                    <a:pt x="1302" y="1388"/>
                    <a:pt x="1410" y="1344"/>
                    <a:pt x="1473" y="1255"/>
                  </a:cubicBezTo>
                  <a:cubicBezTo>
                    <a:pt x="1641" y="1021"/>
                    <a:pt x="1440" y="552"/>
                    <a:pt x="1022" y="202"/>
                  </a:cubicBezTo>
                  <a:cubicBezTo>
                    <a:pt x="842" y="58"/>
                    <a:pt x="702" y="1"/>
                    <a:pt x="58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5" name="Google Shape;1725;p41"/>
            <p:cNvSpPr/>
            <p:nvPr/>
          </p:nvSpPr>
          <p:spPr>
            <a:xfrm>
              <a:off x="6365485" y="1205560"/>
              <a:ext cx="137210" cy="121083"/>
            </a:xfrm>
            <a:custGeom>
              <a:avLst/>
              <a:gdLst/>
              <a:ahLst/>
              <a:cxnLst/>
              <a:rect l="l" t="t" r="r" b="b"/>
              <a:pathLst>
                <a:path w="3667" h="3236" extrusionOk="0">
                  <a:moveTo>
                    <a:pt x="2194" y="0"/>
                  </a:moveTo>
                  <a:cubicBezTo>
                    <a:pt x="1273" y="0"/>
                    <a:pt x="168" y="1004"/>
                    <a:pt x="85" y="2075"/>
                  </a:cubicBezTo>
                  <a:cubicBezTo>
                    <a:pt x="1" y="3113"/>
                    <a:pt x="855" y="3196"/>
                    <a:pt x="1759" y="3229"/>
                  </a:cubicBezTo>
                  <a:cubicBezTo>
                    <a:pt x="1861" y="3233"/>
                    <a:pt x="1961" y="3235"/>
                    <a:pt x="2060" y="3235"/>
                  </a:cubicBezTo>
                  <a:cubicBezTo>
                    <a:pt x="2845" y="3235"/>
                    <a:pt x="3477" y="3077"/>
                    <a:pt x="3566" y="2125"/>
                  </a:cubicBezTo>
                  <a:cubicBezTo>
                    <a:pt x="3666" y="1020"/>
                    <a:pt x="3131" y="16"/>
                    <a:pt x="21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41"/>
            <p:cNvSpPr/>
            <p:nvPr/>
          </p:nvSpPr>
          <p:spPr>
            <a:xfrm>
              <a:off x="6396802" y="1228085"/>
              <a:ext cx="86434" cy="76070"/>
            </a:xfrm>
            <a:custGeom>
              <a:avLst/>
              <a:gdLst/>
              <a:ahLst/>
              <a:cxnLst/>
              <a:rect l="l" t="t" r="r" b="b"/>
              <a:pathLst>
                <a:path w="2310" h="2033" extrusionOk="0">
                  <a:moveTo>
                    <a:pt x="1373" y="1"/>
                  </a:moveTo>
                  <a:cubicBezTo>
                    <a:pt x="804" y="1"/>
                    <a:pt x="101" y="636"/>
                    <a:pt x="52" y="1306"/>
                  </a:cubicBezTo>
                  <a:cubicBezTo>
                    <a:pt x="1" y="1958"/>
                    <a:pt x="536" y="2009"/>
                    <a:pt x="1105" y="2025"/>
                  </a:cubicBezTo>
                  <a:cubicBezTo>
                    <a:pt x="1187" y="2029"/>
                    <a:pt x="1266" y="2032"/>
                    <a:pt x="1343" y="2032"/>
                  </a:cubicBezTo>
                  <a:cubicBezTo>
                    <a:pt x="1818" y="2032"/>
                    <a:pt x="2185" y="1916"/>
                    <a:pt x="2243" y="1339"/>
                  </a:cubicBezTo>
                  <a:cubicBezTo>
                    <a:pt x="2310" y="653"/>
                    <a:pt x="1959" y="17"/>
                    <a:pt x="137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7" name="Google Shape;1727;p41"/>
            <p:cNvSpPr/>
            <p:nvPr/>
          </p:nvSpPr>
          <p:spPr>
            <a:xfrm>
              <a:off x="6396802" y="1102853"/>
              <a:ext cx="28250" cy="50139"/>
            </a:xfrm>
            <a:custGeom>
              <a:avLst/>
              <a:gdLst/>
              <a:ahLst/>
              <a:cxnLst/>
              <a:rect l="l" t="t" r="r" b="b"/>
              <a:pathLst>
                <a:path w="755" h="1340" extrusionOk="0">
                  <a:moveTo>
                    <a:pt x="421" y="0"/>
                  </a:moveTo>
                  <a:cubicBezTo>
                    <a:pt x="242" y="0"/>
                    <a:pt x="67" y="295"/>
                    <a:pt x="34" y="653"/>
                  </a:cubicBezTo>
                  <a:cubicBezTo>
                    <a:pt x="1" y="1021"/>
                    <a:pt x="135" y="1322"/>
                    <a:pt x="319" y="1340"/>
                  </a:cubicBezTo>
                  <a:cubicBezTo>
                    <a:pt x="520" y="1340"/>
                    <a:pt x="687" y="1054"/>
                    <a:pt x="721" y="686"/>
                  </a:cubicBezTo>
                  <a:cubicBezTo>
                    <a:pt x="754" y="318"/>
                    <a:pt x="637" y="17"/>
                    <a:pt x="436" y="1"/>
                  </a:cubicBezTo>
                  <a:cubicBezTo>
                    <a:pt x="431" y="0"/>
                    <a:pt x="426" y="0"/>
                    <a:pt x="4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41"/>
            <p:cNvSpPr/>
            <p:nvPr/>
          </p:nvSpPr>
          <p:spPr>
            <a:xfrm>
              <a:off x="6384941" y="1065212"/>
              <a:ext cx="62001" cy="34536"/>
            </a:xfrm>
            <a:custGeom>
              <a:avLst/>
              <a:gdLst/>
              <a:ahLst/>
              <a:cxnLst/>
              <a:rect l="l" t="t" r="r" b="b"/>
              <a:pathLst>
                <a:path w="1657" h="923" extrusionOk="0">
                  <a:moveTo>
                    <a:pt x="1482" y="1"/>
                  </a:moveTo>
                  <a:cubicBezTo>
                    <a:pt x="1473" y="1"/>
                    <a:pt x="1464" y="1"/>
                    <a:pt x="1456" y="3"/>
                  </a:cubicBezTo>
                  <a:lnTo>
                    <a:pt x="201" y="119"/>
                  </a:lnTo>
                  <a:cubicBezTo>
                    <a:pt x="83" y="137"/>
                    <a:pt x="0" y="220"/>
                    <a:pt x="16" y="337"/>
                  </a:cubicBezTo>
                  <a:lnTo>
                    <a:pt x="16" y="739"/>
                  </a:lnTo>
                  <a:cubicBezTo>
                    <a:pt x="16" y="856"/>
                    <a:pt x="117" y="922"/>
                    <a:pt x="217" y="922"/>
                  </a:cubicBezTo>
                  <a:lnTo>
                    <a:pt x="1473" y="789"/>
                  </a:lnTo>
                  <a:cubicBezTo>
                    <a:pt x="1573" y="789"/>
                    <a:pt x="1656" y="688"/>
                    <a:pt x="1656" y="572"/>
                  </a:cubicBezTo>
                  <a:lnTo>
                    <a:pt x="1640" y="170"/>
                  </a:lnTo>
                  <a:cubicBezTo>
                    <a:pt x="1640" y="79"/>
                    <a:pt x="1570" y="1"/>
                    <a:pt x="148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41"/>
            <p:cNvSpPr/>
            <p:nvPr/>
          </p:nvSpPr>
          <p:spPr>
            <a:xfrm>
              <a:off x="6472608" y="1108465"/>
              <a:ext cx="21927" cy="46398"/>
            </a:xfrm>
            <a:custGeom>
              <a:avLst/>
              <a:gdLst/>
              <a:ahLst/>
              <a:cxnLst/>
              <a:rect l="l" t="t" r="r" b="b"/>
              <a:pathLst>
                <a:path w="586" h="1240" extrusionOk="0">
                  <a:moveTo>
                    <a:pt x="317" y="1"/>
                  </a:moveTo>
                  <a:cubicBezTo>
                    <a:pt x="167" y="1"/>
                    <a:pt x="34" y="269"/>
                    <a:pt x="16" y="621"/>
                  </a:cubicBezTo>
                  <a:cubicBezTo>
                    <a:pt x="0" y="955"/>
                    <a:pt x="117" y="1223"/>
                    <a:pt x="284" y="1239"/>
                  </a:cubicBezTo>
                  <a:cubicBezTo>
                    <a:pt x="435" y="1239"/>
                    <a:pt x="569" y="971"/>
                    <a:pt x="585" y="637"/>
                  </a:cubicBezTo>
                  <a:cubicBezTo>
                    <a:pt x="585" y="286"/>
                    <a:pt x="469" y="18"/>
                    <a:pt x="31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41"/>
            <p:cNvSpPr/>
            <p:nvPr/>
          </p:nvSpPr>
          <p:spPr>
            <a:xfrm>
              <a:off x="6464414" y="1068953"/>
              <a:ext cx="60803" cy="39064"/>
            </a:xfrm>
            <a:custGeom>
              <a:avLst/>
              <a:gdLst/>
              <a:ahLst/>
              <a:cxnLst/>
              <a:rect l="l" t="t" r="r" b="b"/>
              <a:pathLst>
                <a:path w="1625" h="1044" extrusionOk="0">
                  <a:moveTo>
                    <a:pt x="288" y="0"/>
                  </a:moveTo>
                  <a:cubicBezTo>
                    <a:pt x="199" y="0"/>
                    <a:pt x="117" y="63"/>
                    <a:pt x="101" y="153"/>
                  </a:cubicBezTo>
                  <a:lnTo>
                    <a:pt x="18" y="572"/>
                  </a:lnTo>
                  <a:cubicBezTo>
                    <a:pt x="1" y="689"/>
                    <a:pt x="68" y="789"/>
                    <a:pt x="152" y="806"/>
                  </a:cubicBezTo>
                  <a:lnTo>
                    <a:pt x="1306" y="1041"/>
                  </a:lnTo>
                  <a:cubicBezTo>
                    <a:pt x="1316" y="1042"/>
                    <a:pt x="1326" y="1043"/>
                    <a:pt x="1336" y="1043"/>
                  </a:cubicBezTo>
                  <a:cubicBezTo>
                    <a:pt x="1426" y="1043"/>
                    <a:pt x="1509" y="978"/>
                    <a:pt x="1524" y="873"/>
                  </a:cubicBezTo>
                  <a:lnTo>
                    <a:pt x="1607" y="454"/>
                  </a:lnTo>
                  <a:cubicBezTo>
                    <a:pt x="1625" y="354"/>
                    <a:pt x="1574" y="254"/>
                    <a:pt x="1473" y="220"/>
                  </a:cubicBezTo>
                  <a:lnTo>
                    <a:pt x="320" y="3"/>
                  </a:lnTo>
                  <a:cubicBezTo>
                    <a:pt x="309" y="1"/>
                    <a:pt x="298" y="0"/>
                    <a:pt x="28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1" name="Google Shape;1731;p41"/>
            <p:cNvSpPr/>
            <p:nvPr/>
          </p:nvSpPr>
          <p:spPr>
            <a:xfrm>
              <a:off x="6422507" y="1224343"/>
              <a:ext cx="58222" cy="32591"/>
            </a:xfrm>
            <a:custGeom>
              <a:avLst/>
              <a:gdLst/>
              <a:ahLst/>
              <a:cxnLst/>
              <a:rect l="l" t="t" r="r" b="b"/>
              <a:pathLst>
                <a:path w="1556" h="871" extrusionOk="0">
                  <a:moveTo>
                    <a:pt x="620" y="1"/>
                  </a:moveTo>
                  <a:cubicBezTo>
                    <a:pt x="201" y="1"/>
                    <a:pt x="0" y="469"/>
                    <a:pt x="0" y="469"/>
                  </a:cubicBezTo>
                  <a:cubicBezTo>
                    <a:pt x="82" y="461"/>
                    <a:pt x="162" y="457"/>
                    <a:pt x="241" y="457"/>
                  </a:cubicBezTo>
                  <a:cubicBezTo>
                    <a:pt x="698" y="457"/>
                    <a:pt x="1111" y="585"/>
                    <a:pt x="1440" y="870"/>
                  </a:cubicBezTo>
                  <a:cubicBezTo>
                    <a:pt x="1440" y="870"/>
                    <a:pt x="1556" y="402"/>
                    <a:pt x="937" y="83"/>
                  </a:cubicBezTo>
                  <a:cubicBezTo>
                    <a:pt x="820" y="25"/>
                    <a:pt x="715" y="1"/>
                    <a:pt x="6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41"/>
            <p:cNvSpPr/>
            <p:nvPr/>
          </p:nvSpPr>
          <p:spPr>
            <a:xfrm>
              <a:off x="6436875" y="1227599"/>
              <a:ext cx="30757" cy="12385"/>
            </a:xfrm>
            <a:custGeom>
              <a:avLst/>
              <a:gdLst/>
              <a:ahLst/>
              <a:cxnLst/>
              <a:rect l="l" t="t" r="r" b="b"/>
              <a:pathLst>
                <a:path w="822" h="331" extrusionOk="0">
                  <a:moveTo>
                    <a:pt x="274" y="1"/>
                  </a:moveTo>
                  <a:cubicBezTo>
                    <a:pt x="164" y="1"/>
                    <a:pt x="73" y="46"/>
                    <a:pt x="1" y="97"/>
                  </a:cubicBezTo>
                  <a:lnTo>
                    <a:pt x="821" y="331"/>
                  </a:lnTo>
                  <a:cubicBezTo>
                    <a:pt x="770" y="248"/>
                    <a:pt x="670" y="147"/>
                    <a:pt x="503" y="63"/>
                  </a:cubicBezTo>
                  <a:cubicBezTo>
                    <a:pt x="419" y="18"/>
                    <a:pt x="343" y="1"/>
                    <a:pt x="27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3" name="Google Shape;1733;p41"/>
            <p:cNvSpPr/>
            <p:nvPr/>
          </p:nvSpPr>
          <p:spPr>
            <a:xfrm>
              <a:off x="6380526" y="1122234"/>
              <a:ext cx="64545" cy="45126"/>
            </a:xfrm>
            <a:custGeom>
              <a:avLst/>
              <a:gdLst/>
              <a:ahLst/>
              <a:cxnLst/>
              <a:rect l="l" t="t" r="r" b="b"/>
              <a:pathLst>
                <a:path w="1725" h="1206" extrusionOk="0">
                  <a:moveTo>
                    <a:pt x="101" y="1"/>
                  </a:moveTo>
                  <a:lnTo>
                    <a:pt x="1" y="1139"/>
                  </a:lnTo>
                  <a:lnTo>
                    <a:pt x="1624" y="1206"/>
                  </a:lnTo>
                  <a:lnTo>
                    <a:pt x="1725" y="68"/>
                  </a:lnTo>
                  <a:lnTo>
                    <a:pt x="1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4" name="Google Shape;1734;p41"/>
            <p:cNvSpPr/>
            <p:nvPr/>
          </p:nvSpPr>
          <p:spPr>
            <a:xfrm>
              <a:off x="6467594" y="1129156"/>
              <a:ext cx="59494" cy="45724"/>
            </a:xfrm>
            <a:custGeom>
              <a:avLst/>
              <a:gdLst/>
              <a:ahLst/>
              <a:cxnLst/>
              <a:rect l="l" t="t" r="r" b="b"/>
              <a:pathLst>
                <a:path w="1590" h="1222" extrusionOk="0">
                  <a:moveTo>
                    <a:pt x="83" y="1"/>
                  </a:moveTo>
                  <a:lnTo>
                    <a:pt x="0" y="1121"/>
                  </a:lnTo>
                  <a:lnTo>
                    <a:pt x="1506" y="1222"/>
                  </a:lnTo>
                  <a:lnTo>
                    <a:pt x="1589" y="101"/>
                  </a:lnTo>
                  <a:lnTo>
                    <a:pt x="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5" name="Google Shape;1735;p41"/>
            <p:cNvSpPr/>
            <p:nvPr/>
          </p:nvSpPr>
          <p:spPr>
            <a:xfrm>
              <a:off x="6439382" y="1138510"/>
              <a:ext cx="48269" cy="69222"/>
            </a:xfrm>
            <a:custGeom>
              <a:avLst/>
              <a:gdLst/>
              <a:ahLst/>
              <a:cxnLst/>
              <a:rect l="l" t="t" r="r" b="b"/>
              <a:pathLst>
                <a:path w="1290" h="1850" extrusionOk="0">
                  <a:moveTo>
                    <a:pt x="302" y="1"/>
                  </a:moveTo>
                  <a:lnTo>
                    <a:pt x="302" y="1"/>
                  </a:lnTo>
                  <a:cubicBezTo>
                    <a:pt x="754" y="838"/>
                    <a:pt x="922" y="1391"/>
                    <a:pt x="654" y="1607"/>
                  </a:cubicBezTo>
                  <a:cubicBezTo>
                    <a:pt x="551" y="1689"/>
                    <a:pt x="411" y="1715"/>
                    <a:pt x="268" y="1715"/>
                  </a:cubicBezTo>
                  <a:cubicBezTo>
                    <a:pt x="177" y="1715"/>
                    <a:pt x="85" y="1705"/>
                    <a:pt x="1" y="1692"/>
                  </a:cubicBezTo>
                  <a:lnTo>
                    <a:pt x="1" y="1708"/>
                  </a:lnTo>
                  <a:cubicBezTo>
                    <a:pt x="1" y="1708"/>
                    <a:pt x="364" y="1849"/>
                    <a:pt x="678" y="1849"/>
                  </a:cubicBezTo>
                  <a:cubicBezTo>
                    <a:pt x="796" y="1849"/>
                    <a:pt x="906" y="1830"/>
                    <a:pt x="989" y="1775"/>
                  </a:cubicBezTo>
                  <a:cubicBezTo>
                    <a:pt x="1290" y="1558"/>
                    <a:pt x="955" y="955"/>
                    <a:pt x="302"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36" name="Google Shape;1736;p41"/>
            <p:cNvSpPr/>
            <p:nvPr/>
          </p:nvSpPr>
          <p:spPr>
            <a:xfrm>
              <a:off x="6474441" y="1134769"/>
              <a:ext cx="45762" cy="35098"/>
            </a:xfrm>
            <a:custGeom>
              <a:avLst/>
              <a:gdLst/>
              <a:ahLst/>
              <a:cxnLst/>
              <a:rect l="l" t="t" r="r" b="b"/>
              <a:pathLst>
                <a:path w="1223" h="938" extrusionOk="0">
                  <a:moveTo>
                    <a:pt x="68" y="1"/>
                  </a:moveTo>
                  <a:lnTo>
                    <a:pt x="1" y="855"/>
                  </a:lnTo>
                  <a:lnTo>
                    <a:pt x="1156" y="938"/>
                  </a:lnTo>
                  <a:lnTo>
                    <a:pt x="1223" y="68"/>
                  </a:lnTo>
                  <a:lnTo>
                    <a:pt x="68"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7" name="Google Shape;1737;p41"/>
            <p:cNvSpPr/>
            <p:nvPr/>
          </p:nvSpPr>
          <p:spPr>
            <a:xfrm>
              <a:off x="6387448" y="1129156"/>
              <a:ext cx="51374" cy="34462"/>
            </a:xfrm>
            <a:custGeom>
              <a:avLst/>
              <a:gdLst/>
              <a:ahLst/>
              <a:cxnLst/>
              <a:rect l="l" t="t" r="r" b="b"/>
              <a:pathLst>
                <a:path w="1373" h="921" extrusionOk="0">
                  <a:moveTo>
                    <a:pt x="83" y="1"/>
                  </a:moveTo>
                  <a:lnTo>
                    <a:pt x="0" y="853"/>
                  </a:lnTo>
                  <a:lnTo>
                    <a:pt x="1306" y="920"/>
                  </a:lnTo>
                  <a:lnTo>
                    <a:pt x="1372" y="68"/>
                  </a:lnTo>
                  <a:lnTo>
                    <a:pt x="83"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8" name="Google Shape;1738;p41"/>
            <p:cNvSpPr/>
            <p:nvPr/>
          </p:nvSpPr>
          <p:spPr>
            <a:xfrm>
              <a:off x="6441290" y="1129755"/>
              <a:ext cx="33189" cy="11974"/>
            </a:xfrm>
            <a:custGeom>
              <a:avLst/>
              <a:gdLst/>
              <a:ahLst/>
              <a:cxnLst/>
              <a:rect l="l" t="t" r="r" b="b"/>
              <a:pathLst>
                <a:path w="887" h="320" extrusionOk="0">
                  <a:moveTo>
                    <a:pt x="67" y="1"/>
                  </a:moveTo>
                  <a:lnTo>
                    <a:pt x="0" y="252"/>
                  </a:lnTo>
                  <a:lnTo>
                    <a:pt x="820" y="319"/>
                  </a:lnTo>
                  <a:lnTo>
                    <a:pt x="887" y="52"/>
                  </a:lnTo>
                  <a:lnTo>
                    <a:pt x="6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9" name="Google Shape;1739;p41"/>
            <p:cNvSpPr/>
            <p:nvPr/>
          </p:nvSpPr>
          <p:spPr>
            <a:xfrm>
              <a:off x="6291026" y="1117258"/>
              <a:ext cx="97061" cy="16950"/>
            </a:xfrm>
            <a:custGeom>
              <a:avLst/>
              <a:gdLst/>
              <a:ahLst/>
              <a:cxnLst/>
              <a:rect l="l" t="t" r="r" b="b"/>
              <a:pathLst>
                <a:path w="2594" h="453" extrusionOk="0">
                  <a:moveTo>
                    <a:pt x="50" y="0"/>
                  </a:moveTo>
                  <a:lnTo>
                    <a:pt x="0" y="252"/>
                  </a:lnTo>
                  <a:lnTo>
                    <a:pt x="2544" y="453"/>
                  </a:lnTo>
                  <a:lnTo>
                    <a:pt x="2593" y="185"/>
                  </a:lnTo>
                  <a:lnTo>
                    <a:pt x="5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40" name="Google Shape;1740;p41"/>
            <p:cNvSpPr/>
            <p:nvPr/>
          </p:nvSpPr>
          <p:spPr>
            <a:xfrm>
              <a:off x="6410571" y="1130428"/>
              <a:ext cx="25107" cy="18185"/>
            </a:xfrm>
            <a:custGeom>
              <a:avLst/>
              <a:gdLst/>
              <a:ahLst/>
              <a:cxnLst/>
              <a:rect l="l" t="t" r="r" b="b"/>
              <a:pathLst>
                <a:path w="671" h="486" extrusionOk="0">
                  <a:moveTo>
                    <a:pt x="1" y="0"/>
                  </a:moveTo>
                  <a:lnTo>
                    <a:pt x="1" y="0"/>
                  </a:lnTo>
                  <a:cubicBezTo>
                    <a:pt x="34" y="268"/>
                    <a:pt x="135" y="485"/>
                    <a:pt x="286" y="485"/>
                  </a:cubicBezTo>
                  <a:cubicBezTo>
                    <a:pt x="293" y="485"/>
                    <a:pt x="299" y="486"/>
                    <a:pt x="306" y="486"/>
                  </a:cubicBezTo>
                  <a:cubicBezTo>
                    <a:pt x="465" y="486"/>
                    <a:pt x="606" y="290"/>
                    <a:pt x="670" y="34"/>
                  </a:cubicBezTo>
                  <a:lnTo>
                    <a:pt x="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1" name="Google Shape;1741;p41"/>
            <p:cNvSpPr/>
            <p:nvPr/>
          </p:nvSpPr>
          <p:spPr>
            <a:xfrm>
              <a:off x="6490717" y="1135405"/>
              <a:ext cx="20093" cy="16950"/>
            </a:xfrm>
            <a:custGeom>
              <a:avLst/>
              <a:gdLst/>
              <a:ahLst/>
              <a:cxnLst/>
              <a:rect l="l" t="t" r="r" b="b"/>
              <a:pathLst>
                <a:path w="537" h="453" extrusionOk="0">
                  <a:moveTo>
                    <a:pt x="1" y="1"/>
                  </a:moveTo>
                  <a:cubicBezTo>
                    <a:pt x="34" y="251"/>
                    <a:pt x="135" y="452"/>
                    <a:pt x="252" y="452"/>
                  </a:cubicBezTo>
                  <a:cubicBezTo>
                    <a:pt x="386" y="452"/>
                    <a:pt x="487" y="285"/>
                    <a:pt x="536" y="34"/>
                  </a:cubicBez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2" name="Google Shape;1742;p41"/>
            <p:cNvSpPr/>
            <p:nvPr/>
          </p:nvSpPr>
          <p:spPr>
            <a:xfrm>
              <a:off x="6424341" y="1251508"/>
              <a:ext cx="42020" cy="18372"/>
            </a:xfrm>
            <a:custGeom>
              <a:avLst/>
              <a:gdLst/>
              <a:ahLst/>
              <a:cxnLst/>
              <a:rect l="l" t="t" r="r" b="b"/>
              <a:pathLst>
                <a:path w="1123" h="491" extrusionOk="0">
                  <a:moveTo>
                    <a:pt x="413" y="1"/>
                  </a:moveTo>
                  <a:cubicBezTo>
                    <a:pt x="219" y="1"/>
                    <a:pt x="76" y="66"/>
                    <a:pt x="52" y="178"/>
                  </a:cubicBezTo>
                  <a:cubicBezTo>
                    <a:pt x="1" y="328"/>
                    <a:pt x="219" y="245"/>
                    <a:pt x="520" y="312"/>
                  </a:cubicBezTo>
                  <a:cubicBezTo>
                    <a:pt x="728" y="361"/>
                    <a:pt x="919" y="490"/>
                    <a:pt x="1019" y="490"/>
                  </a:cubicBezTo>
                  <a:cubicBezTo>
                    <a:pt x="1056" y="490"/>
                    <a:pt x="1080" y="473"/>
                    <a:pt x="1089" y="428"/>
                  </a:cubicBezTo>
                  <a:cubicBezTo>
                    <a:pt x="1123" y="278"/>
                    <a:pt x="922" y="111"/>
                    <a:pt x="637" y="27"/>
                  </a:cubicBezTo>
                  <a:cubicBezTo>
                    <a:pt x="558" y="9"/>
                    <a:pt x="482" y="1"/>
                    <a:pt x="413"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3" name="Google Shape;1743;p41"/>
            <p:cNvSpPr/>
            <p:nvPr/>
          </p:nvSpPr>
          <p:spPr>
            <a:xfrm>
              <a:off x="6282869" y="1096978"/>
              <a:ext cx="69559" cy="99418"/>
            </a:xfrm>
            <a:custGeom>
              <a:avLst/>
              <a:gdLst/>
              <a:ahLst/>
              <a:cxnLst/>
              <a:rect l="l" t="t" r="r" b="b"/>
              <a:pathLst>
                <a:path w="1859" h="2657" extrusionOk="0">
                  <a:moveTo>
                    <a:pt x="638" y="1"/>
                  </a:moveTo>
                  <a:cubicBezTo>
                    <a:pt x="615" y="1"/>
                    <a:pt x="592" y="3"/>
                    <a:pt x="569" y="7"/>
                  </a:cubicBezTo>
                  <a:cubicBezTo>
                    <a:pt x="167" y="73"/>
                    <a:pt x="0" y="727"/>
                    <a:pt x="201" y="1446"/>
                  </a:cubicBezTo>
                  <a:cubicBezTo>
                    <a:pt x="390" y="2140"/>
                    <a:pt x="834" y="2656"/>
                    <a:pt x="1220" y="2656"/>
                  </a:cubicBezTo>
                  <a:cubicBezTo>
                    <a:pt x="1244" y="2656"/>
                    <a:pt x="1267" y="2654"/>
                    <a:pt x="1289" y="2650"/>
                  </a:cubicBezTo>
                  <a:cubicBezTo>
                    <a:pt x="1691" y="2584"/>
                    <a:pt x="1858" y="1948"/>
                    <a:pt x="1657" y="1211"/>
                  </a:cubicBezTo>
                  <a:cubicBezTo>
                    <a:pt x="1468" y="517"/>
                    <a:pt x="1025" y="1"/>
                    <a:pt x="63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4" name="Google Shape;1744;p41"/>
            <p:cNvSpPr/>
            <p:nvPr/>
          </p:nvSpPr>
          <p:spPr>
            <a:xfrm>
              <a:off x="6295366" y="1127697"/>
              <a:ext cx="42020" cy="59307"/>
            </a:xfrm>
            <a:custGeom>
              <a:avLst/>
              <a:gdLst/>
              <a:ahLst/>
              <a:cxnLst/>
              <a:rect l="l" t="t" r="r" b="b"/>
              <a:pathLst>
                <a:path w="1123" h="1585" extrusionOk="0">
                  <a:moveTo>
                    <a:pt x="355" y="1"/>
                  </a:moveTo>
                  <a:cubicBezTo>
                    <a:pt x="337" y="1"/>
                    <a:pt x="319" y="2"/>
                    <a:pt x="302" y="6"/>
                  </a:cubicBezTo>
                  <a:cubicBezTo>
                    <a:pt x="68" y="56"/>
                    <a:pt x="1" y="441"/>
                    <a:pt x="152" y="876"/>
                  </a:cubicBezTo>
                  <a:cubicBezTo>
                    <a:pt x="292" y="1281"/>
                    <a:pt x="562" y="1584"/>
                    <a:pt x="775" y="1584"/>
                  </a:cubicBezTo>
                  <a:cubicBezTo>
                    <a:pt x="791" y="1584"/>
                    <a:pt x="806" y="1583"/>
                    <a:pt x="821" y="1579"/>
                  </a:cubicBezTo>
                  <a:cubicBezTo>
                    <a:pt x="1056" y="1512"/>
                    <a:pt x="1123" y="1127"/>
                    <a:pt x="971" y="692"/>
                  </a:cubicBezTo>
                  <a:cubicBezTo>
                    <a:pt x="833" y="289"/>
                    <a:pt x="578" y="1"/>
                    <a:pt x="355"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5" name="Google Shape;1745;p41"/>
            <p:cNvSpPr/>
            <p:nvPr/>
          </p:nvSpPr>
          <p:spPr>
            <a:xfrm>
              <a:off x="6309136" y="1151569"/>
              <a:ext cx="26342" cy="36632"/>
            </a:xfrm>
            <a:custGeom>
              <a:avLst/>
              <a:gdLst/>
              <a:ahLst/>
              <a:cxnLst/>
              <a:rect l="l" t="t" r="r" b="b"/>
              <a:pathLst>
                <a:path w="704" h="979" extrusionOk="0">
                  <a:moveTo>
                    <a:pt x="219" y="0"/>
                  </a:moveTo>
                  <a:cubicBezTo>
                    <a:pt x="207" y="0"/>
                    <a:pt x="196" y="1"/>
                    <a:pt x="186" y="4"/>
                  </a:cubicBezTo>
                  <a:cubicBezTo>
                    <a:pt x="34" y="38"/>
                    <a:pt x="1" y="272"/>
                    <a:pt x="85" y="556"/>
                  </a:cubicBezTo>
                  <a:cubicBezTo>
                    <a:pt x="178" y="802"/>
                    <a:pt x="341" y="979"/>
                    <a:pt x="484" y="979"/>
                  </a:cubicBezTo>
                  <a:cubicBezTo>
                    <a:pt x="496" y="979"/>
                    <a:pt x="508" y="977"/>
                    <a:pt x="520" y="975"/>
                  </a:cubicBezTo>
                  <a:cubicBezTo>
                    <a:pt x="654" y="941"/>
                    <a:pt x="704" y="707"/>
                    <a:pt x="603" y="422"/>
                  </a:cubicBezTo>
                  <a:cubicBezTo>
                    <a:pt x="527" y="175"/>
                    <a:pt x="351" y="0"/>
                    <a:pt x="219"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6" name="Google Shape;1746;p41"/>
            <p:cNvSpPr/>
            <p:nvPr/>
          </p:nvSpPr>
          <p:spPr>
            <a:xfrm>
              <a:off x="5894899" y="3047306"/>
              <a:ext cx="1912259" cy="1227968"/>
            </a:xfrm>
            <a:custGeom>
              <a:avLst/>
              <a:gdLst/>
              <a:ahLst/>
              <a:cxnLst/>
              <a:rect l="l" t="t" r="r" b="b"/>
              <a:pathLst>
                <a:path w="51106" h="32818" extrusionOk="0">
                  <a:moveTo>
                    <a:pt x="46551" y="1"/>
                  </a:moveTo>
                  <a:cubicBezTo>
                    <a:pt x="45174" y="1"/>
                    <a:pt x="43790" y="154"/>
                    <a:pt x="42453" y="421"/>
                  </a:cubicBezTo>
                  <a:cubicBezTo>
                    <a:pt x="38354" y="1258"/>
                    <a:pt x="34539" y="3031"/>
                    <a:pt x="30572" y="4370"/>
                  </a:cubicBezTo>
                  <a:cubicBezTo>
                    <a:pt x="25586" y="6059"/>
                    <a:pt x="20336" y="7029"/>
                    <a:pt x="15082" y="7029"/>
                  </a:cubicBezTo>
                  <a:cubicBezTo>
                    <a:pt x="13724" y="7029"/>
                    <a:pt x="12365" y="6964"/>
                    <a:pt x="11011" y="6831"/>
                  </a:cubicBezTo>
                  <a:cubicBezTo>
                    <a:pt x="7296" y="6462"/>
                    <a:pt x="3649" y="5575"/>
                    <a:pt x="1" y="4689"/>
                  </a:cubicBezTo>
                  <a:lnTo>
                    <a:pt x="1" y="4689"/>
                  </a:lnTo>
                  <a:cubicBezTo>
                    <a:pt x="971" y="8922"/>
                    <a:pt x="1841" y="14528"/>
                    <a:pt x="3865" y="18259"/>
                  </a:cubicBezTo>
                  <a:cubicBezTo>
                    <a:pt x="7263" y="24501"/>
                    <a:pt x="13169" y="30073"/>
                    <a:pt x="20315" y="32817"/>
                  </a:cubicBezTo>
                  <a:cubicBezTo>
                    <a:pt x="21420" y="24718"/>
                    <a:pt x="35626" y="4169"/>
                    <a:pt x="51105" y="639"/>
                  </a:cubicBezTo>
                  <a:cubicBezTo>
                    <a:pt x="49650" y="195"/>
                    <a:pt x="48105" y="1"/>
                    <a:pt x="46551" y="1"/>
                  </a:cubicBezTo>
                  <a:close/>
                </a:path>
              </a:pathLst>
            </a:custGeom>
            <a:solidFill>
              <a:srgbClr val="40AAB3">
                <a:alpha val="32730"/>
              </a:srgbClr>
            </a:solidFill>
            <a:ln>
              <a:noFill/>
            </a:ln>
          </p:spPr>
          <p:txBody>
            <a:bodyPr spcFirstLastPara="1" wrap="square" lIns="121900" tIns="121900" rIns="121900" bIns="121900" anchor="ctr" anchorCtr="0">
              <a:noAutofit/>
            </a:bodyPr>
            <a:lstStyle/>
            <a:p>
              <a:endParaRPr sz="2400"/>
            </a:p>
          </p:txBody>
        </p:sp>
        <p:sp>
          <p:nvSpPr>
            <p:cNvPr id="1747" name="Google Shape;1747;p41"/>
            <p:cNvSpPr/>
            <p:nvPr/>
          </p:nvSpPr>
          <p:spPr>
            <a:xfrm>
              <a:off x="5891756" y="3039598"/>
              <a:ext cx="1987393" cy="295037"/>
            </a:xfrm>
            <a:custGeom>
              <a:avLst/>
              <a:gdLst/>
              <a:ahLst/>
              <a:cxnLst/>
              <a:rect l="l" t="t" r="r" b="b"/>
              <a:pathLst>
                <a:path w="53114" h="7885" extrusionOk="0">
                  <a:moveTo>
                    <a:pt x="46244" y="0"/>
                  </a:moveTo>
                  <a:cubicBezTo>
                    <a:pt x="44870" y="0"/>
                    <a:pt x="43487" y="149"/>
                    <a:pt x="42153" y="410"/>
                  </a:cubicBezTo>
                  <a:cubicBezTo>
                    <a:pt x="38086" y="1196"/>
                    <a:pt x="34288" y="2920"/>
                    <a:pt x="30355" y="4208"/>
                  </a:cubicBezTo>
                  <a:cubicBezTo>
                    <a:pt x="25383" y="5834"/>
                    <a:pt x="20144" y="6771"/>
                    <a:pt x="14902" y="6771"/>
                  </a:cubicBezTo>
                  <a:cubicBezTo>
                    <a:pt x="13565" y="6771"/>
                    <a:pt x="12228" y="6710"/>
                    <a:pt x="10895" y="6584"/>
                  </a:cubicBezTo>
                  <a:cubicBezTo>
                    <a:pt x="7213" y="6233"/>
                    <a:pt x="3615" y="5379"/>
                    <a:pt x="0" y="4543"/>
                  </a:cubicBezTo>
                  <a:lnTo>
                    <a:pt x="0" y="4543"/>
                  </a:lnTo>
                  <a:cubicBezTo>
                    <a:pt x="118" y="5062"/>
                    <a:pt x="252" y="5597"/>
                    <a:pt x="368" y="6166"/>
                  </a:cubicBezTo>
                  <a:cubicBezTo>
                    <a:pt x="3766" y="6869"/>
                    <a:pt x="7180" y="7521"/>
                    <a:pt x="10643" y="7773"/>
                  </a:cubicBezTo>
                  <a:cubicBezTo>
                    <a:pt x="11689" y="7848"/>
                    <a:pt x="12736" y="7884"/>
                    <a:pt x="13781" y="7884"/>
                  </a:cubicBezTo>
                  <a:cubicBezTo>
                    <a:pt x="19477" y="7884"/>
                    <a:pt x="25139" y="6800"/>
                    <a:pt x="30456" y="4962"/>
                  </a:cubicBezTo>
                  <a:cubicBezTo>
                    <a:pt x="34422" y="3589"/>
                    <a:pt x="38254" y="1782"/>
                    <a:pt x="42387" y="895"/>
                  </a:cubicBezTo>
                  <a:cubicBezTo>
                    <a:pt x="43869" y="579"/>
                    <a:pt x="45418" y="396"/>
                    <a:pt x="46960" y="396"/>
                  </a:cubicBezTo>
                  <a:cubicBezTo>
                    <a:pt x="49092" y="396"/>
                    <a:pt x="51210" y="746"/>
                    <a:pt x="53113" y="1581"/>
                  </a:cubicBezTo>
                  <a:cubicBezTo>
                    <a:pt x="51054" y="461"/>
                    <a:pt x="48662" y="0"/>
                    <a:pt x="462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pic>
        <p:nvPicPr>
          <p:cNvPr id="2" name="Picture 1">
            <a:extLst>
              <a:ext uri="{FF2B5EF4-FFF2-40B4-BE49-F238E27FC236}">
                <a16:creationId xmlns:a16="http://schemas.microsoft.com/office/drawing/2014/main" id="{3604EBC6-9730-E8FC-155F-D3A92B722C3C}"/>
              </a:ext>
            </a:extLst>
          </p:cNvPr>
          <p:cNvPicPr>
            <a:picLocks noChangeAspect="1"/>
          </p:cNvPicPr>
          <p:nvPr/>
        </p:nvPicPr>
        <p:blipFill>
          <a:blip r:embed="rId3"/>
          <a:stretch>
            <a:fillRect/>
          </a:stretch>
        </p:blipFill>
        <p:spPr>
          <a:xfrm>
            <a:off x="10275982" y="22093"/>
            <a:ext cx="1898106" cy="941078"/>
          </a:xfrm>
          <a:prstGeom prst="rect">
            <a:avLst/>
          </a:prstGeom>
        </p:spPr>
      </p:pic>
    </p:spTree>
    <p:extLst>
      <p:ext uri="{BB962C8B-B14F-4D97-AF65-F5344CB8AC3E}">
        <p14:creationId xmlns:p14="http://schemas.microsoft.com/office/powerpoint/2010/main" val="391463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43"/>
          <p:cNvSpPr txBox="1">
            <a:spLocks noGrp="1"/>
          </p:cNvSpPr>
          <p:nvPr>
            <p:ph type="title"/>
          </p:nvPr>
        </p:nvSpPr>
        <p:spPr>
          <a:xfrm>
            <a:off x="960000" y="593367"/>
            <a:ext cx="10281200" cy="763600"/>
          </a:xfrm>
          <a:prstGeom prst="rect">
            <a:avLst/>
          </a:prstGeom>
        </p:spPr>
        <p:txBody>
          <a:bodyPr spcFirstLastPara="1" vert="horz" wrap="square" lIns="121900" tIns="121900" rIns="121900" bIns="121900" rtlCol="0" anchor="t" anchorCtr="0">
            <a:noAutofit/>
          </a:bodyPr>
          <a:lstStyle/>
          <a:p>
            <a:r>
              <a:rPr lang="en" dirty="0"/>
              <a:t>Key Findings</a:t>
            </a:r>
            <a:endParaRPr dirty="0"/>
          </a:p>
        </p:txBody>
      </p:sp>
      <p:grpSp>
        <p:nvGrpSpPr>
          <p:cNvPr id="1764" name="Google Shape;1764;p43"/>
          <p:cNvGrpSpPr/>
          <p:nvPr/>
        </p:nvGrpSpPr>
        <p:grpSpPr>
          <a:xfrm>
            <a:off x="6329533" y="989732"/>
            <a:ext cx="5027681" cy="4906384"/>
            <a:chOff x="4747149" y="742299"/>
            <a:chExt cx="3770761" cy="3679788"/>
          </a:xfrm>
        </p:grpSpPr>
        <p:sp>
          <p:nvSpPr>
            <p:cNvPr id="1765" name="Google Shape;1765;p43"/>
            <p:cNvSpPr/>
            <p:nvPr/>
          </p:nvSpPr>
          <p:spPr>
            <a:xfrm>
              <a:off x="5150600" y="742299"/>
              <a:ext cx="3367310" cy="3679788"/>
            </a:xfrm>
            <a:custGeom>
              <a:avLst/>
              <a:gdLst/>
              <a:ahLst/>
              <a:cxnLst/>
              <a:rect l="l" t="t" r="r" b="b"/>
              <a:pathLst>
                <a:path w="95703" h="104584" extrusionOk="0">
                  <a:moveTo>
                    <a:pt x="60010" y="1"/>
                  </a:moveTo>
                  <a:cubicBezTo>
                    <a:pt x="50737" y="1"/>
                    <a:pt x="36277" y="5622"/>
                    <a:pt x="31215" y="23469"/>
                  </a:cubicBezTo>
                  <a:cubicBezTo>
                    <a:pt x="29629" y="29087"/>
                    <a:pt x="25462" y="35566"/>
                    <a:pt x="16805" y="38384"/>
                  </a:cubicBezTo>
                  <a:cubicBezTo>
                    <a:pt x="4639" y="42366"/>
                    <a:pt x="0" y="57467"/>
                    <a:pt x="11019" y="65735"/>
                  </a:cubicBezTo>
                  <a:cubicBezTo>
                    <a:pt x="16013" y="69480"/>
                    <a:pt x="20569" y="72686"/>
                    <a:pt x="22762" y="80616"/>
                  </a:cubicBezTo>
                  <a:cubicBezTo>
                    <a:pt x="24533" y="87062"/>
                    <a:pt x="23808" y="93930"/>
                    <a:pt x="27368" y="100139"/>
                  </a:cubicBezTo>
                  <a:cubicBezTo>
                    <a:pt x="28958" y="102912"/>
                    <a:pt x="31887" y="104416"/>
                    <a:pt x="35883" y="104416"/>
                  </a:cubicBezTo>
                  <a:cubicBezTo>
                    <a:pt x="37699" y="104416"/>
                    <a:pt x="39734" y="104105"/>
                    <a:pt x="41964" y="103462"/>
                  </a:cubicBezTo>
                  <a:cubicBezTo>
                    <a:pt x="47159" y="101969"/>
                    <a:pt x="51564" y="99654"/>
                    <a:pt x="56367" y="99654"/>
                  </a:cubicBezTo>
                  <a:cubicBezTo>
                    <a:pt x="57912" y="99654"/>
                    <a:pt x="59498" y="99894"/>
                    <a:pt x="61165" y="100477"/>
                  </a:cubicBezTo>
                  <a:cubicBezTo>
                    <a:pt x="68812" y="103144"/>
                    <a:pt x="74422" y="104584"/>
                    <a:pt x="78900" y="104584"/>
                  </a:cubicBezTo>
                  <a:cubicBezTo>
                    <a:pt x="82525" y="104584"/>
                    <a:pt x="85407" y="103640"/>
                    <a:pt x="88026" y="101640"/>
                  </a:cubicBezTo>
                  <a:cubicBezTo>
                    <a:pt x="91586" y="98907"/>
                    <a:pt x="95703" y="91921"/>
                    <a:pt x="90034" y="81376"/>
                  </a:cubicBezTo>
                  <a:cubicBezTo>
                    <a:pt x="88178" y="77917"/>
                    <a:pt x="82441" y="73867"/>
                    <a:pt x="80231" y="67827"/>
                  </a:cubicBezTo>
                  <a:cubicBezTo>
                    <a:pt x="78020" y="61786"/>
                    <a:pt x="78864" y="58598"/>
                    <a:pt x="80652" y="53368"/>
                  </a:cubicBezTo>
                  <a:cubicBezTo>
                    <a:pt x="82137" y="49064"/>
                    <a:pt x="86812" y="42130"/>
                    <a:pt x="87840" y="36477"/>
                  </a:cubicBezTo>
                  <a:cubicBezTo>
                    <a:pt x="90506" y="21764"/>
                    <a:pt x="83183" y="2563"/>
                    <a:pt x="62380" y="133"/>
                  </a:cubicBezTo>
                  <a:cubicBezTo>
                    <a:pt x="61639" y="46"/>
                    <a:pt x="60845" y="1"/>
                    <a:pt x="60010" y="1"/>
                  </a:cubicBezTo>
                  <a:close/>
                </a:path>
              </a:pathLst>
            </a:custGeom>
            <a:gradFill>
              <a:gsLst>
                <a:gs pos="0">
                  <a:schemeClr val="lt1"/>
                </a:gs>
                <a:gs pos="100000">
                  <a:schemeClr val="lt2"/>
                </a:gs>
              </a:gsLst>
              <a:lin ang="16198662" scaled="0"/>
            </a:gradFill>
            <a:ln>
              <a:noFill/>
            </a:ln>
          </p:spPr>
          <p:txBody>
            <a:bodyPr spcFirstLastPara="1" wrap="square" lIns="121900" tIns="121900" rIns="121900" bIns="121900" anchor="ctr" anchorCtr="0">
              <a:noAutofit/>
            </a:bodyPr>
            <a:lstStyle/>
            <a:p>
              <a:endParaRPr sz="2400"/>
            </a:p>
          </p:txBody>
        </p:sp>
        <p:sp>
          <p:nvSpPr>
            <p:cNvPr id="1766" name="Google Shape;1766;p43"/>
            <p:cNvSpPr/>
            <p:nvPr/>
          </p:nvSpPr>
          <p:spPr>
            <a:xfrm>
              <a:off x="7861608" y="3492270"/>
              <a:ext cx="383244" cy="29570"/>
            </a:xfrm>
            <a:custGeom>
              <a:avLst/>
              <a:gdLst/>
              <a:ahLst/>
              <a:cxnLst/>
              <a:rect l="l" t="t" r="r" b="b"/>
              <a:pathLst>
                <a:path w="10900" h="841" extrusionOk="0">
                  <a:moveTo>
                    <a:pt x="10900" y="1"/>
                  </a:moveTo>
                  <a:lnTo>
                    <a:pt x="10900" y="1"/>
                  </a:lnTo>
                  <a:cubicBezTo>
                    <a:pt x="7255" y="102"/>
                    <a:pt x="3627" y="203"/>
                    <a:pt x="0" y="305"/>
                  </a:cubicBezTo>
                  <a:cubicBezTo>
                    <a:pt x="16" y="305"/>
                    <a:pt x="50" y="305"/>
                    <a:pt x="84" y="321"/>
                  </a:cubicBezTo>
                  <a:cubicBezTo>
                    <a:pt x="2095" y="571"/>
                    <a:pt x="4237" y="840"/>
                    <a:pt x="6217" y="840"/>
                  </a:cubicBezTo>
                  <a:cubicBezTo>
                    <a:pt x="7976" y="840"/>
                    <a:pt x="9606" y="628"/>
                    <a:pt x="10900" y="1"/>
                  </a:cubicBezTo>
                  <a:close/>
                </a:path>
              </a:pathLst>
            </a:custGeom>
            <a:solidFill>
              <a:srgbClr val="678B8F"/>
            </a:solidFill>
            <a:ln>
              <a:noFill/>
            </a:ln>
          </p:spPr>
          <p:txBody>
            <a:bodyPr spcFirstLastPara="1" wrap="square" lIns="121900" tIns="121900" rIns="121900" bIns="121900" anchor="ctr" anchorCtr="0">
              <a:noAutofit/>
            </a:bodyPr>
            <a:lstStyle/>
            <a:p>
              <a:endParaRPr sz="2400"/>
            </a:p>
          </p:txBody>
        </p:sp>
        <p:sp>
          <p:nvSpPr>
            <p:cNvPr id="1767" name="Google Shape;1767;p43"/>
            <p:cNvSpPr/>
            <p:nvPr/>
          </p:nvSpPr>
          <p:spPr>
            <a:xfrm>
              <a:off x="6927231" y="3456056"/>
              <a:ext cx="144226" cy="307966"/>
            </a:xfrm>
            <a:custGeom>
              <a:avLst/>
              <a:gdLst/>
              <a:ahLst/>
              <a:cxnLst/>
              <a:rect l="l" t="t" r="r" b="b"/>
              <a:pathLst>
                <a:path w="4102" h="8759" extrusionOk="0">
                  <a:moveTo>
                    <a:pt x="541" y="1"/>
                  </a:moveTo>
                  <a:lnTo>
                    <a:pt x="1" y="8252"/>
                  </a:lnTo>
                  <a:lnTo>
                    <a:pt x="4102" y="8759"/>
                  </a:lnTo>
                  <a:lnTo>
                    <a:pt x="1874" y="1"/>
                  </a:lnTo>
                  <a:close/>
                </a:path>
              </a:pathLst>
            </a:custGeom>
            <a:solidFill>
              <a:srgbClr val="4D4549"/>
            </a:solidFill>
            <a:ln>
              <a:noFill/>
            </a:ln>
          </p:spPr>
          <p:txBody>
            <a:bodyPr spcFirstLastPara="1" wrap="square" lIns="121900" tIns="121900" rIns="121900" bIns="121900" anchor="ctr" anchorCtr="0">
              <a:noAutofit/>
            </a:bodyPr>
            <a:lstStyle/>
            <a:p>
              <a:endParaRPr sz="2400"/>
            </a:p>
          </p:txBody>
        </p:sp>
        <p:sp>
          <p:nvSpPr>
            <p:cNvPr id="1768" name="Google Shape;1768;p43"/>
            <p:cNvSpPr/>
            <p:nvPr/>
          </p:nvSpPr>
          <p:spPr>
            <a:xfrm>
              <a:off x="6976489" y="3456056"/>
              <a:ext cx="94967" cy="307966"/>
            </a:xfrm>
            <a:custGeom>
              <a:avLst/>
              <a:gdLst/>
              <a:ahLst/>
              <a:cxnLst/>
              <a:rect l="l" t="t" r="r" b="b"/>
              <a:pathLst>
                <a:path w="2701" h="8759" extrusionOk="0">
                  <a:moveTo>
                    <a:pt x="1" y="1"/>
                  </a:moveTo>
                  <a:lnTo>
                    <a:pt x="996" y="8539"/>
                  </a:lnTo>
                  <a:lnTo>
                    <a:pt x="2701" y="8759"/>
                  </a:lnTo>
                  <a:lnTo>
                    <a:pt x="473" y="1"/>
                  </a:lnTo>
                  <a:close/>
                </a:path>
              </a:pathLst>
            </a:custGeom>
            <a:solidFill>
              <a:srgbClr val="393235"/>
            </a:solidFill>
            <a:ln>
              <a:noFill/>
            </a:ln>
          </p:spPr>
          <p:txBody>
            <a:bodyPr spcFirstLastPara="1" wrap="square" lIns="121900" tIns="121900" rIns="121900" bIns="121900" anchor="ctr" anchorCtr="0">
              <a:noAutofit/>
            </a:bodyPr>
            <a:lstStyle/>
            <a:p>
              <a:endParaRPr sz="2400"/>
            </a:p>
          </p:txBody>
        </p:sp>
        <p:sp>
          <p:nvSpPr>
            <p:cNvPr id="1769" name="Google Shape;1769;p43"/>
            <p:cNvSpPr/>
            <p:nvPr/>
          </p:nvSpPr>
          <p:spPr>
            <a:xfrm>
              <a:off x="7289119" y="3456056"/>
              <a:ext cx="143593" cy="302622"/>
            </a:xfrm>
            <a:custGeom>
              <a:avLst/>
              <a:gdLst/>
              <a:ahLst/>
              <a:cxnLst/>
              <a:rect l="l" t="t" r="r" b="b"/>
              <a:pathLst>
                <a:path w="4084" h="8607" extrusionOk="0">
                  <a:moveTo>
                    <a:pt x="2092" y="1"/>
                  </a:moveTo>
                  <a:lnTo>
                    <a:pt x="0" y="8606"/>
                  </a:lnTo>
                  <a:lnTo>
                    <a:pt x="4083" y="8100"/>
                  </a:lnTo>
                  <a:lnTo>
                    <a:pt x="3426" y="1"/>
                  </a:lnTo>
                  <a:close/>
                </a:path>
              </a:pathLst>
            </a:custGeom>
            <a:solidFill>
              <a:srgbClr val="4D4549"/>
            </a:solidFill>
            <a:ln>
              <a:noFill/>
            </a:ln>
          </p:spPr>
          <p:txBody>
            <a:bodyPr spcFirstLastPara="1" wrap="square" lIns="121900" tIns="121900" rIns="121900" bIns="121900" anchor="ctr" anchorCtr="0">
              <a:noAutofit/>
            </a:bodyPr>
            <a:lstStyle/>
            <a:p>
              <a:endParaRPr sz="2400"/>
            </a:p>
          </p:txBody>
        </p:sp>
        <p:sp>
          <p:nvSpPr>
            <p:cNvPr id="1770" name="Google Shape;1770;p43"/>
            <p:cNvSpPr/>
            <p:nvPr/>
          </p:nvSpPr>
          <p:spPr>
            <a:xfrm>
              <a:off x="7379899" y="3456056"/>
              <a:ext cx="52810" cy="291371"/>
            </a:xfrm>
            <a:custGeom>
              <a:avLst/>
              <a:gdLst/>
              <a:ahLst/>
              <a:cxnLst/>
              <a:rect l="l" t="t" r="r" b="b"/>
              <a:pathLst>
                <a:path w="1502" h="8287" extrusionOk="0">
                  <a:moveTo>
                    <a:pt x="0" y="1"/>
                  </a:moveTo>
                  <a:lnTo>
                    <a:pt x="34" y="8286"/>
                  </a:lnTo>
                  <a:lnTo>
                    <a:pt x="1501" y="8100"/>
                  </a:lnTo>
                  <a:lnTo>
                    <a:pt x="844" y="1"/>
                  </a:lnTo>
                  <a:close/>
                </a:path>
              </a:pathLst>
            </a:custGeom>
            <a:solidFill>
              <a:srgbClr val="393235"/>
            </a:solidFill>
            <a:ln>
              <a:noFill/>
            </a:ln>
          </p:spPr>
          <p:txBody>
            <a:bodyPr spcFirstLastPara="1" wrap="square" lIns="121900" tIns="121900" rIns="121900" bIns="121900" anchor="ctr" anchorCtr="0">
              <a:noAutofit/>
            </a:bodyPr>
            <a:lstStyle/>
            <a:p>
              <a:endParaRPr sz="2400"/>
            </a:p>
          </p:txBody>
        </p:sp>
        <p:sp>
          <p:nvSpPr>
            <p:cNvPr id="1771" name="Google Shape;1771;p43"/>
            <p:cNvSpPr/>
            <p:nvPr/>
          </p:nvSpPr>
          <p:spPr>
            <a:xfrm>
              <a:off x="5803104" y="3272177"/>
              <a:ext cx="478176" cy="288347"/>
            </a:xfrm>
            <a:custGeom>
              <a:avLst/>
              <a:gdLst/>
              <a:ahLst/>
              <a:cxnLst/>
              <a:rect l="l" t="t" r="r" b="b"/>
              <a:pathLst>
                <a:path w="13600" h="8201" extrusionOk="0">
                  <a:moveTo>
                    <a:pt x="0" y="0"/>
                  </a:moveTo>
                  <a:lnTo>
                    <a:pt x="0" y="0"/>
                  </a:lnTo>
                  <a:cubicBezTo>
                    <a:pt x="1755" y="2110"/>
                    <a:pt x="3222" y="4675"/>
                    <a:pt x="4219" y="8201"/>
                  </a:cubicBezTo>
                  <a:cubicBezTo>
                    <a:pt x="9449" y="5485"/>
                    <a:pt x="12941" y="2785"/>
                    <a:pt x="13600" y="52"/>
                  </a:cubicBezTo>
                  <a:lnTo>
                    <a:pt x="13600" y="52"/>
                  </a:lnTo>
                  <a:cubicBezTo>
                    <a:pt x="12063" y="79"/>
                    <a:pt x="10520" y="91"/>
                    <a:pt x="8972" y="91"/>
                  </a:cubicBezTo>
                  <a:cubicBezTo>
                    <a:pt x="7700" y="91"/>
                    <a:pt x="6425" y="83"/>
                    <a:pt x="5146" y="68"/>
                  </a:cubicBezTo>
                  <a:cubicBezTo>
                    <a:pt x="3442" y="34"/>
                    <a:pt x="1721" y="18"/>
                    <a:pt x="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72" name="Google Shape;1772;p43"/>
            <p:cNvSpPr/>
            <p:nvPr/>
          </p:nvSpPr>
          <p:spPr>
            <a:xfrm>
              <a:off x="6051640" y="3203969"/>
              <a:ext cx="2195039" cy="1199272"/>
            </a:xfrm>
            <a:custGeom>
              <a:avLst/>
              <a:gdLst/>
              <a:ahLst/>
              <a:cxnLst/>
              <a:rect l="l" t="t" r="r" b="b"/>
              <a:pathLst>
                <a:path w="62430" h="34109" extrusionOk="0">
                  <a:moveTo>
                    <a:pt x="55816" y="1"/>
                  </a:moveTo>
                  <a:cubicBezTo>
                    <a:pt x="40259" y="84"/>
                    <a:pt x="24281" y="1620"/>
                    <a:pt x="7863" y="1958"/>
                  </a:cubicBezTo>
                  <a:cubicBezTo>
                    <a:pt x="14394" y="1873"/>
                    <a:pt x="33055" y="1704"/>
                    <a:pt x="37391" y="1502"/>
                  </a:cubicBezTo>
                  <a:lnTo>
                    <a:pt x="37391" y="1502"/>
                  </a:lnTo>
                  <a:cubicBezTo>
                    <a:pt x="33932" y="13938"/>
                    <a:pt x="11120" y="16957"/>
                    <a:pt x="0" y="25647"/>
                  </a:cubicBezTo>
                  <a:cubicBezTo>
                    <a:pt x="439" y="27065"/>
                    <a:pt x="1030" y="28465"/>
                    <a:pt x="1807" y="29832"/>
                  </a:cubicBezTo>
                  <a:cubicBezTo>
                    <a:pt x="3396" y="32604"/>
                    <a:pt x="6325" y="34109"/>
                    <a:pt x="10321" y="34109"/>
                  </a:cubicBezTo>
                  <a:cubicBezTo>
                    <a:pt x="12136" y="34109"/>
                    <a:pt x="14172" y="33798"/>
                    <a:pt x="16401" y="33155"/>
                  </a:cubicBezTo>
                  <a:cubicBezTo>
                    <a:pt x="20585" y="31958"/>
                    <a:pt x="24264" y="30219"/>
                    <a:pt x="28043" y="29578"/>
                  </a:cubicBezTo>
                  <a:cubicBezTo>
                    <a:pt x="42419" y="22509"/>
                    <a:pt x="54331" y="15101"/>
                    <a:pt x="62430" y="8302"/>
                  </a:cubicBezTo>
                  <a:cubicBezTo>
                    <a:pt x="60423" y="5990"/>
                    <a:pt x="57656" y="3324"/>
                    <a:pt x="5581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73" name="Google Shape;1773;p43"/>
            <p:cNvSpPr/>
            <p:nvPr/>
          </p:nvSpPr>
          <p:spPr>
            <a:xfrm>
              <a:off x="6281226" y="3272774"/>
              <a:ext cx="46903" cy="1231"/>
            </a:xfrm>
            <a:custGeom>
              <a:avLst/>
              <a:gdLst/>
              <a:ahLst/>
              <a:cxnLst/>
              <a:rect l="l" t="t" r="r" b="b"/>
              <a:pathLst>
                <a:path w="1334" h="35" extrusionOk="0">
                  <a:moveTo>
                    <a:pt x="1333" y="1"/>
                  </a:moveTo>
                  <a:lnTo>
                    <a:pt x="1333" y="1"/>
                  </a:lnTo>
                  <a:cubicBezTo>
                    <a:pt x="811" y="17"/>
                    <a:pt x="355" y="17"/>
                    <a:pt x="1" y="17"/>
                  </a:cubicBezTo>
                  <a:lnTo>
                    <a:pt x="1" y="35"/>
                  </a:lnTo>
                  <a:cubicBezTo>
                    <a:pt x="440" y="17"/>
                    <a:pt x="894" y="17"/>
                    <a:pt x="1333" y="1"/>
                  </a:cubicBezTo>
                  <a:close/>
                </a:path>
              </a:pathLst>
            </a:custGeom>
            <a:solidFill>
              <a:srgbClr val="95D2DE"/>
            </a:solidFill>
            <a:ln>
              <a:noFill/>
            </a:ln>
          </p:spPr>
          <p:txBody>
            <a:bodyPr spcFirstLastPara="1" wrap="square" lIns="121900" tIns="121900" rIns="121900" bIns="121900" anchor="ctr" anchorCtr="0">
              <a:noAutofit/>
            </a:bodyPr>
            <a:lstStyle/>
            <a:p>
              <a:endParaRPr sz="2400"/>
            </a:p>
          </p:txBody>
        </p:sp>
        <p:sp>
          <p:nvSpPr>
            <p:cNvPr id="1774" name="Google Shape;1774;p43"/>
            <p:cNvSpPr/>
            <p:nvPr/>
          </p:nvSpPr>
          <p:spPr>
            <a:xfrm>
              <a:off x="5951403" y="3256742"/>
              <a:ext cx="1414909" cy="849009"/>
            </a:xfrm>
            <a:custGeom>
              <a:avLst/>
              <a:gdLst/>
              <a:ahLst/>
              <a:cxnLst/>
              <a:rect l="l" t="t" r="r" b="b"/>
              <a:pathLst>
                <a:path w="40242" h="24147" extrusionOk="0">
                  <a:moveTo>
                    <a:pt x="40242" y="1"/>
                  </a:moveTo>
                  <a:lnTo>
                    <a:pt x="40242" y="1"/>
                  </a:lnTo>
                  <a:cubicBezTo>
                    <a:pt x="35906" y="203"/>
                    <a:pt x="17245" y="372"/>
                    <a:pt x="10714" y="457"/>
                  </a:cubicBezTo>
                  <a:cubicBezTo>
                    <a:pt x="10275" y="473"/>
                    <a:pt x="9821" y="473"/>
                    <a:pt x="9382" y="491"/>
                  </a:cubicBezTo>
                  <a:cubicBezTo>
                    <a:pt x="8723" y="3224"/>
                    <a:pt x="5231" y="5924"/>
                    <a:pt x="1" y="8640"/>
                  </a:cubicBezTo>
                  <a:cubicBezTo>
                    <a:pt x="17" y="8691"/>
                    <a:pt x="34" y="8741"/>
                    <a:pt x="34" y="8808"/>
                  </a:cubicBezTo>
                  <a:cubicBezTo>
                    <a:pt x="1434" y="13836"/>
                    <a:pt x="1283" y="19118"/>
                    <a:pt x="2851" y="24146"/>
                  </a:cubicBezTo>
                  <a:cubicBezTo>
                    <a:pt x="13971" y="15456"/>
                    <a:pt x="36783" y="12437"/>
                    <a:pt x="40242" y="1"/>
                  </a:cubicBezTo>
                  <a:close/>
                </a:path>
              </a:pathLst>
            </a:custGeom>
            <a:solidFill>
              <a:srgbClr val="40AAB3">
                <a:alpha val="51360"/>
              </a:srgbClr>
            </a:solidFill>
            <a:ln>
              <a:noFill/>
            </a:ln>
          </p:spPr>
          <p:txBody>
            <a:bodyPr spcFirstLastPara="1" wrap="square" lIns="121900" tIns="121900" rIns="121900" bIns="121900" anchor="ctr" anchorCtr="0">
              <a:noAutofit/>
            </a:bodyPr>
            <a:lstStyle/>
            <a:p>
              <a:endParaRPr sz="2400"/>
            </a:p>
          </p:txBody>
        </p:sp>
        <p:sp>
          <p:nvSpPr>
            <p:cNvPr id="1775" name="Google Shape;1775;p43"/>
            <p:cNvSpPr/>
            <p:nvPr/>
          </p:nvSpPr>
          <p:spPr>
            <a:xfrm>
              <a:off x="7037594" y="3495856"/>
              <a:ext cx="1480201" cy="913281"/>
            </a:xfrm>
            <a:custGeom>
              <a:avLst/>
              <a:gdLst/>
              <a:ahLst/>
              <a:cxnLst/>
              <a:rect l="l" t="t" r="r" b="b"/>
              <a:pathLst>
                <a:path w="42099" h="25975" extrusionOk="0">
                  <a:moveTo>
                    <a:pt x="34387" y="0"/>
                  </a:moveTo>
                  <a:cubicBezTo>
                    <a:pt x="26288" y="6799"/>
                    <a:pt x="14376" y="14207"/>
                    <a:pt x="0" y="21276"/>
                  </a:cubicBezTo>
                  <a:cubicBezTo>
                    <a:pt x="908" y="21124"/>
                    <a:pt x="1822" y="21036"/>
                    <a:pt x="2753" y="21036"/>
                  </a:cubicBezTo>
                  <a:cubicBezTo>
                    <a:pt x="4297" y="21036"/>
                    <a:pt x="5886" y="21278"/>
                    <a:pt x="7559" y="21867"/>
                  </a:cubicBezTo>
                  <a:cubicBezTo>
                    <a:pt x="15206" y="24534"/>
                    <a:pt x="20817" y="25975"/>
                    <a:pt x="25295" y="25975"/>
                  </a:cubicBezTo>
                  <a:cubicBezTo>
                    <a:pt x="28920" y="25975"/>
                    <a:pt x="31802" y="25031"/>
                    <a:pt x="34421" y="23031"/>
                  </a:cubicBezTo>
                  <a:cubicBezTo>
                    <a:pt x="37982" y="20297"/>
                    <a:pt x="42098" y="13312"/>
                    <a:pt x="36429" y="2767"/>
                  </a:cubicBezTo>
                  <a:cubicBezTo>
                    <a:pt x="35957" y="1890"/>
                    <a:pt x="35248" y="979"/>
                    <a:pt x="34387" y="0"/>
                  </a:cubicBezTo>
                  <a:close/>
                </a:path>
              </a:pathLst>
            </a:custGeom>
            <a:solidFill>
              <a:srgbClr val="40AAB3">
                <a:alpha val="51360"/>
              </a:srgbClr>
            </a:solidFill>
            <a:ln>
              <a:noFill/>
            </a:ln>
          </p:spPr>
          <p:txBody>
            <a:bodyPr spcFirstLastPara="1" wrap="square" lIns="121900" tIns="121900" rIns="121900" bIns="121900" anchor="ctr" anchorCtr="0">
              <a:noAutofit/>
            </a:bodyPr>
            <a:lstStyle/>
            <a:p>
              <a:endParaRPr sz="2400"/>
            </a:p>
          </p:txBody>
        </p:sp>
        <p:sp>
          <p:nvSpPr>
            <p:cNvPr id="1776" name="Google Shape;1776;p43"/>
            <p:cNvSpPr/>
            <p:nvPr/>
          </p:nvSpPr>
          <p:spPr>
            <a:xfrm>
              <a:off x="4823197" y="3538925"/>
              <a:ext cx="72289" cy="50138"/>
            </a:xfrm>
            <a:custGeom>
              <a:avLst/>
              <a:gdLst/>
              <a:ahLst/>
              <a:cxnLst/>
              <a:rect l="l" t="t" r="r" b="b"/>
              <a:pathLst>
                <a:path w="2056" h="1426" extrusionOk="0">
                  <a:moveTo>
                    <a:pt x="1141" y="0"/>
                  </a:moveTo>
                  <a:cubicBezTo>
                    <a:pt x="1095" y="0"/>
                    <a:pt x="1045" y="8"/>
                    <a:pt x="992" y="24"/>
                  </a:cubicBezTo>
                  <a:lnTo>
                    <a:pt x="504" y="209"/>
                  </a:lnTo>
                  <a:cubicBezTo>
                    <a:pt x="385" y="260"/>
                    <a:pt x="284" y="344"/>
                    <a:pt x="267" y="445"/>
                  </a:cubicBezTo>
                  <a:lnTo>
                    <a:pt x="31" y="1221"/>
                  </a:lnTo>
                  <a:cubicBezTo>
                    <a:pt x="0" y="1331"/>
                    <a:pt x="84" y="1425"/>
                    <a:pt x="230" y="1425"/>
                  </a:cubicBezTo>
                  <a:cubicBezTo>
                    <a:pt x="242" y="1425"/>
                    <a:pt x="255" y="1425"/>
                    <a:pt x="267" y="1423"/>
                  </a:cubicBezTo>
                  <a:lnTo>
                    <a:pt x="1633" y="1322"/>
                  </a:lnTo>
                  <a:cubicBezTo>
                    <a:pt x="1870" y="1306"/>
                    <a:pt x="2056" y="1120"/>
                    <a:pt x="2022" y="969"/>
                  </a:cubicBezTo>
                  <a:lnTo>
                    <a:pt x="2005" y="917"/>
                  </a:lnTo>
                  <a:cubicBezTo>
                    <a:pt x="1975" y="845"/>
                    <a:pt x="1895" y="796"/>
                    <a:pt x="1786" y="796"/>
                  </a:cubicBezTo>
                  <a:cubicBezTo>
                    <a:pt x="1770" y="796"/>
                    <a:pt x="1753" y="798"/>
                    <a:pt x="1735" y="800"/>
                  </a:cubicBezTo>
                  <a:lnTo>
                    <a:pt x="1498" y="816"/>
                  </a:lnTo>
                  <a:cubicBezTo>
                    <a:pt x="1482" y="818"/>
                    <a:pt x="1467" y="818"/>
                    <a:pt x="1452" y="818"/>
                  </a:cubicBezTo>
                  <a:cubicBezTo>
                    <a:pt x="1297" y="818"/>
                    <a:pt x="1215" y="737"/>
                    <a:pt x="1246" y="614"/>
                  </a:cubicBezTo>
                  <a:lnTo>
                    <a:pt x="1347" y="192"/>
                  </a:lnTo>
                  <a:cubicBezTo>
                    <a:pt x="1385" y="76"/>
                    <a:pt x="1287" y="0"/>
                    <a:pt x="114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77" name="Google Shape;1777;p43"/>
            <p:cNvSpPr/>
            <p:nvPr/>
          </p:nvSpPr>
          <p:spPr>
            <a:xfrm>
              <a:off x="5156466" y="3550985"/>
              <a:ext cx="137898" cy="61565"/>
            </a:xfrm>
            <a:custGeom>
              <a:avLst/>
              <a:gdLst/>
              <a:ahLst/>
              <a:cxnLst/>
              <a:rect l="l" t="t" r="r" b="b"/>
              <a:pathLst>
                <a:path w="3922" h="1751" extrusionOk="0">
                  <a:moveTo>
                    <a:pt x="3544" y="1"/>
                  </a:moveTo>
                  <a:lnTo>
                    <a:pt x="3257" y="18"/>
                  </a:lnTo>
                  <a:lnTo>
                    <a:pt x="3257" y="34"/>
                  </a:lnTo>
                  <a:cubicBezTo>
                    <a:pt x="3389" y="578"/>
                    <a:pt x="3075" y="955"/>
                    <a:pt x="2502" y="955"/>
                  </a:cubicBezTo>
                  <a:cubicBezTo>
                    <a:pt x="2416" y="955"/>
                    <a:pt x="2325" y="947"/>
                    <a:pt x="2228" y="929"/>
                  </a:cubicBezTo>
                  <a:cubicBezTo>
                    <a:pt x="1688" y="844"/>
                    <a:pt x="1165" y="491"/>
                    <a:pt x="845" y="68"/>
                  </a:cubicBezTo>
                  <a:lnTo>
                    <a:pt x="1" y="86"/>
                  </a:lnTo>
                  <a:cubicBezTo>
                    <a:pt x="372" y="878"/>
                    <a:pt x="1317" y="1587"/>
                    <a:pt x="2262" y="1722"/>
                  </a:cubicBezTo>
                  <a:cubicBezTo>
                    <a:pt x="2383" y="1741"/>
                    <a:pt x="2498" y="1750"/>
                    <a:pt x="2607" y="1750"/>
                  </a:cubicBezTo>
                  <a:cubicBezTo>
                    <a:pt x="3444" y="1750"/>
                    <a:pt x="3922" y="1199"/>
                    <a:pt x="3713" y="423"/>
                  </a:cubicBezTo>
                  <a:cubicBezTo>
                    <a:pt x="3679" y="271"/>
                    <a:pt x="3628" y="136"/>
                    <a:pt x="354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78" name="Google Shape;1778;p43"/>
            <p:cNvSpPr/>
            <p:nvPr/>
          </p:nvSpPr>
          <p:spPr>
            <a:xfrm>
              <a:off x="4747149" y="3642362"/>
              <a:ext cx="97921" cy="48661"/>
            </a:xfrm>
            <a:custGeom>
              <a:avLst/>
              <a:gdLst/>
              <a:ahLst/>
              <a:cxnLst/>
              <a:rect l="l" t="t" r="r" b="b"/>
              <a:pathLst>
                <a:path w="2785" h="1384" extrusionOk="0">
                  <a:moveTo>
                    <a:pt x="1637" y="0"/>
                  </a:moveTo>
                  <a:lnTo>
                    <a:pt x="1" y="389"/>
                  </a:lnTo>
                  <a:lnTo>
                    <a:pt x="811" y="1080"/>
                  </a:lnTo>
                  <a:lnTo>
                    <a:pt x="2784" y="1384"/>
                  </a:lnTo>
                  <a:lnTo>
                    <a:pt x="2784" y="1384"/>
                  </a:lnTo>
                  <a:lnTo>
                    <a:pt x="163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79" name="Google Shape;1779;p43"/>
            <p:cNvSpPr/>
            <p:nvPr/>
          </p:nvSpPr>
          <p:spPr>
            <a:xfrm>
              <a:off x="4960703" y="3573521"/>
              <a:ext cx="56397" cy="25561"/>
            </a:xfrm>
            <a:custGeom>
              <a:avLst/>
              <a:gdLst/>
              <a:ahLst/>
              <a:cxnLst/>
              <a:rect l="l" t="t" r="r" b="b"/>
              <a:pathLst>
                <a:path w="1604" h="727" extrusionOk="0">
                  <a:moveTo>
                    <a:pt x="305" y="1"/>
                  </a:moveTo>
                  <a:lnTo>
                    <a:pt x="1" y="372"/>
                  </a:lnTo>
                  <a:lnTo>
                    <a:pt x="456" y="727"/>
                  </a:lnTo>
                  <a:lnTo>
                    <a:pt x="1603" y="507"/>
                  </a:lnTo>
                  <a:lnTo>
                    <a:pt x="30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0" name="Google Shape;1780;p43"/>
            <p:cNvSpPr/>
            <p:nvPr/>
          </p:nvSpPr>
          <p:spPr>
            <a:xfrm>
              <a:off x="5038403" y="3545043"/>
              <a:ext cx="53443" cy="29710"/>
            </a:xfrm>
            <a:custGeom>
              <a:avLst/>
              <a:gdLst/>
              <a:ahLst/>
              <a:cxnLst/>
              <a:rect l="l" t="t" r="r" b="b"/>
              <a:pathLst>
                <a:path w="1520" h="845" extrusionOk="0">
                  <a:moveTo>
                    <a:pt x="912" y="1"/>
                  </a:moveTo>
                  <a:lnTo>
                    <a:pt x="1" y="305"/>
                  </a:lnTo>
                  <a:lnTo>
                    <a:pt x="271" y="845"/>
                  </a:lnTo>
                  <a:lnTo>
                    <a:pt x="1519" y="795"/>
                  </a:lnTo>
                  <a:lnTo>
                    <a:pt x="912"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1" name="Google Shape;1781;p43"/>
            <p:cNvSpPr/>
            <p:nvPr/>
          </p:nvSpPr>
          <p:spPr>
            <a:xfrm>
              <a:off x="4982079" y="3670243"/>
              <a:ext cx="54006" cy="34457"/>
            </a:xfrm>
            <a:custGeom>
              <a:avLst/>
              <a:gdLst/>
              <a:ahLst/>
              <a:cxnLst/>
              <a:rect l="l" t="t" r="r" b="b"/>
              <a:pathLst>
                <a:path w="1536" h="980" extrusionOk="0">
                  <a:moveTo>
                    <a:pt x="945" y="1"/>
                  </a:moveTo>
                  <a:lnTo>
                    <a:pt x="0" y="304"/>
                  </a:lnTo>
                  <a:lnTo>
                    <a:pt x="237" y="946"/>
                  </a:lnTo>
                  <a:lnTo>
                    <a:pt x="1535" y="979"/>
                  </a:lnTo>
                  <a:lnTo>
                    <a:pt x="94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2" name="Google Shape;1782;p43"/>
            <p:cNvSpPr/>
            <p:nvPr/>
          </p:nvSpPr>
          <p:spPr>
            <a:xfrm>
              <a:off x="5390201" y="3581854"/>
              <a:ext cx="40399" cy="42719"/>
            </a:xfrm>
            <a:custGeom>
              <a:avLst/>
              <a:gdLst/>
              <a:ahLst/>
              <a:cxnLst/>
              <a:rect l="l" t="t" r="r" b="b"/>
              <a:pathLst>
                <a:path w="1149" h="1215" extrusionOk="0">
                  <a:moveTo>
                    <a:pt x="51" y="0"/>
                  </a:moveTo>
                  <a:lnTo>
                    <a:pt x="1" y="506"/>
                  </a:lnTo>
                  <a:lnTo>
                    <a:pt x="1148" y="1215"/>
                  </a:lnTo>
                  <a:lnTo>
                    <a:pt x="710" y="34"/>
                  </a:lnTo>
                  <a:lnTo>
                    <a:pt x="51"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3" name="Google Shape;1783;p43"/>
            <p:cNvSpPr/>
            <p:nvPr/>
          </p:nvSpPr>
          <p:spPr>
            <a:xfrm>
              <a:off x="5473843" y="3622778"/>
              <a:ext cx="51650" cy="46306"/>
            </a:xfrm>
            <a:custGeom>
              <a:avLst/>
              <a:gdLst/>
              <a:ahLst/>
              <a:cxnLst/>
              <a:rect l="l" t="t" r="r" b="b"/>
              <a:pathLst>
                <a:path w="1469" h="1317" extrusionOk="0">
                  <a:moveTo>
                    <a:pt x="405" y="1"/>
                  </a:moveTo>
                  <a:lnTo>
                    <a:pt x="0" y="440"/>
                  </a:lnTo>
                  <a:lnTo>
                    <a:pt x="1030" y="1317"/>
                  </a:lnTo>
                  <a:lnTo>
                    <a:pt x="1469" y="490"/>
                  </a:lnTo>
                  <a:lnTo>
                    <a:pt x="40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4" name="Google Shape;1784;p43"/>
            <p:cNvSpPr/>
            <p:nvPr/>
          </p:nvSpPr>
          <p:spPr>
            <a:xfrm>
              <a:off x="5281631" y="3642960"/>
              <a:ext cx="56994" cy="49857"/>
            </a:xfrm>
            <a:custGeom>
              <a:avLst/>
              <a:gdLst/>
              <a:ahLst/>
              <a:cxnLst/>
              <a:rect l="l" t="t" r="r" b="b"/>
              <a:pathLst>
                <a:path w="1621" h="1418" extrusionOk="0">
                  <a:moveTo>
                    <a:pt x="540" y="1"/>
                  </a:moveTo>
                  <a:lnTo>
                    <a:pt x="0" y="473"/>
                  </a:lnTo>
                  <a:lnTo>
                    <a:pt x="963" y="1418"/>
                  </a:lnTo>
                  <a:lnTo>
                    <a:pt x="1620" y="523"/>
                  </a:lnTo>
                  <a:lnTo>
                    <a:pt x="5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5" name="Google Shape;1785;p43"/>
            <p:cNvSpPr/>
            <p:nvPr/>
          </p:nvSpPr>
          <p:spPr>
            <a:xfrm>
              <a:off x="4841445" y="3622778"/>
              <a:ext cx="51685" cy="25526"/>
            </a:xfrm>
            <a:custGeom>
              <a:avLst/>
              <a:gdLst/>
              <a:ahLst/>
              <a:cxnLst/>
              <a:rect l="l" t="t" r="r" b="b"/>
              <a:pathLst>
                <a:path w="1470" h="726" extrusionOk="0">
                  <a:moveTo>
                    <a:pt x="709" y="1"/>
                  </a:moveTo>
                  <a:lnTo>
                    <a:pt x="1" y="726"/>
                  </a:lnTo>
                  <a:lnTo>
                    <a:pt x="1249" y="642"/>
                  </a:lnTo>
                  <a:lnTo>
                    <a:pt x="1469"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6" name="Google Shape;1786;p43"/>
            <p:cNvSpPr/>
            <p:nvPr/>
          </p:nvSpPr>
          <p:spPr>
            <a:xfrm>
              <a:off x="5983433" y="3489387"/>
              <a:ext cx="2266238" cy="199990"/>
            </a:xfrm>
            <a:custGeom>
              <a:avLst/>
              <a:gdLst/>
              <a:ahLst/>
              <a:cxnLst/>
              <a:rect l="l" t="t" r="r" b="b"/>
              <a:pathLst>
                <a:path w="64455" h="5688" extrusionOk="0">
                  <a:moveTo>
                    <a:pt x="42057" y="1"/>
                  </a:moveTo>
                  <a:cubicBezTo>
                    <a:pt x="41649" y="1"/>
                    <a:pt x="41236" y="21"/>
                    <a:pt x="40815" y="65"/>
                  </a:cubicBezTo>
                  <a:cubicBezTo>
                    <a:pt x="39567" y="200"/>
                    <a:pt x="38336" y="555"/>
                    <a:pt x="37087" y="841"/>
                  </a:cubicBezTo>
                  <a:cubicBezTo>
                    <a:pt x="35332" y="1246"/>
                    <a:pt x="33544" y="1550"/>
                    <a:pt x="31772" y="1804"/>
                  </a:cubicBezTo>
                  <a:cubicBezTo>
                    <a:pt x="21159" y="3305"/>
                    <a:pt x="10597" y="3372"/>
                    <a:pt x="1" y="4992"/>
                  </a:cubicBezTo>
                  <a:cubicBezTo>
                    <a:pt x="1314" y="4902"/>
                    <a:pt x="2616" y="4865"/>
                    <a:pt x="3908" y="4865"/>
                  </a:cubicBezTo>
                  <a:cubicBezTo>
                    <a:pt x="8676" y="4865"/>
                    <a:pt x="13325" y="5367"/>
                    <a:pt x="18037" y="5566"/>
                  </a:cubicBezTo>
                  <a:cubicBezTo>
                    <a:pt x="19760" y="5648"/>
                    <a:pt x="21494" y="5687"/>
                    <a:pt x="23238" y="5687"/>
                  </a:cubicBezTo>
                  <a:cubicBezTo>
                    <a:pt x="26173" y="5687"/>
                    <a:pt x="29135" y="5575"/>
                    <a:pt x="32109" y="5363"/>
                  </a:cubicBezTo>
                  <a:cubicBezTo>
                    <a:pt x="33802" y="5240"/>
                    <a:pt x="35510" y="5089"/>
                    <a:pt x="37180" y="5089"/>
                  </a:cubicBezTo>
                  <a:cubicBezTo>
                    <a:pt x="37340" y="5089"/>
                    <a:pt x="37501" y="5090"/>
                    <a:pt x="37661" y="5093"/>
                  </a:cubicBezTo>
                  <a:cubicBezTo>
                    <a:pt x="38775" y="5111"/>
                    <a:pt x="39854" y="5212"/>
                    <a:pt x="40950" y="5280"/>
                  </a:cubicBezTo>
                  <a:cubicBezTo>
                    <a:pt x="42558" y="5391"/>
                    <a:pt x="44187" y="5445"/>
                    <a:pt x="45830" y="5445"/>
                  </a:cubicBezTo>
                  <a:cubicBezTo>
                    <a:pt x="50430" y="5445"/>
                    <a:pt x="55145" y="5016"/>
                    <a:pt x="59832" y="4182"/>
                  </a:cubicBezTo>
                  <a:cubicBezTo>
                    <a:pt x="60084" y="4132"/>
                    <a:pt x="60405" y="3845"/>
                    <a:pt x="60136" y="3829"/>
                  </a:cubicBezTo>
                  <a:lnTo>
                    <a:pt x="60136" y="3829"/>
                  </a:lnTo>
                  <a:cubicBezTo>
                    <a:pt x="61451" y="3859"/>
                    <a:pt x="62779" y="4333"/>
                    <a:pt x="64060" y="4333"/>
                  </a:cubicBezTo>
                  <a:cubicBezTo>
                    <a:pt x="64192" y="4333"/>
                    <a:pt x="64324" y="4328"/>
                    <a:pt x="64455" y="4317"/>
                  </a:cubicBezTo>
                  <a:cubicBezTo>
                    <a:pt x="63915" y="4031"/>
                    <a:pt x="63324" y="3744"/>
                    <a:pt x="62683" y="3559"/>
                  </a:cubicBezTo>
                  <a:cubicBezTo>
                    <a:pt x="61890" y="3356"/>
                    <a:pt x="60962" y="3339"/>
                    <a:pt x="60068" y="3305"/>
                  </a:cubicBezTo>
                  <a:cubicBezTo>
                    <a:pt x="55697" y="3120"/>
                    <a:pt x="51733" y="2074"/>
                    <a:pt x="47852" y="1010"/>
                  </a:cubicBezTo>
                  <a:cubicBezTo>
                    <a:pt x="46020" y="518"/>
                    <a:pt x="44118" y="1"/>
                    <a:pt x="42057" y="1"/>
                  </a:cubicBezTo>
                  <a:close/>
                </a:path>
              </a:pathLst>
            </a:custGeom>
            <a:solidFill>
              <a:srgbClr val="1B3A4E">
                <a:alpha val="18640"/>
              </a:srgbClr>
            </a:solidFill>
            <a:ln>
              <a:noFill/>
            </a:ln>
          </p:spPr>
          <p:txBody>
            <a:bodyPr spcFirstLastPara="1" wrap="square" lIns="121900" tIns="121900" rIns="121900" bIns="121900" anchor="ctr" anchorCtr="0">
              <a:noAutofit/>
            </a:bodyPr>
            <a:lstStyle/>
            <a:p>
              <a:endParaRPr sz="2400"/>
            </a:p>
          </p:txBody>
        </p:sp>
        <p:sp>
          <p:nvSpPr>
            <p:cNvPr id="1787" name="Google Shape;1787;p43"/>
            <p:cNvSpPr/>
            <p:nvPr/>
          </p:nvSpPr>
          <p:spPr>
            <a:xfrm>
              <a:off x="5738412" y="3482179"/>
              <a:ext cx="56432" cy="27952"/>
            </a:xfrm>
            <a:custGeom>
              <a:avLst/>
              <a:gdLst/>
              <a:ahLst/>
              <a:cxnLst/>
              <a:rect l="l" t="t" r="r" b="b"/>
              <a:pathLst>
                <a:path w="1605" h="795" extrusionOk="0">
                  <a:moveTo>
                    <a:pt x="1334" y="0"/>
                  </a:moveTo>
                  <a:lnTo>
                    <a:pt x="34" y="322"/>
                  </a:lnTo>
                  <a:lnTo>
                    <a:pt x="1" y="743"/>
                  </a:lnTo>
                  <a:lnTo>
                    <a:pt x="1604" y="794"/>
                  </a:lnTo>
                  <a:lnTo>
                    <a:pt x="133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88" name="Google Shape;1788;p43"/>
            <p:cNvSpPr/>
            <p:nvPr/>
          </p:nvSpPr>
          <p:spPr>
            <a:xfrm>
              <a:off x="6039757" y="3434152"/>
              <a:ext cx="56994" cy="27882"/>
            </a:xfrm>
            <a:custGeom>
              <a:avLst/>
              <a:gdLst/>
              <a:ahLst/>
              <a:cxnLst/>
              <a:rect l="l" t="t" r="r" b="b"/>
              <a:pathLst>
                <a:path w="1621" h="793" extrusionOk="0">
                  <a:moveTo>
                    <a:pt x="1351" y="0"/>
                  </a:moveTo>
                  <a:lnTo>
                    <a:pt x="52" y="320"/>
                  </a:lnTo>
                  <a:lnTo>
                    <a:pt x="1" y="743"/>
                  </a:lnTo>
                  <a:lnTo>
                    <a:pt x="1621" y="793"/>
                  </a:lnTo>
                  <a:lnTo>
                    <a:pt x="135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89" name="Google Shape;1789;p43"/>
            <p:cNvSpPr/>
            <p:nvPr/>
          </p:nvSpPr>
          <p:spPr>
            <a:xfrm>
              <a:off x="6241462" y="3489281"/>
              <a:ext cx="111563" cy="26159"/>
            </a:xfrm>
            <a:custGeom>
              <a:avLst/>
              <a:gdLst/>
              <a:ahLst/>
              <a:cxnLst/>
              <a:rect l="l" t="t" r="r" b="b"/>
              <a:pathLst>
                <a:path w="3173" h="744" extrusionOk="0">
                  <a:moveTo>
                    <a:pt x="743" y="1"/>
                  </a:moveTo>
                  <a:lnTo>
                    <a:pt x="1" y="102"/>
                  </a:lnTo>
                  <a:lnTo>
                    <a:pt x="2295" y="743"/>
                  </a:lnTo>
                  <a:lnTo>
                    <a:pt x="3173" y="423"/>
                  </a:lnTo>
                  <a:lnTo>
                    <a:pt x="743"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90" name="Google Shape;1790;p43"/>
            <p:cNvSpPr/>
            <p:nvPr/>
          </p:nvSpPr>
          <p:spPr>
            <a:xfrm>
              <a:off x="5965009" y="3517760"/>
              <a:ext cx="39836" cy="13712"/>
            </a:xfrm>
            <a:custGeom>
              <a:avLst/>
              <a:gdLst/>
              <a:ahLst/>
              <a:cxnLst/>
              <a:rect l="l" t="t" r="r" b="b"/>
              <a:pathLst>
                <a:path w="1133" h="390" extrusionOk="0">
                  <a:moveTo>
                    <a:pt x="52" y="1"/>
                  </a:moveTo>
                  <a:lnTo>
                    <a:pt x="1" y="221"/>
                  </a:lnTo>
                  <a:lnTo>
                    <a:pt x="541" y="389"/>
                  </a:lnTo>
                  <a:lnTo>
                    <a:pt x="1132" y="18"/>
                  </a:lnTo>
                  <a:lnTo>
                    <a:pt x="52"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91" name="Google Shape;1791;p43"/>
            <p:cNvSpPr/>
            <p:nvPr/>
          </p:nvSpPr>
          <p:spPr>
            <a:xfrm>
              <a:off x="5675548" y="3542125"/>
              <a:ext cx="39801" cy="13642"/>
            </a:xfrm>
            <a:custGeom>
              <a:avLst/>
              <a:gdLst/>
              <a:ahLst/>
              <a:cxnLst/>
              <a:rect l="l" t="t" r="r" b="b"/>
              <a:pathLst>
                <a:path w="1132" h="388" extrusionOk="0">
                  <a:moveTo>
                    <a:pt x="51" y="0"/>
                  </a:moveTo>
                  <a:lnTo>
                    <a:pt x="0" y="219"/>
                  </a:lnTo>
                  <a:lnTo>
                    <a:pt x="540" y="388"/>
                  </a:lnTo>
                  <a:lnTo>
                    <a:pt x="1131"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92" name="Google Shape;1792;p43"/>
            <p:cNvSpPr/>
            <p:nvPr/>
          </p:nvSpPr>
          <p:spPr>
            <a:xfrm>
              <a:off x="6043343" y="3521311"/>
              <a:ext cx="43352" cy="16103"/>
            </a:xfrm>
            <a:custGeom>
              <a:avLst/>
              <a:gdLst/>
              <a:ahLst/>
              <a:cxnLst/>
              <a:rect l="l" t="t" r="r" b="b"/>
              <a:pathLst>
                <a:path w="1233" h="458" extrusionOk="0">
                  <a:moveTo>
                    <a:pt x="1030" y="1"/>
                  </a:moveTo>
                  <a:lnTo>
                    <a:pt x="0" y="86"/>
                  </a:lnTo>
                  <a:lnTo>
                    <a:pt x="254" y="372"/>
                  </a:lnTo>
                  <a:lnTo>
                    <a:pt x="1233" y="457"/>
                  </a:lnTo>
                  <a:lnTo>
                    <a:pt x="1030"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93" name="Google Shape;1793;p43"/>
            <p:cNvSpPr/>
            <p:nvPr/>
          </p:nvSpPr>
          <p:spPr>
            <a:xfrm>
              <a:off x="5591906" y="3456056"/>
              <a:ext cx="43317" cy="16103"/>
            </a:xfrm>
            <a:custGeom>
              <a:avLst/>
              <a:gdLst/>
              <a:ahLst/>
              <a:cxnLst/>
              <a:rect l="l" t="t" r="r" b="b"/>
              <a:pathLst>
                <a:path w="1232" h="458" extrusionOk="0">
                  <a:moveTo>
                    <a:pt x="1029" y="1"/>
                  </a:moveTo>
                  <a:lnTo>
                    <a:pt x="1" y="86"/>
                  </a:lnTo>
                  <a:lnTo>
                    <a:pt x="253" y="372"/>
                  </a:lnTo>
                  <a:lnTo>
                    <a:pt x="1232" y="457"/>
                  </a:lnTo>
                  <a:lnTo>
                    <a:pt x="1029"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94" name="Google Shape;1794;p43"/>
            <p:cNvSpPr/>
            <p:nvPr/>
          </p:nvSpPr>
          <p:spPr>
            <a:xfrm>
              <a:off x="5889102" y="3458447"/>
              <a:ext cx="46903" cy="19619"/>
            </a:xfrm>
            <a:custGeom>
              <a:avLst/>
              <a:gdLst/>
              <a:ahLst/>
              <a:cxnLst/>
              <a:rect l="l" t="t" r="r" b="b"/>
              <a:pathLst>
                <a:path w="1334" h="558" extrusionOk="0">
                  <a:moveTo>
                    <a:pt x="979" y="0"/>
                  </a:moveTo>
                  <a:lnTo>
                    <a:pt x="0" y="135"/>
                  </a:lnTo>
                  <a:lnTo>
                    <a:pt x="338" y="490"/>
                  </a:lnTo>
                  <a:lnTo>
                    <a:pt x="1334" y="558"/>
                  </a:lnTo>
                  <a:lnTo>
                    <a:pt x="979"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95" name="Google Shape;1795;p43"/>
            <p:cNvSpPr/>
            <p:nvPr/>
          </p:nvSpPr>
          <p:spPr>
            <a:xfrm>
              <a:off x="5818539" y="3501762"/>
              <a:ext cx="62901" cy="13677"/>
            </a:xfrm>
            <a:custGeom>
              <a:avLst/>
              <a:gdLst/>
              <a:ahLst/>
              <a:cxnLst/>
              <a:rect l="l" t="t" r="r" b="b"/>
              <a:pathLst>
                <a:path w="1789" h="389" extrusionOk="0">
                  <a:moveTo>
                    <a:pt x="1046" y="1"/>
                  </a:moveTo>
                  <a:lnTo>
                    <a:pt x="0" y="68"/>
                  </a:lnTo>
                  <a:lnTo>
                    <a:pt x="1181" y="388"/>
                  </a:lnTo>
                  <a:lnTo>
                    <a:pt x="1789" y="321"/>
                  </a:lnTo>
                  <a:lnTo>
                    <a:pt x="1046"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96" name="Google Shape;1796;p43"/>
            <p:cNvSpPr/>
            <p:nvPr/>
          </p:nvSpPr>
          <p:spPr>
            <a:xfrm>
              <a:off x="5311305" y="3397939"/>
              <a:ext cx="62901" cy="13712"/>
            </a:xfrm>
            <a:custGeom>
              <a:avLst/>
              <a:gdLst/>
              <a:ahLst/>
              <a:cxnLst/>
              <a:rect l="l" t="t" r="r" b="b"/>
              <a:pathLst>
                <a:path w="1789" h="390" extrusionOk="0">
                  <a:moveTo>
                    <a:pt x="1064" y="0"/>
                  </a:moveTo>
                  <a:lnTo>
                    <a:pt x="0" y="68"/>
                  </a:lnTo>
                  <a:lnTo>
                    <a:pt x="1199" y="389"/>
                  </a:lnTo>
                  <a:lnTo>
                    <a:pt x="1789" y="322"/>
                  </a:lnTo>
                  <a:lnTo>
                    <a:pt x="106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797" name="Google Shape;1797;p43"/>
            <p:cNvSpPr/>
            <p:nvPr/>
          </p:nvSpPr>
          <p:spPr>
            <a:xfrm>
              <a:off x="8005160" y="3744392"/>
              <a:ext cx="191622" cy="54603"/>
            </a:xfrm>
            <a:custGeom>
              <a:avLst/>
              <a:gdLst/>
              <a:ahLst/>
              <a:cxnLst/>
              <a:rect l="l" t="t" r="r" b="b"/>
              <a:pathLst>
                <a:path w="5450" h="1553" extrusionOk="0">
                  <a:moveTo>
                    <a:pt x="1789" y="0"/>
                  </a:moveTo>
                  <a:lnTo>
                    <a:pt x="0" y="1552"/>
                  </a:lnTo>
                  <a:lnTo>
                    <a:pt x="0" y="1552"/>
                  </a:lnTo>
                  <a:lnTo>
                    <a:pt x="4050" y="911"/>
                  </a:lnTo>
                  <a:lnTo>
                    <a:pt x="5450" y="85"/>
                  </a:lnTo>
                  <a:lnTo>
                    <a:pt x="1789"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798" name="Google Shape;1798;p43"/>
            <p:cNvSpPr/>
            <p:nvPr/>
          </p:nvSpPr>
          <p:spPr>
            <a:xfrm>
              <a:off x="7597004" y="3705858"/>
              <a:ext cx="116309" cy="26124"/>
            </a:xfrm>
            <a:custGeom>
              <a:avLst/>
              <a:gdLst/>
              <a:ahLst/>
              <a:cxnLst/>
              <a:rect l="l" t="t" r="r" b="b"/>
              <a:pathLst>
                <a:path w="3308" h="743" extrusionOk="0">
                  <a:moveTo>
                    <a:pt x="2532" y="0"/>
                  </a:moveTo>
                  <a:lnTo>
                    <a:pt x="1" y="725"/>
                  </a:lnTo>
                  <a:lnTo>
                    <a:pt x="2532" y="743"/>
                  </a:lnTo>
                  <a:lnTo>
                    <a:pt x="3308" y="304"/>
                  </a:lnTo>
                  <a:lnTo>
                    <a:pt x="2532"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799" name="Google Shape;1799;p43"/>
            <p:cNvSpPr/>
            <p:nvPr/>
          </p:nvSpPr>
          <p:spPr>
            <a:xfrm>
              <a:off x="7430914" y="3694537"/>
              <a:ext cx="105023" cy="31503"/>
            </a:xfrm>
            <a:custGeom>
              <a:avLst/>
              <a:gdLst/>
              <a:ahLst/>
              <a:cxnLst/>
              <a:rect l="l" t="t" r="r" b="b"/>
              <a:pathLst>
                <a:path w="2987" h="896" extrusionOk="0">
                  <a:moveTo>
                    <a:pt x="912" y="1"/>
                  </a:moveTo>
                  <a:lnTo>
                    <a:pt x="0" y="896"/>
                  </a:lnTo>
                  <a:lnTo>
                    <a:pt x="2666" y="727"/>
                  </a:lnTo>
                  <a:lnTo>
                    <a:pt x="2986" y="153"/>
                  </a:lnTo>
                  <a:lnTo>
                    <a:pt x="912"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800" name="Google Shape;1800;p43"/>
            <p:cNvSpPr/>
            <p:nvPr/>
          </p:nvSpPr>
          <p:spPr>
            <a:xfrm>
              <a:off x="7608254" y="3808451"/>
              <a:ext cx="103898" cy="36813"/>
            </a:xfrm>
            <a:custGeom>
              <a:avLst/>
              <a:gdLst/>
              <a:ahLst/>
              <a:cxnLst/>
              <a:rect l="l" t="t" r="r" b="b"/>
              <a:pathLst>
                <a:path w="2955" h="1047" extrusionOk="0">
                  <a:moveTo>
                    <a:pt x="811" y="0"/>
                  </a:moveTo>
                  <a:lnTo>
                    <a:pt x="1" y="1047"/>
                  </a:lnTo>
                  <a:lnTo>
                    <a:pt x="1" y="1047"/>
                  </a:lnTo>
                  <a:lnTo>
                    <a:pt x="2718" y="794"/>
                  </a:lnTo>
                  <a:lnTo>
                    <a:pt x="2954" y="119"/>
                  </a:lnTo>
                  <a:lnTo>
                    <a:pt x="811" y="0"/>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801" name="Google Shape;1801;p43"/>
            <p:cNvSpPr/>
            <p:nvPr/>
          </p:nvSpPr>
          <p:spPr>
            <a:xfrm>
              <a:off x="7872261" y="3735497"/>
              <a:ext cx="121654" cy="25526"/>
            </a:xfrm>
            <a:custGeom>
              <a:avLst/>
              <a:gdLst/>
              <a:ahLst/>
              <a:cxnLst/>
              <a:rect l="l" t="t" r="r" b="b"/>
              <a:pathLst>
                <a:path w="3460" h="726" extrusionOk="0">
                  <a:moveTo>
                    <a:pt x="1621" y="1"/>
                  </a:moveTo>
                  <a:lnTo>
                    <a:pt x="1" y="136"/>
                  </a:lnTo>
                  <a:lnTo>
                    <a:pt x="793" y="726"/>
                  </a:lnTo>
                  <a:lnTo>
                    <a:pt x="3459" y="591"/>
                  </a:lnTo>
                  <a:lnTo>
                    <a:pt x="1621"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1802" name="Google Shape;1802;p43"/>
            <p:cNvSpPr/>
            <p:nvPr/>
          </p:nvSpPr>
          <p:spPr>
            <a:xfrm>
              <a:off x="6867919" y="3788903"/>
              <a:ext cx="78969" cy="55799"/>
            </a:xfrm>
            <a:custGeom>
              <a:avLst/>
              <a:gdLst/>
              <a:ahLst/>
              <a:cxnLst/>
              <a:rect l="l" t="t" r="r" b="b"/>
              <a:pathLst>
                <a:path w="2246" h="1587" extrusionOk="0">
                  <a:moveTo>
                    <a:pt x="693" y="0"/>
                  </a:moveTo>
                  <a:lnTo>
                    <a:pt x="0" y="1586"/>
                  </a:lnTo>
                  <a:lnTo>
                    <a:pt x="1688" y="878"/>
                  </a:lnTo>
                  <a:lnTo>
                    <a:pt x="2245" y="34"/>
                  </a:lnTo>
                  <a:lnTo>
                    <a:pt x="69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03" name="Google Shape;1803;p43"/>
            <p:cNvSpPr/>
            <p:nvPr/>
          </p:nvSpPr>
          <p:spPr>
            <a:xfrm>
              <a:off x="6692336" y="3756241"/>
              <a:ext cx="48661" cy="27319"/>
            </a:xfrm>
            <a:custGeom>
              <a:avLst/>
              <a:gdLst/>
              <a:ahLst/>
              <a:cxnLst/>
              <a:rect l="l" t="t" r="r" b="b"/>
              <a:pathLst>
                <a:path w="1384" h="777" extrusionOk="0">
                  <a:moveTo>
                    <a:pt x="1046" y="1"/>
                  </a:moveTo>
                  <a:lnTo>
                    <a:pt x="0" y="777"/>
                  </a:lnTo>
                  <a:lnTo>
                    <a:pt x="1080" y="743"/>
                  </a:lnTo>
                  <a:lnTo>
                    <a:pt x="1384" y="304"/>
                  </a:lnTo>
                  <a:lnTo>
                    <a:pt x="104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04" name="Google Shape;1804;p43"/>
            <p:cNvSpPr/>
            <p:nvPr/>
          </p:nvSpPr>
          <p:spPr>
            <a:xfrm>
              <a:off x="6621738" y="3749139"/>
              <a:ext cx="43317" cy="31503"/>
            </a:xfrm>
            <a:custGeom>
              <a:avLst/>
              <a:gdLst/>
              <a:ahLst/>
              <a:cxnLst/>
              <a:rect l="l" t="t" r="r" b="b"/>
              <a:pathLst>
                <a:path w="1232" h="896" extrusionOk="0">
                  <a:moveTo>
                    <a:pt x="355" y="0"/>
                  </a:moveTo>
                  <a:lnTo>
                    <a:pt x="1" y="895"/>
                  </a:lnTo>
                  <a:lnTo>
                    <a:pt x="1131" y="693"/>
                  </a:lnTo>
                  <a:lnTo>
                    <a:pt x="1232" y="119"/>
                  </a:lnTo>
                  <a:lnTo>
                    <a:pt x="355"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05" name="Google Shape;1805;p43"/>
            <p:cNvSpPr/>
            <p:nvPr/>
          </p:nvSpPr>
          <p:spPr>
            <a:xfrm>
              <a:off x="6701232" y="3859466"/>
              <a:ext cx="42755" cy="38008"/>
            </a:xfrm>
            <a:custGeom>
              <a:avLst/>
              <a:gdLst/>
              <a:ahLst/>
              <a:cxnLst/>
              <a:rect l="l" t="t" r="r" b="b"/>
              <a:pathLst>
                <a:path w="1216" h="1081" extrusionOk="0">
                  <a:moveTo>
                    <a:pt x="305" y="1"/>
                  </a:moveTo>
                  <a:lnTo>
                    <a:pt x="1" y="1080"/>
                  </a:lnTo>
                  <a:lnTo>
                    <a:pt x="1148" y="777"/>
                  </a:lnTo>
                  <a:lnTo>
                    <a:pt x="1216" y="102"/>
                  </a:lnTo>
                  <a:lnTo>
                    <a:pt x="30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06" name="Google Shape;1806;p43"/>
            <p:cNvSpPr/>
            <p:nvPr/>
          </p:nvSpPr>
          <p:spPr>
            <a:xfrm>
              <a:off x="6809204" y="3782363"/>
              <a:ext cx="52248" cy="26124"/>
            </a:xfrm>
            <a:custGeom>
              <a:avLst/>
              <a:gdLst/>
              <a:ahLst/>
              <a:cxnLst/>
              <a:rect l="l" t="t" r="r" b="b"/>
              <a:pathLst>
                <a:path w="1486" h="743" extrusionOk="0">
                  <a:moveTo>
                    <a:pt x="692" y="0"/>
                  </a:moveTo>
                  <a:lnTo>
                    <a:pt x="1" y="153"/>
                  </a:lnTo>
                  <a:lnTo>
                    <a:pt x="354" y="742"/>
                  </a:lnTo>
                  <a:lnTo>
                    <a:pt x="1486" y="574"/>
                  </a:lnTo>
                  <a:lnTo>
                    <a:pt x="69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07" name="Google Shape;1807;p43"/>
            <p:cNvSpPr/>
            <p:nvPr/>
          </p:nvSpPr>
          <p:spPr>
            <a:xfrm>
              <a:off x="5352827" y="4105049"/>
              <a:ext cx="79532" cy="55236"/>
            </a:xfrm>
            <a:custGeom>
              <a:avLst/>
              <a:gdLst/>
              <a:ahLst/>
              <a:cxnLst/>
              <a:rect l="l" t="t" r="r" b="b"/>
              <a:pathLst>
                <a:path w="2262" h="1571" extrusionOk="0">
                  <a:moveTo>
                    <a:pt x="709" y="1"/>
                  </a:moveTo>
                  <a:lnTo>
                    <a:pt x="0" y="1571"/>
                  </a:lnTo>
                  <a:lnTo>
                    <a:pt x="1705" y="878"/>
                  </a:lnTo>
                  <a:lnTo>
                    <a:pt x="2261" y="35"/>
                  </a:lnTo>
                  <a:lnTo>
                    <a:pt x="709"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08" name="Google Shape;1808;p43"/>
            <p:cNvSpPr/>
            <p:nvPr/>
          </p:nvSpPr>
          <p:spPr>
            <a:xfrm>
              <a:off x="5177842" y="4072457"/>
              <a:ext cx="48661" cy="27319"/>
            </a:xfrm>
            <a:custGeom>
              <a:avLst/>
              <a:gdLst/>
              <a:ahLst/>
              <a:cxnLst/>
              <a:rect l="l" t="t" r="r" b="b"/>
              <a:pathLst>
                <a:path w="1384" h="777" extrusionOk="0">
                  <a:moveTo>
                    <a:pt x="1047" y="1"/>
                  </a:moveTo>
                  <a:lnTo>
                    <a:pt x="0" y="777"/>
                  </a:lnTo>
                  <a:lnTo>
                    <a:pt x="0" y="777"/>
                  </a:lnTo>
                  <a:lnTo>
                    <a:pt x="1063" y="743"/>
                  </a:lnTo>
                  <a:lnTo>
                    <a:pt x="1384" y="304"/>
                  </a:lnTo>
                  <a:lnTo>
                    <a:pt x="1047"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09" name="Google Shape;1809;p43"/>
            <p:cNvSpPr/>
            <p:nvPr/>
          </p:nvSpPr>
          <p:spPr>
            <a:xfrm>
              <a:off x="5107209" y="4065355"/>
              <a:ext cx="43387" cy="31433"/>
            </a:xfrm>
            <a:custGeom>
              <a:avLst/>
              <a:gdLst/>
              <a:ahLst/>
              <a:cxnLst/>
              <a:rect l="l" t="t" r="r" b="b"/>
              <a:pathLst>
                <a:path w="1234" h="894" extrusionOk="0">
                  <a:moveTo>
                    <a:pt x="356" y="0"/>
                  </a:moveTo>
                  <a:lnTo>
                    <a:pt x="1" y="894"/>
                  </a:lnTo>
                  <a:lnTo>
                    <a:pt x="1" y="894"/>
                  </a:lnTo>
                  <a:lnTo>
                    <a:pt x="1114" y="691"/>
                  </a:lnTo>
                  <a:lnTo>
                    <a:pt x="1233" y="117"/>
                  </a:lnTo>
                  <a:lnTo>
                    <a:pt x="356"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10" name="Google Shape;1810;p43"/>
            <p:cNvSpPr/>
            <p:nvPr/>
          </p:nvSpPr>
          <p:spPr>
            <a:xfrm>
              <a:off x="5186702" y="4175683"/>
              <a:ext cx="42755" cy="37375"/>
            </a:xfrm>
            <a:custGeom>
              <a:avLst/>
              <a:gdLst/>
              <a:ahLst/>
              <a:cxnLst/>
              <a:rect l="l" t="t" r="r" b="b"/>
              <a:pathLst>
                <a:path w="1216" h="1063" extrusionOk="0">
                  <a:moveTo>
                    <a:pt x="305" y="0"/>
                  </a:moveTo>
                  <a:lnTo>
                    <a:pt x="1" y="1063"/>
                  </a:lnTo>
                  <a:lnTo>
                    <a:pt x="1132" y="777"/>
                  </a:lnTo>
                  <a:lnTo>
                    <a:pt x="1216" y="102"/>
                  </a:lnTo>
                  <a:lnTo>
                    <a:pt x="30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11" name="Google Shape;1811;p43"/>
            <p:cNvSpPr/>
            <p:nvPr/>
          </p:nvSpPr>
          <p:spPr>
            <a:xfrm>
              <a:off x="5294675" y="4098545"/>
              <a:ext cx="52248" cy="26159"/>
            </a:xfrm>
            <a:custGeom>
              <a:avLst/>
              <a:gdLst/>
              <a:ahLst/>
              <a:cxnLst/>
              <a:rect l="l" t="t" r="r" b="b"/>
              <a:pathLst>
                <a:path w="1486" h="744" extrusionOk="0">
                  <a:moveTo>
                    <a:pt x="676" y="1"/>
                  </a:moveTo>
                  <a:lnTo>
                    <a:pt x="1" y="152"/>
                  </a:lnTo>
                  <a:lnTo>
                    <a:pt x="356" y="743"/>
                  </a:lnTo>
                  <a:lnTo>
                    <a:pt x="1485" y="575"/>
                  </a:lnTo>
                  <a:lnTo>
                    <a:pt x="676"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12" name="Google Shape;1812;p43"/>
            <p:cNvSpPr/>
            <p:nvPr/>
          </p:nvSpPr>
          <p:spPr>
            <a:xfrm>
              <a:off x="5983433" y="3518955"/>
              <a:ext cx="2266238" cy="170421"/>
            </a:xfrm>
            <a:custGeom>
              <a:avLst/>
              <a:gdLst/>
              <a:ahLst/>
              <a:cxnLst/>
              <a:rect l="l" t="t" r="r" b="b"/>
              <a:pathLst>
                <a:path w="64455" h="4847" extrusionOk="0">
                  <a:moveTo>
                    <a:pt x="47193" y="0"/>
                  </a:moveTo>
                  <a:cubicBezTo>
                    <a:pt x="43465" y="2126"/>
                    <a:pt x="34235" y="3865"/>
                    <a:pt x="23386" y="4270"/>
                  </a:cubicBezTo>
                  <a:cubicBezTo>
                    <a:pt x="21853" y="4326"/>
                    <a:pt x="20350" y="4353"/>
                    <a:pt x="18889" y="4353"/>
                  </a:cubicBezTo>
                  <a:cubicBezTo>
                    <a:pt x="13758" y="4353"/>
                    <a:pt x="9139" y="4020"/>
                    <a:pt x="5501" y="3443"/>
                  </a:cubicBezTo>
                  <a:cubicBezTo>
                    <a:pt x="3679" y="3645"/>
                    <a:pt x="1839" y="3865"/>
                    <a:pt x="1" y="4151"/>
                  </a:cubicBezTo>
                  <a:cubicBezTo>
                    <a:pt x="1314" y="4061"/>
                    <a:pt x="2616" y="4024"/>
                    <a:pt x="3908" y="4024"/>
                  </a:cubicBezTo>
                  <a:cubicBezTo>
                    <a:pt x="8676" y="4024"/>
                    <a:pt x="13325" y="4526"/>
                    <a:pt x="18037" y="4725"/>
                  </a:cubicBezTo>
                  <a:cubicBezTo>
                    <a:pt x="19760" y="4807"/>
                    <a:pt x="21494" y="4846"/>
                    <a:pt x="23238" y="4846"/>
                  </a:cubicBezTo>
                  <a:cubicBezTo>
                    <a:pt x="26173" y="4846"/>
                    <a:pt x="29135" y="4734"/>
                    <a:pt x="32109" y="4522"/>
                  </a:cubicBezTo>
                  <a:cubicBezTo>
                    <a:pt x="33802" y="4399"/>
                    <a:pt x="35510" y="4248"/>
                    <a:pt x="37180" y="4248"/>
                  </a:cubicBezTo>
                  <a:cubicBezTo>
                    <a:pt x="37340" y="4248"/>
                    <a:pt x="37501" y="4249"/>
                    <a:pt x="37661" y="4252"/>
                  </a:cubicBezTo>
                  <a:cubicBezTo>
                    <a:pt x="38775" y="4270"/>
                    <a:pt x="39854" y="4371"/>
                    <a:pt x="40950" y="4439"/>
                  </a:cubicBezTo>
                  <a:cubicBezTo>
                    <a:pt x="42558" y="4550"/>
                    <a:pt x="44187" y="4604"/>
                    <a:pt x="45830" y="4604"/>
                  </a:cubicBezTo>
                  <a:cubicBezTo>
                    <a:pt x="50430" y="4604"/>
                    <a:pt x="55145" y="4175"/>
                    <a:pt x="59832" y="3341"/>
                  </a:cubicBezTo>
                  <a:cubicBezTo>
                    <a:pt x="60084" y="3291"/>
                    <a:pt x="60405" y="3004"/>
                    <a:pt x="60136" y="2988"/>
                  </a:cubicBezTo>
                  <a:lnTo>
                    <a:pt x="60136" y="2988"/>
                  </a:lnTo>
                  <a:cubicBezTo>
                    <a:pt x="61451" y="3018"/>
                    <a:pt x="62779" y="3492"/>
                    <a:pt x="64060" y="3492"/>
                  </a:cubicBezTo>
                  <a:cubicBezTo>
                    <a:pt x="64192" y="3492"/>
                    <a:pt x="64324" y="3487"/>
                    <a:pt x="64455" y="3476"/>
                  </a:cubicBezTo>
                  <a:cubicBezTo>
                    <a:pt x="63915" y="3190"/>
                    <a:pt x="63324" y="2903"/>
                    <a:pt x="62683" y="2718"/>
                  </a:cubicBezTo>
                  <a:cubicBezTo>
                    <a:pt x="61890" y="2515"/>
                    <a:pt x="60962" y="2498"/>
                    <a:pt x="60068" y="2464"/>
                  </a:cubicBezTo>
                  <a:cubicBezTo>
                    <a:pt x="55697" y="2279"/>
                    <a:pt x="51733" y="1233"/>
                    <a:pt x="47852" y="169"/>
                  </a:cubicBezTo>
                  <a:cubicBezTo>
                    <a:pt x="47632" y="119"/>
                    <a:pt x="47413" y="52"/>
                    <a:pt x="47193" y="0"/>
                  </a:cubicBezTo>
                  <a:close/>
                </a:path>
              </a:pathLst>
            </a:custGeom>
            <a:solidFill>
              <a:srgbClr val="40AAB3">
                <a:alpha val="29550"/>
              </a:srgbClr>
            </a:solidFill>
            <a:ln>
              <a:noFill/>
            </a:ln>
          </p:spPr>
          <p:txBody>
            <a:bodyPr spcFirstLastPara="1" wrap="square" lIns="121900" tIns="121900" rIns="121900" bIns="121900" anchor="ctr" anchorCtr="0">
              <a:noAutofit/>
            </a:bodyPr>
            <a:lstStyle/>
            <a:p>
              <a:endParaRPr sz="2400"/>
            </a:p>
          </p:txBody>
        </p:sp>
        <p:sp>
          <p:nvSpPr>
            <p:cNvPr id="1813" name="Google Shape;1813;p43"/>
            <p:cNvSpPr/>
            <p:nvPr/>
          </p:nvSpPr>
          <p:spPr>
            <a:xfrm>
              <a:off x="6173852" y="3686240"/>
              <a:ext cx="156638" cy="45110"/>
            </a:xfrm>
            <a:custGeom>
              <a:avLst/>
              <a:gdLst/>
              <a:ahLst/>
              <a:cxnLst/>
              <a:rect l="l" t="t" r="r" b="b"/>
              <a:pathLst>
                <a:path w="4455" h="1283" extrusionOk="0">
                  <a:moveTo>
                    <a:pt x="2549" y="1"/>
                  </a:moveTo>
                  <a:lnTo>
                    <a:pt x="0" y="912"/>
                  </a:lnTo>
                  <a:lnTo>
                    <a:pt x="3359" y="1283"/>
                  </a:lnTo>
                  <a:lnTo>
                    <a:pt x="4455" y="68"/>
                  </a:lnTo>
                  <a:lnTo>
                    <a:pt x="254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14" name="Google Shape;1814;p43"/>
            <p:cNvSpPr/>
            <p:nvPr/>
          </p:nvSpPr>
          <p:spPr>
            <a:xfrm>
              <a:off x="6578422" y="3449587"/>
              <a:ext cx="1588177" cy="23557"/>
            </a:xfrm>
            <a:custGeom>
              <a:avLst/>
              <a:gdLst/>
              <a:ahLst/>
              <a:cxnLst/>
              <a:rect l="l" t="t" r="r" b="b"/>
              <a:pathLst>
                <a:path w="45170" h="670" extrusionOk="0">
                  <a:moveTo>
                    <a:pt x="1" y="0"/>
                  </a:moveTo>
                  <a:cubicBezTo>
                    <a:pt x="1" y="0"/>
                    <a:pt x="4676" y="670"/>
                    <a:pt x="16085" y="670"/>
                  </a:cubicBezTo>
                  <a:cubicBezTo>
                    <a:pt x="17734" y="670"/>
                    <a:pt x="19525" y="656"/>
                    <a:pt x="21463" y="624"/>
                  </a:cubicBezTo>
                  <a:cubicBezTo>
                    <a:pt x="36817" y="354"/>
                    <a:pt x="45170" y="0"/>
                    <a:pt x="4517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5" name="Google Shape;1815;p43"/>
            <p:cNvSpPr/>
            <p:nvPr/>
          </p:nvSpPr>
          <p:spPr>
            <a:xfrm>
              <a:off x="6198217" y="3945570"/>
              <a:ext cx="99046" cy="77141"/>
            </a:xfrm>
            <a:custGeom>
              <a:avLst/>
              <a:gdLst/>
              <a:ahLst/>
              <a:cxnLst/>
              <a:rect l="l" t="t" r="r" b="b"/>
              <a:pathLst>
                <a:path w="2817" h="2194" extrusionOk="0">
                  <a:moveTo>
                    <a:pt x="1311" y="1"/>
                  </a:moveTo>
                  <a:cubicBezTo>
                    <a:pt x="1253" y="1"/>
                    <a:pt x="1191" y="11"/>
                    <a:pt x="1130" y="32"/>
                  </a:cubicBezTo>
                  <a:lnTo>
                    <a:pt x="472" y="285"/>
                  </a:lnTo>
                  <a:cubicBezTo>
                    <a:pt x="303" y="352"/>
                    <a:pt x="185" y="487"/>
                    <a:pt x="168" y="640"/>
                  </a:cubicBezTo>
                  <a:lnTo>
                    <a:pt x="16" y="1855"/>
                  </a:lnTo>
                  <a:cubicBezTo>
                    <a:pt x="0" y="2047"/>
                    <a:pt x="152" y="2193"/>
                    <a:pt x="370" y="2193"/>
                  </a:cubicBezTo>
                  <a:cubicBezTo>
                    <a:pt x="382" y="2193"/>
                    <a:pt x="393" y="2193"/>
                    <a:pt x="405" y="2192"/>
                  </a:cubicBezTo>
                  <a:lnTo>
                    <a:pt x="2277" y="2091"/>
                  </a:lnTo>
                  <a:cubicBezTo>
                    <a:pt x="2581" y="2073"/>
                    <a:pt x="2817" y="1803"/>
                    <a:pt x="2733" y="1585"/>
                  </a:cubicBezTo>
                  <a:lnTo>
                    <a:pt x="2699" y="1517"/>
                  </a:lnTo>
                  <a:cubicBezTo>
                    <a:pt x="2653" y="1394"/>
                    <a:pt x="2523" y="1313"/>
                    <a:pt x="2372" y="1313"/>
                  </a:cubicBezTo>
                  <a:cubicBezTo>
                    <a:pt x="2358" y="1313"/>
                    <a:pt x="2343" y="1313"/>
                    <a:pt x="2328" y="1315"/>
                  </a:cubicBezTo>
                  <a:lnTo>
                    <a:pt x="1991" y="1331"/>
                  </a:lnTo>
                  <a:cubicBezTo>
                    <a:pt x="1754" y="1331"/>
                    <a:pt x="1586" y="1196"/>
                    <a:pt x="1602" y="994"/>
                  </a:cubicBezTo>
                  <a:lnTo>
                    <a:pt x="1669" y="336"/>
                  </a:lnTo>
                  <a:cubicBezTo>
                    <a:pt x="1696" y="137"/>
                    <a:pt x="1525" y="1"/>
                    <a:pt x="131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16" name="Google Shape;1816;p43"/>
            <p:cNvSpPr/>
            <p:nvPr/>
          </p:nvSpPr>
          <p:spPr>
            <a:xfrm>
              <a:off x="6690578" y="4027524"/>
              <a:ext cx="103265" cy="88884"/>
            </a:xfrm>
            <a:custGeom>
              <a:avLst/>
              <a:gdLst/>
              <a:ahLst/>
              <a:cxnLst/>
              <a:rect l="l" t="t" r="r" b="b"/>
              <a:pathLst>
                <a:path w="2937" h="2528" extrusionOk="0">
                  <a:moveTo>
                    <a:pt x="1300" y="1"/>
                  </a:moveTo>
                  <a:cubicBezTo>
                    <a:pt x="1003" y="1"/>
                    <a:pt x="690" y="64"/>
                    <a:pt x="388" y="199"/>
                  </a:cubicBezTo>
                  <a:cubicBezTo>
                    <a:pt x="236" y="249"/>
                    <a:pt x="118" y="334"/>
                    <a:pt x="0" y="417"/>
                  </a:cubicBezTo>
                  <a:lnTo>
                    <a:pt x="169" y="604"/>
                  </a:lnTo>
                  <a:lnTo>
                    <a:pt x="185" y="604"/>
                  </a:lnTo>
                  <a:cubicBezTo>
                    <a:pt x="398" y="508"/>
                    <a:pt x="617" y="463"/>
                    <a:pt x="825" y="463"/>
                  </a:cubicBezTo>
                  <a:cubicBezTo>
                    <a:pt x="1244" y="463"/>
                    <a:pt x="1613" y="647"/>
                    <a:pt x="1771" y="975"/>
                  </a:cubicBezTo>
                  <a:cubicBezTo>
                    <a:pt x="1940" y="1328"/>
                    <a:pt x="1822" y="1733"/>
                    <a:pt x="1519" y="2055"/>
                  </a:cubicBezTo>
                  <a:lnTo>
                    <a:pt x="1957" y="2527"/>
                  </a:lnTo>
                  <a:cubicBezTo>
                    <a:pt x="2632" y="2071"/>
                    <a:pt x="2936" y="1328"/>
                    <a:pt x="2649" y="721"/>
                  </a:cubicBezTo>
                  <a:cubicBezTo>
                    <a:pt x="2423" y="259"/>
                    <a:pt x="1896" y="1"/>
                    <a:pt x="1300"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17" name="Google Shape;1817;p43"/>
            <p:cNvSpPr/>
            <p:nvPr/>
          </p:nvSpPr>
          <p:spPr>
            <a:xfrm>
              <a:off x="6106207" y="4101498"/>
              <a:ext cx="144226" cy="64730"/>
            </a:xfrm>
            <a:custGeom>
              <a:avLst/>
              <a:gdLst/>
              <a:ahLst/>
              <a:cxnLst/>
              <a:rect l="l" t="t" r="r" b="b"/>
              <a:pathLst>
                <a:path w="4102" h="1841" extrusionOk="0">
                  <a:moveTo>
                    <a:pt x="2279" y="1"/>
                  </a:moveTo>
                  <a:lnTo>
                    <a:pt x="1" y="558"/>
                  </a:lnTo>
                  <a:lnTo>
                    <a:pt x="1384" y="1537"/>
                  </a:lnTo>
                  <a:lnTo>
                    <a:pt x="4102" y="1840"/>
                  </a:lnTo>
                  <a:lnTo>
                    <a:pt x="227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18" name="Google Shape;1818;p43"/>
            <p:cNvSpPr/>
            <p:nvPr/>
          </p:nvSpPr>
          <p:spPr>
            <a:xfrm>
              <a:off x="6381464" y="4006007"/>
              <a:ext cx="67120" cy="36813"/>
            </a:xfrm>
            <a:custGeom>
              <a:avLst/>
              <a:gdLst/>
              <a:ahLst/>
              <a:cxnLst/>
              <a:rect l="l" t="t" r="r" b="b"/>
              <a:pathLst>
                <a:path w="1909" h="1047" extrusionOk="0">
                  <a:moveTo>
                    <a:pt x="322" y="1"/>
                  </a:moveTo>
                  <a:lnTo>
                    <a:pt x="1" y="523"/>
                  </a:lnTo>
                  <a:lnTo>
                    <a:pt x="574" y="1047"/>
                  </a:lnTo>
                  <a:lnTo>
                    <a:pt x="1908" y="777"/>
                  </a:lnTo>
                  <a:lnTo>
                    <a:pt x="32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19" name="Google Shape;1819;p43"/>
            <p:cNvSpPr/>
            <p:nvPr/>
          </p:nvSpPr>
          <p:spPr>
            <a:xfrm>
              <a:off x="6471646" y="3970989"/>
              <a:ext cx="59350" cy="40364"/>
            </a:xfrm>
            <a:custGeom>
              <a:avLst/>
              <a:gdLst/>
              <a:ahLst/>
              <a:cxnLst/>
              <a:rect l="l" t="t" r="r" b="b"/>
              <a:pathLst>
                <a:path w="1688" h="1148" extrusionOk="0">
                  <a:moveTo>
                    <a:pt x="1030" y="1"/>
                  </a:moveTo>
                  <a:lnTo>
                    <a:pt x="0" y="389"/>
                  </a:lnTo>
                  <a:lnTo>
                    <a:pt x="322" y="1148"/>
                  </a:lnTo>
                  <a:lnTo>
                    <a:pt x="1688" y="1132"/>
                  </a:lnTo>
                  <a:lnTo>
                    <a:pt x="1030"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0" name="Google Shape;1820;p43"/>
            <p:cNvSpPr/>
            <p:nvPr/>
          </p:nvSpPr>
          <p:spPr>
            <a:xfrm>
              <a:off x="6412931" y="4135356"/>
              <a:ext cx="59350" cy="40364"/>
            </a:xfrm>
            <a:custGeom>
              <a:avLst/>
              <a:gdLst/>
              <a:ahLst/>
              <a:cxnLst/>
              <a:rect l="l" t="t" r="r" b="b"/>
              <a:pathLst>
                <a:path w="1688" h="1148" extrusionOk="0">
                  <a:moveTo>
                    <a:pt x="1029" y="0"/>
                  </a:moveTo>
                  <a:lnTo>
                    <a:pt x="1" y="387"/>
                  </a:lnTo>
                  <a:lnTo>
                    <a:pt x="321" y="1147"/>
                  </a:lnTo>
                  <a:lnTo>
                    <a:pt x="1688" y="1130"/>
                  </a:lnTo>
                  <a:lnTo>
                    <a:pt x="102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1" name="Google Shape;1821;p43"/>
            <p:cNvSpPr/>
            <p:nvPr/>
          </p:nvSpPr>
          <p:spPr>
            <a:xfrm>
              <a:off x="6237348" y="4073020"/>
              <a:ext cx="63499" cy="36813"/>
            </a:xfrm>
            <a:custGeom>
              <a:avLst/>
              <a:gdLst/>
              <a:ahLst/>
              <a:cxnLst/>
              <a:rect l="l" t="t" r="r" b="b"/>
              <a:pathLst>
                <a:path w="1806" h="1047" extrusionOk="0">
                  <a:moveTo>
                    <a:pt x="810" y="1"/>
                  </a:moveTo>
                  <a:lnTo>
                    <a:pt x="0" y="1047"/>
                  </a:lnTo>
                  <a:lnTo>
                    <a:pt x="1620" y="912"/>
                  </a:lnTo>
                  <a:lnTo>
                    <a:pt x="1805" y="18"/>
                  </a:lnTo>
                  <a:lnTo>
                    <a:pt x="810"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2" name="Google Shape;1822;p43"/>
            <p:cNvSpPr/>
            <p:nvPr/>
          </p:nvSpPr>
          <p:spPr>
            <a:xfrm>
              <a:off x="6533349" y="3438231"/>
              <a:ext cx="65890" cy="49751"/>
            </a:xfrm>
            <a:custGeom>
              <a:avLst/>
              <a:gdLst/>
              <a:ahLst/>
              <a:cxnLst/>
              <a:rect l="l" t="t" r="r" b="b"/>
              <a:pathLst>
                <a:path w="1874" h="1415" extrusionOk="0">
                  <a:moveTo>
                    <a:pt x="606" y="0"/>
                  </a:moveTo>
                  <a:cubicBezTo>
                    <a:pt x="408" y="0"/>
                    <a:pt x="292" y="128"/>
                    <a:pt x="371" y="256"/>
                  </a:cubicBezTo>
                  <a:lnTo>
                    <a:pt x="591" y="627"/>
                  </a:lnTo>
                  <a:cubicBezTo>
                    <a:pt x="659" y="744"/>
                    <a:pt x="574" y="863"/>
                    <a:pt x="423" y="897"/>
                  </a:cubicBezTo>
                  <a:lnTo>
                    <a:pt x="203" y="930"/>
                  </a:lnTo>
                  <a:cubicBezTo>
                    <a:pt x="85" y="964"/>
                    <a:pt x="0" y="1032"/>
                    <a:pt x="18" y="1115"/>
                  </a:cubicBezTo>
                  <a:lnTo>
                    <a:pt x="18" y="1167"/>
                  </a:lnTo>
                  <a:cubicBezTo>
                    <a:pt x="18" y="1309"/>
                    <a:pt x="173" y="1415"/>
                    <a:pt x="343" y="1415"/>
                  </a:cubicBezTo>
                  <a:cubicBezTo>
                    <a:pt x="375" y="1415"/>
                    <a:pt x="407" y="1411"/>
                    <a:pt x="439" y="1403"/>
                  </a:cubicBezTo>
                  <a:lnTo>
                    <a:pt x="1671" y="1149"/>
                  </a:lnTo>
                  <a:cubicBezTo>
                    <a:pt x="1822" y="1133"/>
                    <a:pt x="1874" y="1014"/>
                    <a:pt x="1806" y="897"/>
                  </a:cubicBezTo>
                  <a:lnTo>
                    <a:pt x="1384" y="204"/>
                  </a:lnTo>
                  <a:cubicBezTo>
                    <a:pt x="1334" y="121"/>
                    <a:pt x="1233" y="69"/>
                    <a:pt x="1114" y="53"/>
                  </a:cubicBezTo>
                  <a:lnTo>
                    <a:pt x="641" y="2"/>
                  </a:lnTo>
                  <a:cubicBezTo>
                    <a:pt x="629" y="1"/>
                    <a:pt x="618" y="0"/>
                    <a:pt x="606"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3" name="Google Shape;1823;p43"/>
            <p:cNvSpPr/>
            <p:nvPr/>
          </p:nvSpPr>
          <p:spPr>
            <a:xfrm>
              <a:off x="6118688" y="3589800"/>
              <a:ext cx="104460" cy="89974"/>
            </a:xfrm>
            <a:custGeom>
              <a:avLst/>
              <a:gdLst/>
              <a:ahLst/>
              <a:cxnLst/>
              <a:rect l="l" t="t" r="r" b="b"/>
              <a:pathLst>
                <a:path w="2971" h="2559" extrusionOk="0">
                  <a:moveTo>
                    <a:pt x="2331" y="1"/>
                  </a:moveTo>
                  <a:cubicBezTo>
                    <a:pt x="1437" y="1"/>
                    <a:pt x="535" y="468"/>
                    <a:pt x="271" y="1124"/>
                  </a:cubicBezTo>
                  <a:cubicBezTo>
                    <a:pt x="1" y="1765"/>
                    <a:pt x="406" y="2356"/>
                    <a:pt x="1216" y="2559"/>
                  </a:cubicBezTo>
                  <a:lnTo>
                    <a:pt x="1621" y="1967"/>
                  </a:lnTo>
                  <a:cubicBezTo>
                    <a:pt x="1249" y="1783"/>
                    <a:pt x="1081" y="1445"/>
                    <a:pt x="1216" y="1090"/>
                  </a:cubicBezTo>
                  <a:cubicBezTo>
                    <a:pt x="1404" y="618"/>
                    <a:pt x="2034" y="293"/>
                    <a:pt x="2665" y="293"/>
                  </a:cubicBezTo>
                  <a:cubicBezTo>
                    <a:pt x="2711" y="293"/>
                    <a:pt x="2756" y="294"/>
                    <a:pt x="2802" y="298"/>
                  </a:cubicBezTo>
                  <a:lnTo>
                    <a:pt x="2818" y="298"/>
                  </a:lnTo>
                  <a:lnTo>
                    <a:pt x="2970" y="95"/>
                  </a:lnTo>
                  <a:cubicBezTo>
                    <a:pt x="2835" y="62"/>
                    <a:pt x="2700" y="28"/>
                    <a:pt x="2548" y="10"/>
                  </a:cubicBezTo>
                  <a:cubicBezTo>
                    <a:pt x="2476" y="4"/>
                    <a:pt x="2404" y="1"/>
                    <a:pt x="233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4" name="Google Shape;1824;p43"/>
            <p:cNvSpPr/>
            <p:nvPr/>
          </p:nvSpPr>
          <p:spPr>
            <a:xfrm>
              <a:off x="6610452" y="3520150"/>
              <a:ext cx="75418" cy="59350"/>
            </a:xfrm>
            <a:custGeom>
              <a:avLst/>
              <a:gdLst/>
              <a:ahLst/>
              <a:cxnLst/>
              <a:rect l="l" t="t" r="r" b="b"/>
              <a:pathLst>
                <a:path w="2145" h="1688" extrusionOk="0">
                  <a:moveTo>
                    <a:pt x="2144" y="0"/>
                  </a:moveTo>
                  <a:lnTo>
                    <a:pt x="592" y="68"/>
                  </a:lnTo>
                  <a:lnTo>
                    <a:pt x="1" y="1688"/>
                  </a:lnTo>
                  <a:lnTo>
                    <a:pt x="1" y="1688"/>
                  </a:lnTo>
                  <a:lnTo>
                    <a:pt x="1638" y="895"/>
                  </a:lnTo>
                  <a:lnTo>
                    <a:pt x="214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5" name="Google Shape;1825;p43"/>
            <p:cNvSpPr/>
            <p:nvPr/>
          </p:nvSpPr>
          <p:spPr>
            <a:xfrm>
              <a:off x="6431319" y="3499969"/>
              <a:ext cx="48099" cy="29112"/>
            </a:xfrm>
            <a:custGeom>
              <a:avLst/>
              <a:gdLst/>
              <a:ahLst/>
              <a:cxnLst/>
              <a:rect l="l" t="t" r="r" b="b"/>
              <a:pathLst>
                <a:path w="1368" h="828" extrusionOk="0">
                  <a:moveTo>
                    <a:pt x="996" y="1"/>
                  </a:moveTo>
                  <a:lnTo>
                    <a:pt x="0" y="828"/>
                  </a:lnTo>
                  <a:lnTo>
                    <a:pt x="1080" y="743"/>
                  </a:lnTo>
                  <a:lnTo>
                    <a:pt x="1367" y="288"/>
                  </a:lnTo>
                  <a:lnTo>
                    <a:pt x="99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6" name="Google Shape;1826;p43"/>
            <p:cNvSpPr/>
            <p:nvPr/>
          </p:nvSpPr>
          <p:spPr>
            <a:xfrm>
              <a:off x="6360720" y="3498774"/>
              <a:ext cx="42157" cy="32066"/>
            </a:xfrm>
            <a:custGeom>
              <a:avLst/>
              <a:gdLst/>
              <a:ahLst/>
              <a:cxnLst/>
              <a:rect l="l" t="t" r="r" b="b"/>
              <a:pathLst>
                <a:path w="1199" h="912" extrusionOk="0">
                  <a:moveTo>
                    <a:pt x="305" y="1"/>
                  </a:moveTo>
                  <a:lnTo>
                    <a:pt x="1" y="912"/>
                  </a:lnTo>
                  <a:lnTo>
                    <a:pt x="1" y="912"/>
                  </a:lnTo>
                  <a:lnTo>
                    <a:pt x="1114" y="642"/>
                  </a:lnTo>
                  <a:lnTo>
                    <a:pt x="1198" y="52"/>
                  </a:lnTo>
                  <a:lnTo>
                    <a:pt x="30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7" name="Google Shape;1827;p43"/>
            <p:cNvSpPr/>
            <p:nvPr/>
          </p:nvSpPr>
          <p:spPr>
            <a:xfrm>
              <a:off x="6447351" y="3604390"/>
              <a:ext cx="40926" cy="38008"/>
            </a:xfrm>
            <a:custGeom>
              <a:avLst/>
              <a:gdLst/>
              <a:ahLst/>
              <a:cxnLst/>
              <a:rect l="l" t="t" r="r" b="b"/>
              <a:pathLst>
                <a:path w="1164" h="1081" extrusionOk="0">
                  <a:moveTo>
                    <a:pt x="237" y="0"/>
                  </a:moveTo>
                  <a:lnTo>
                    <a:pt x="0" y="1080"/>
                  </a:lnTo>
                  <a:lnTo>
                    <a:pt x="1114" y="709"/>
                  </a:lnTo>
                  <a:lnTo>
                    <a:pt x="1164" y="34"/>
                  </a:lnTo>
                  <a:lnTo>
                    <a:pt x="237" y="0"/>
                  </a:lnTo>
                  <a:close/>
                </a:path>
              </a:pathLst>
            </a:custGeom>
            <a:solidFill>
              <a:srgbClr val="80A1A6"/>
            </a:solidFill>
            <a:ln>
              <a:noFill/>
            </a:ln>
          </p:spPr>
          <p:txBody>
            <a:bodyPr spcFirstLastPara="1" wrap="square" lIns="121900" tIns="121900" rIns="121900" bIns="121900" anchor="ctr" anchorCtr="0">
              <a:noAutofit/>
            </a:bodyPr>
            <a:lstStyle/>
            <a:p>
              <a:endParaRPr sz="2400"/>
            </a:p>
          </p:txBody>
        </p:sp>
        <p:sp>
          <p:nvSpPr>
            <p:cNvPr id="1828" name="Google Shape;1828;p43"/>
            <p:cNvSpPr/>
            <p:nvPr/>
          </p:nvSpPr>
          <p:spPr>
            <a:xfrm>
              <a:off x="6548748" y="3519588"/>
              <a:ext cx="52881" cy="26686"/>
            </a:xfrm>
            <a:custGeom>
              <a:avLst/>
              <a:gdLst/>
              <a:ahLst/>
              <a:cxnLst/>
              <a:rect l="l" t="t" r="r" b="b"/>
              <a:pathLst>
                <a:path w="1504" h="759" extrusionOk="0">
                  <a:moveTo>
                    <a:pt x="660" y="0"/>
                  </a:moveTo>
                  <a:lnTo>
                    <a:pt x="1" y="203"/>
                  </a:lnTo>
                  <a:lnTo>
                    <a:pt x="390" y="759"/>
                  </a:lnTo>
                  <a:lnTo>
                    <a:pt x="1503" y="522"/>
                  </a:lnTo>
                  <a:lnTo>
                    <a:pt x="660"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9" name="Google Shape;1829;p43"/>
            <p:cNvSpPr/>
            <p:nvPr/>
          </p:nvSpPr>
          <p:spPr>
            <a:xfrm>
              <a:off x="5310215" y="3229705"/>
              <a:ext cx="72289" cy="40223"/>
            </a:xfrm>
            <a:custGeom>
              <a:avLst/>
              <a:gdLst/>
              <a:ahLst/>
              <a:cxnLst/>
              <a:rect l="l" t="t" r="r" b="b"/>
              <a:pathLst>
                <a:path w="2056" h="1144" extrusionOk="0">
                  <a:moveTo>
                    <a:pt x="1151" y="1"/>
                  </a:moveTo>
                  <a:cubicBezTo>
                    <a:pt x="1102" y="1"/>
                    <a:pt x="1048" y="9"/>
                    <a:pt x="994" y="27"/>
                  </a:cubicBezTo>
                  <a:lnTo>
                    <a:pt x="504" y="180"/>
                  </a:lnTo>
                  <a:cubicBezTo>
                    <a:pt x="386" y="214"/>
                    <a:pt x="285" y="281"/>
                    <a:pt x="267" y="349"/>
                  </a:cubicBezTo>
                  <a:lnTo>
                    <a:pt x="31" y="972"/>
                  </a:lnTo>
                  <a:cubicBezTo>
                    <a:pt x="0" y="1064"/>
                    <a:pt x="82" y="1143"/>
                    <a:pt x="224" y="1143"/>
                  </a:cubicBezTo>
                  <a:cubicBezTo>
                    <a:pt x="238" y="1143"/>
                    <a:pt x="252" y="1142"/>
                    <a:pt x="267" y="1141"/>
                  </a:cubicBezTo>
                  <a:lnTo>
                    <a:pt x="1635" y="1057"/>
                  </a:lnTo>
                  <a:cubicBezTo>
                    <a:pt x="1853" y="1040"/>
                    <a:pt x="2056" y="888"/>
                    <a:pt x="2006" y="770"/>
                  </a:cubicBezTo>
                  <a:lnTo>
                    <a:pt x="2006" y="736"/>
                  </a:lnTo>
                  <a:cubicBezTo>
                    <a:pt x="1972" y="668"/>
                    <a:pt x="1871" y="635"/>
                    <a:pt x="1736" y="635"/>
                  </a:cubicBezTo>
                  <a:lnTo>
                    <a:pt x="1482" y="652"/>
                  </a:lnTo>
                  <a:cubicBezTo>
                    <a:pt x="1465" y="654"/>
                    <a:pt x="1449" y="655"/>
                    <a:pt x="1433" y="655"/>
                  </a:cubicBezTo>
                  <a:cubicBezTo>
                    <a:pt x="1292" y="655"/>
                    <a:pt x="1199" y="591"/>
                    <a:pt x="1230" y="500"/>
                  </a:cubicBezTo>
                  <a:lnTo>
                    <a:pt x="1347" y="162"/>
                  </a:lnTo>
                  <a:cubicBezTo>
                    <a:pt x="1385" y="63"/>
                    <a:pt x="1286" y="1"/>
                    <a:pt x="115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0" name="Google Shape;1830;p43"/>
            <p:cNvSpPr/>
            <p:nvPr/>
          </p:nvSpPr>
          <p:spPr>
            <a:xfrm>
              <a:off x="5233604" y="3312504"/>
              <a:ext cx="98518" cy="38008"/>
            </a:xfrm>
            <a:custGeom>
              <a:avLst/>
              <a:gdLst/>
              <a:ahLst/>
              <a:cxnLst/>
              <a:rect l="l" t="t" r="r" b="b"/>
              <a:pathLst>
                <a:path w="2802" h="1081" extrusionOk="0">
                  <a:moveTo>
                    <a:pt x="1654" y="1"/>
                  </a:moveTo>
                  <a:lnTo>
                    <a:pt x="0" y="288"/>
                  </a:lnTo>
                  <a:lnTo>
                    <a:pt x="810" y="862"/>
                  </a:lnTo>
                  <a:lnTo>
                    <a:pt x="2801" y="1081"/>
                  </a:lnTo>
                  <a:lnTo>
                    <a:pt x="1654"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1" name="Google Shape;1831;p43"/>
            <p:cNvSpPr/>
            <p:nvPr/>
          </p:nvSpPr>
          <p:spPr>
            <a:xfrm>
              <a:off x="5447720" y="3257375"/>
              <a:ext cx="56432" cy="20780"/>
            </a:xfrm>
            <a:custGeom>
              <a:avLst/>
              <a:gdLst/>
              <a:ahLst/>
              <a:cxnLst/>
              <a:rect l="l" t="t" r="r" b="b"/>
              <a:pathLst>
                <a:path w="1605" h="591" extrusionOk="0">
                  <a:moveTo>
                    <a:pt x="305" y="0"/>
                  </a:moveTo>
                  <a:lnTo>
                    <a:pt x="1" y="304"/>
                  </a:lnTo>
                  <a:lnTo>
                    <a:pt x="457" y="590"/>
                  </a:lnTo>
                  <a:lnTo>
                    <a:pt x="1604" y="405"/>
                  </a:lnTo>
                  <a:lnTo>
                    <a:pt x="30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2" name="Google Shape;1832;p43"/>
            <p:cNvSpPr/>
            <p:nvPr/>
          </p:nvSpPr>
          <p:spPr>
            <a:xfrm>
              <a:off x="5525456" y="3234838"/>
              <a:ext cx="53443" cy="23733"/>
            </a:xfrm>
            <a:custGeom>
              <a:avLst/>
              <a:gdLst/>
              <a:ahLst/>
              <a:cxnLst/>
              <a:rect l="l" t="t" r="r" b="b"/>
              <a:pathLst>
                <a:path w="1520" h="675" extrusionOk="0">
                  <a:moveTo>
                    <a:pt x="912" y="0"/>
                  </a:moveTo>
                  <a:lnTo>
                    <a:pt x="1" y="252"/>
                  </a:lnTo>
                  <a:lnTo>
                    <a:pt x="271" y="675"/>
                  </a:lnTo>
                  <a:lnTo>
                    <a:pt x="1519" y="624"/>
                  </a:lnTo>
                  <a:lnTo>
                    <a:pt x="912"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3" name="Google Shape;1833;p43"/>
            <p:cNvSpPr/>
            <p:nvPr/>
          </p:nvSpPr>
          <p:spPr>
            <a:xfrm>
              <a:off x="5468534" y="3334478"/>
              <a:ext cx="54603" cy="27319"/>
            </a:xfrm>
            <a:custGeom>
              <a:avLst/>
              <a:gdLst/>
              <a:ahLst/>
              <a:cxnLst/>
              <a:rect l="l" t="t" r="r" b="b"/>
              <a:pathLst>
                <a:path w="1553" h="777" extrusionOk="0">
                  <a:moveTo>
                    <a:pt x="961" y="1"/>
                  </a:moveTo>
                  <a:lnTo>
                    <a:pt x="0" y="237"/>
                  </a:lnTo>
                  <a:lnTo>
                    <a:pt x="253" y="743"/>
                  </a:lnTo>
                  <a:lnTo>
                    <a:pt x="1552" y="777"/>
                  </a:lnTo>
                  <a:lnTo>
                    <a:pt x="1552" y="777"/>
                  </a:lnTo>
                  <a:lnTo>
                    <a:pt x="961"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4" name="Google Shape;1834;p43"/>
            <p:cNvSpPr/>
            <p:nvPr/>
          </p:nvSpPr>
          <p:spPr>
            <a:xfrm>
              <a:off x="5877218" y="3264477"/>
              <a:ext cx="40399" cy="33824"/>
            </a:xfrm>
            <a:custGeom>
              <a:avLst/>
              <a:gdLst/>
              <a:ahLst/>
              <a:cxnLst/>
              <a:rect l="l" t="t" r="r" b="b"/>
              <a:pathLst>
                <a:path w="1149" h="962" extrusionOk="0">
                  <a:moveTo>
                    <a:pt x="52" y="1"/>
                  </a:moveTo>
                  <a:lnTo>
                    <a:pt x="1" y="388"/>
                  </a:lnTo>
                  <a:lnTo>
                    <a:pt x="1148" y="962"/>
                  </a:lnTo>
                  <a:lnTo>
                    <a:pt x="709" y="17"/>
                  </a:lnTo>
                  <a:lnTo>
                    <a:pt x="52" y="1"/>
                  </a:lnTo>
                  <a:close/>
                </a:path>
              </a:pathLst>
            </a:custGeom>
            <a:solidFill>
              <a:srgbClr val="5E7C7D"/>
            </a:solidFill>
            <a:ln>
              <a:noFill/>
            </a:ln>
          </p:spPr>
          <p:txBody>
            <a:bodyPr spcFirstLastPara="1" wrap="square" lIns="121900" tIns="121900" rIns="121900" bIns="121900" anchor="ctr" anchorCtr="0">
              <a:noAutofit/>
            </a:bodyPr>
            <a:lstStyle/>
            <a:p>
              <a:endParaRPr sz="2400"/>
            </a:p>
          </p:txBody>
        </p:sp>
        <p:sp>
          <p:nvSpPr>
            <p:cNvPr id="1835" name="Google Shape;1835;p43"/>
            <p:cNvSpPr/>
            <p:nvPr/>
          </p:nvSpPr>
          <p:spPr>
            <a:xfrm>
              <a:off x="5960896" y="3296506"/>
              <a:ext cx="51615" cy="36813"/>
            </a:xfrm>
            <a:custGeom>
              <a:avLst/>
              <a:gdLst/>
              <a:ahLst/>
              <a:cxnLst/>
              <a:rect l="l" t="t" r="r" b="b"/>
              <a:pathLst>
                <a:path w="1468" h="1047" extrusionOk="0">
                  <a:moveTo>
                    <a:pt x="406" y="1"/>
                  </a:moveTo>
                  <a:lnTo>
                    <a:pt x="1" y="355"/>
                  </a:lnTo>
                  <a:lnTo>
                    <a:pt x="1029" y="1047"/>
                  </a:lnTo>
                  <a:lnTo>
                    <a:pt x="1468" y="406"/>
                  </a:lnTo>
                  <a:lnTo>
                    <a:pt x="40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36" name="Google Shape;1836;p43"/>
            <p:cNvSpPr/>
            <p:nvPr/>
          </p:nvSpPr>
          <p:spPr>
            <a:xfrm>
              <a:off x="5768684" y="3312504"/>
              <a:ext cx="56361" cy="39801"/>
            </a:xfrm>
            <a:custGeom>
              <a:avLst/>
              <a:gdLst/>
              <a:ahLst/>
              <a:cxnLst/>
              <a:rect l="l" t="t" r="r" b="b"/>
              <a:pathLst>
                <a:path w="1603" h="1132" extrusionOk="0">
                  <a:moveTo>
                    <a:pt x="523" y="1"/>
                  </a:moveTo>
                  <a:lnTo>
                    <a:pt x="1" y="389"/>
                  </a:lnTo>
                  <a:lnTo>
                    <a:pt x="962" y="1132"/>
                  </a:lnTo>
                  <a:lnTo>
                    <a:pt x="1603" y="423"/>
                  </a:lnTo>
                  <a:lnTo>
                    <a:pt x="52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7" name="Google Shape;1837;p43"/>
            <p:cNvSpPr/>
            <p:nvPr/>
          </p:nvSpPr>
          <p:spPr>
            <a:xfrm>
              <a:off x="5327900" y="3296506"/>
              <a:ext cx="52248" cy="20780"/>
            </a:xfrm>
            <a:custGeom>
              <a:avLst/>
              <a:gdLst/>
              <a:ahLst/>
              <a:cxnLst/>
              <a:rect l="l" t="t" r="r" b="b"/>
              <a:pathLst>
                <a:path w="1486" h="591" extrusionOk="0">
                  <a:moveTo>
                    <a:pt x="727" y="1"/>
                  </a:moveTo>
                  <a:lnTo>
                    <a:pt x="1" y="591"/>
                  </a:lnTo>
                  <a:lnTo>
                    <a:pt x="1249" y="507"/>
                  </a:lnTo>
                  <a:lnTo>
                    <a:pt x="148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8" name="Google Shape;1838;p43"/>
            <p:cNvSpPr/>
            <p:nvPr/>
          </p:nvSpPr>
          <p:spPr>
            <a:xfrm>
              <a:off x="4823162" y="3529678"/>
              <a:ext cx="72324" cy="50490"/>
            </a:xfrm>
            <a:custGeom>
              <a:avLst/>
              <a:gdLst/>
              <a:ahLst/>
              <a:cxnLst/>
              <a:rect l="l" t="t" r="r" b="b"/>
              <a:pathLst>
                <a:path w="2057" h="1436" extrusionOk="0">
                  <a:moveTo>
                    <a:pt x="1159" y="0"/>
                  </a:moveTo>
                  <a:cubicBezTo>
                    <a:pt x="1109" y="0"/>
                    <a:pt x="1052" y="11"/>
                    <a:pt x="993" y="33"/>
                  </a:cubicBezTo>
                  <a:lnTo>
                    <a:pt x="505" y="219"/>
                  </a:lnTo>
                  <a:cubicBezTo>
                    <a:pt x="386" y="269"/>
                    <a:pt x="285" y="354"/>
                    <a:pt x="268" y="438"/>
                  </a:cubicBezTo>
                  <a:lnTo>
                    <a:pt x="32" y="1214"/>
                  </a:lnTo>
                  <a:cubicBezTo>
                    <a:pt x="1" y="1339"/>
                    <a:pt x="86" y="1436"/>
                    <a:pt x="234" y="1436"/>
                  </a:cubicBezTo>
                  <a:cubicBezTo>
                    <a:pt x="245" y="1436"/>
                    <a:pt x="256" y="1435"/>
                    <a:pt x="268" y="1434"/>
                  </a:cubicBezTo>
                  <a:lnTo>
                    <a:pt x="1634" y="1333"/>
                  </a:lnTo>
                  <a:cubicBezTo>
                    <a:pt x="1871" y="1315"/>
                    <a:pt x="2057" y="1130"/>
                    <a:pt x="2023" y="978"/>
                  </a:cubicBezTo>
                  <a:lnTo>
                    <a:pt x="2006" y="928"/>
                  </a:lnTo>
                  <a:cubicBezTo>
                    <a:pt x="1976" y="854"/>
                    <a:pt x="1895" y="806"/>
                    <a:pt x="1785" y="806"/>
                  </a:cubicBezTo>
                  <a:cubicBezTo>
                    <a:pt x="1769" y="806"/>
                    <a:pt x="1753" y="807"/>
                    <a:pt x="1736" y="809"/>
                  </a:cubicBezTo>
                  <a:lnTo>
                    <a:pt x="1499" y="827"/>
                  </a:lnTo>
                  <a:cubicBezTo>
                    <a:pt x="1486" y="828"/>
                    <a:pt x="1474" y="828"/>
                    <a:pt x="1461" y="828"/>
                  </a:cubicBezTo>
                  <a:cubicBezTo>
                    <a:pt x="1301" y="828"/>
                    <a:pt x="1216" y="733"/>
                    <a:pt x="1247" y="624"/>
                  </a:cubicBezTo>
                  <a:lnTo>
                    <a:pt x="1348" y="202"/>
                  </a:lnTo>
                  <a:cubicBezTo>
                    <a:pt x="1385" y="78"/>
                    <a:pt x="1295" y="0"/>
                    <a:pt x="115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39" name="Google Shape;1839;p43"/>
            <p:cNvSpPr/>
            <p:nvPr/>
          </p:nvSpPr>
          <p:spPr>
            <a:xfrm>
              <a:off x="5156466" y="3542125"/>
              <a:ext cx="137933" cy="61530"/>
            </a:xfrm>
            <a:custGeom>
              <a:avLst/>
              <a:gdLst/>
              <a:ahLst/>
              <a:cxnLst/>
              <a:rect l="l" t="t" r="r" b="b"/>
              <a:pathLst>
                <a:path w="3923" h="1750" extrusionOk="0">
                  <a:moveTo>
                    <a:pt x="3544" y="0"/>
                  </a:moveTo>
                  <a:lnTo>
                    <a:pt x="3257" y="16"/>
                  </a:lnTo>
                  <a:lnTo>
                    <a:pt x="3257" y="34"/>
                  </a:lnTo>
                  <a:cubicBezTo>
                    <a:pt x="3391" y="570"/>
                    <a:pt x="3066" y="948"/>
                    <a:pt x="2477" y="948"/>
                  </a:cubicBezTo>
                  <a:cubicBezTo>
                    <a:pt x="2399" y="948"/>
                    <a:pt x="2316" y="942"/>
                    <a:pt x="2228" y="928"/>
                  </a:cubicBezTo>
                  <a:cubicBezTo>
                    <a:pt x="1688" y="844"/>
                    <a:pt x="1165" y="489"/>
                    <a:pt x="845" y="50"/>
                  </a:cubicBezTo>
                  <a:lnTo>
                    <a:pt x="1" y="68"/>
                  </a:lnTo>
                  <a:cubicBezTo>
                    <a:pt x="372" y="878"/>
                    <a:pt x="1317" y="1586"/>
                    <a:pt x="2262" y="1721"/>
                  </a:cubicBezTo>
                  <a:cubicBezTo>
                    <a:pt x="2380" y="1740"/>
                    <a:pt x="2493" y="1749"/>
                    <a:pt x="2600" y="1749"/>
                  </a:cubicBezTo>
                  <a:cubicBezTo>
                    <a:pt x="3442" y="1749"/>
                    <a:pt x="3923" y="1184"/>
                    <a:pt x="3713" y="405"/>
                  </a:cubicBezTo>
                  <a:cubicBezTo>
                    <a:pt x="3679" y="270"/>
                    <a:pt x="3628" y="135"/>
                    <a:pt x="354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0" name="Google Shape;1840;p43"/>
            <p:cNvSpPr/>
            <p:nvPr/>
          </p:nvSpPr>
          <p:spPr>
            <a:xfrm>
              <a:off x="4747149" y="3633467"/>
              <a:ext cx="97921" cy="48064"/>
            </a:xfrm>
            <a:custGeom>
              <a:avLst/>
              <a:gdLst/>
              <a:ahLst/>
              <a:cxnLst/>
              <a:rect l="l" t="t" r="r" b="b"/>
              <a:pathLst>
                <a:path w="2785" h="1367" extrusionOk="0">
                  <a:moveTo>
                    <a:pt x="1637" y="1"/>
                  </a:moveTo>
                  <a:lnTo>
                    <a:pt x="1" y="372"/>
                  </a:lnTo>
                  <a:lnTo>
                    <a:pt x="811" y="1080"/>
                  </a:lnTo>
                  <a:lnTo>
                    <a:pt x="2784" y="1367"/>
                  </a:lnTo>
                  <a:lnTo>
                    <a:pt x="1637"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1" name="Google Shape;1841;p43"/>
            <p:cNvSpPr/>
            <p:nvPr/>
          </p:nvSpPr>
          <p:spPr>
            <a:xfrm>
              <a:off x="4960703" y="3564661"/>
              <a:ext cx="56397" cy="25526"/>
            </a:xfrm>
            <a:custGeom>
              <a:avLst/>
              <a:gdLst/>
              <a:ahLst/>
              <a:cxnLst/>
              <a:rect l="l" t="t" r="r" b="b"/>
              <a:pathLst>
                <a:path w="1604" h="726" extrusionOk="0">
                  <a:moveTo>
                    <a:pt x="305" y="0"/>
                  </a:moveTo>
                  <a:lnTo>
                    <a:pt x="1" y="372"/>
                  </a:lnTo>
                  <a:lnTo>
                    <a:pt x="456" y="725"/>
                  </a:lnTo>
                  <a:lnTo>
                    <a:pt x="1603" y="507"/>
                  </a:lnTo>
                  <a:lnTo>
                    <a:pt x="30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2" name="Google Shape;1842;p43"/>
            <p:cNvSpPr/>
            <p:nvPr/>
          </p:nvSpPr>
          <p:spPr>
            <a:xfrm>
              <a:off x="5038403" y="3535550"/>
              <a:ext cx="53443" cy="30343"/>
            </a:xfrm>
            <a:custGeom>
              <a:avLst/>
              <a:gdLst/>
              <a:ahLst/>
              <a:cxnLst/>
              <a:rect l="l" t="t" r="r" b="b"/>
              <a:pathLst>
                <a:path w="1520" h="863" extrusionOk="0">
                  <a:moveTo>
                    <a:pt x="912" y="1"/>
                  </a:moveTo>
                  <a:lnTo>
                    <a:pt x="1" y="322"/>
                  </a:lnTo>
                  <a:lnTo>
                    <a:pt x="271" y="862"/>
                  </a:lnTo>
                  <a:lnTo>
                    <a:pt x="1519" y="811"/>
                  </a:lnTo>
                  <a:lnTo>
                    <a:pt x="912"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3" name="Google Shape;1843;p43"/>
            <p:cNvSpPr/>
            <p:nvPr/>
          </p:nvSpPr>
          <p:spPr>
            <a:xfrm>
              <a:off x="4982079" y="3661312"/>
              <a:ext cx="54006" cy="33894"/>
            </a:xfrm>
            <a:custGeom>
              <a:avLst/>
              <a:gdLst/>
              <a:ahLst/>
              <a:cxnLst/>
              <a:rect l="l" t="t" r="r" b="b"/>
              <a:pathLst>
                <a:path w="1536" h="964" extrusionOk="0">
                  <a:moveTo>
                    <a:pt x="945" y="1"/>
                  </a:moveTo>
                  <a:lnTo>
                    <a:pt x="0" y="305"/>
                  </a:lnTo>
                  <a:lnTo>
                    <a:pt x="237" y="930"/>
                  </a:lnTo>
                  <a:lnTo>
                    <a:pt x="1535" y="963"/>
                  </a:lnTo>
                  <a:lnTo>
                    <a:pt x="94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4" name="Google Shape;1844;p43"/>
            <p:cNvSpPr/>
            <p:nvPr/>
          </p:nvSpPr>
          <p:spPr>
            <a:xfrm>
              <a:off x="5390201" y="3572959"/>
              <a:ext cx="40399" cy="42755"/>
            </a:xfrm>
            <a:custGeom>
              <a:avLst/>
              <a:gdLst/>
              <a:ahLst/>
              <a:cxnLst/>
              <a:rect l="l" t="t" r="r" b="b"/>
              <a:pathLst>
                <a:path w="1149" h="1216" extrusionOk="0">
                  <a:moveTo>
                    <a:pt x="51" y="1"/>
                  </a:moveTo>
                  <a:lnTo>
                    <a:pt x="1" y="507"/>
                  </a:lnTo>
                  <a:lnTo>
                    <a:pt x="1148" y="1215"/>
                  </a:lnTo>
                  <a:lnTo>
                    <a:pt x="710" y="34"/>
                  </a:lnTo>
                  <a:lnTo>
                    <a:pt x="51"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5" name="Google Shape;1845;p43"/>
            <p:cNvSpPr/>
            <p:nvPr/>
          </p:nvSpPr>
          <p:spPr>
            <a:xfrm>
              <a:off x="5473843" y="3613883"/>
              <a:ext cx="51650" cy="46306"/>
            </a:xfrm>
            <a:custGeom>
              <a:avLst/>
              <a:gdLst/>
              <a:ahLst/>
              <a:cxnLst/>
              <a:rect l="l" t="t" r="r" b="b"/>
              <a:pathLst>
                <a:path w="1469" h="1317" extrusionOk="0">
                  <a:moveTo>
                    <a:pt x="405" y="0"/>
                  </a:moveTo>
                  <a:lnTo>
                    <a:pt x="0" y="439"/>
                  </a:lnTo>
                  <a:lnTo>
                    <a:pt x="1030" y="1316"/>
                  </a:lnTo>
                  <a:lnTo>
                    <a:pt x="1469" y="490"/>
                  </a:lnTo>
                  <a:lnTo>
                    <a:pt x="40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6" name="Google Shape;1846;p43"/>
            <p:cNvSpPr/>
            <p:nvPr/>
          </p:nvSpPr>
          <p:spPr>
            <a:xfrm>
              <a:off x="5281631" y="3633467"/>
              <a:ext cx="56994" cy="50455"/>
            </a:xfrm>
            <a:custGeom>
              <a:avLst/>
              <a:gdLst/>
              <a:ahLst/>
              <a:cxnLst/>
              <a:rect l="l" t="t" r="r" b="b"/>
              <a:pathLst>
                <a:path w="1621" h="1435" extrusionOk="0">
                  <a:moveTo>
                    <a:pt x="540" y="1"/>
                  </a:moveTo>
                  <a:lnTo>
                    <a:pt x="0" y="489"/>
                  </a:lnTo>
                  <a:lnTo>
                    <a:pt x="963" y="1434"/>
                  </a:lnTo>
                  <a:lnTo>
                    <a:pt x="1620" y="541"/>
                  </a:lnTo>
                  <a:lnTo>
                    <a:pt x="5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7" name="Google Shape;1847;p43"/>
            <p:cNvSpPr/>
            <p:nvPr/>
          </p:nvSpPr>
          <p:spPr>
            <a:xfrm>
              <a:off x="4841445" y="3613286"/>
              <a:ext cx="51685" cy="26159"/>
            </a:xfrm>
            <a:custGeom>
              <a:avLst/>
              <a:gdLst/>
              <a:ahLst/>
              <a:cxnLst/>
              <a:rect l="l" t="t" r="r" b="b"/>
              <a:pathLst>
                <a:path w="1470" h="744" extrusionOk="0">
                  <a:moveTo>
                    <a:pt x="709" y="1"/>
                  </a:moveTo>
                  <a:lnTo>
                    <a:pt x="1" y="743"/>
                  </a:lnTo>
                  <a:lnTo>
                    <a:pt x="1249" y="658"/>
                  </a:lnTo>
                  <a:lnTo>
                    <a:pt x="1469"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8" name="Google Shape;1848;p43"/>
            <p:cNvSpPr/>
            <p:nvPr/>
          </p:nvSpPr>
          <p:spPr>
            <a:xfrm>
              <a:off x="7586351" y="2610140"/>
              <a:ext cx="73590" cy="61249"/>
            </a:xfrm>
            <a:custGeom>
              <a:avLst/>
              <a:gdLst/>
              <a:ahLst/>
              <a:cxnLst/>
              <a:rect l="l" t="t" r="r" b="b"/>
              <a:pathLst>
                <a:path w="2093" h="1742" extrusionOk="0">
                  <a:moveTo>
                    <a:pt x="286" y="0"/>
                  </a:moveTo>
                  <a:lnTo>
                    <a:pt x="0" y="659"/>
                  </a:lnTo>
                  <a:cubicBezTo>
                    <a:pt x="527" y="1245"/>
                    <a:pt x="940" y="1741"/>
                    <a:pt x="1370" y="1741"/>
                  </a:cubicBezTo>
                  <a:cubicBezTo>
                    <a:pt x="1436" y="1741"/>
                    <a:pt x="1502" y="1730"/>
                    <a:pt x="1569" y="1705"/>
                  </a:cubicBezTo>
                  <a:cubicBezTo>
                    <a:pt x="2092" y="1519"/>
                    <a:pt x="2007" y="203"/>
                    <a:pt x="2007" y="203"/>
                  </a:cubicBezTo>
                  <a:lnTo>
                    <a:pt x="286" y="0"/>
                  </a:lnTo>
                  <a:close/>
                </a:path>
              </a:pathLst>
            </a:custGeom>
            <a:solidFill>
              <a:srgbClr val="443335"/>
            </a:solidFill>
            <a:ln>
              <a:noFill/>
            </a:ln>
          </p:spPr>
          <p:txBody>
            <a:bodyPr spcFirstLastPara="1" wrap="square" lIns="121900" tIns="121900" rIns="121900" bIns="121900" anchor="ctr" anchorCtr="0">
              <a:noAutofit/>
            </a:bodyPr>
            <a:lstStyle/>
            <a:p>
              <a:endParaRPr sz="2400"/>
            </a:p>
          </p:txBody>
        </p:sp>
        <p:sp>
          <p:nvSpPr>
            <p:cNvPr id="1849" name="Google Shape;1849;p43"/>
            <p:cNvSpPr/>
            <p:nvPr/>
          </p:nvSpPr>
          <p:spPr>
            <a:xfrm>
              <a:off x="6955710" y="2570411"/>
              <a:ext cx="364926" cy="376739"/>
            </a:xfrm>
            <a:custGeom>
              <a:avLst/>
              <a:gdLst/>
              <a:ahLst/>
              <a:cxnLst/>
              <a:rect l="l" t="t" r="r" b="b"/>
              <a:pathLst>
                <a:path w="10379" h="10715" extrusionOk="0">
                  <a:moveTo>
                    <a:pt x="6210" y="0"/>
                  </a:moveTo>
                  <a:lnTo>
                    <a:pt x="1" y="9499"/>
                  </a:lnTo>
                  <a:cubicBezTo>
                    <a:pt x="5332" y="10714"/>
                    <a:pt x="10378" y="10714"/>
                    <a:pt x="10378" y="10714"/>
                  </a:cubicBezTo>
                  <a:lnTo>
                    <a:pt x="6210" y="0"/>
                  </a:lnTo>
                  <a:close/>
                </a:path>
              </a:pathLst>
            </a:custGeom>
            <a:solidFill>
              <a:srgbClr val="EF8742"/>
            </a:solidFill>
            <a:ln>
              <a:noFill/>
            </a:ln>
          </p:spPr>
          <p:txBody>
            <a:bodyPr spcFirstLastPara="1" wrap="square" lIns="121900" tIns="121900" rIns="121900" bIns="121900" anchor="ctr" anchorCtr="0">
              <a:noAutofit/>
            </a:bodyPr>
            <a:lstStyle/>
            <a:p>
              <a:endParaRPr sz="2400"/>
            </a:p>
          </p:txBody>
        </p:sp>
        <p:sp>
          <p:nvSpPr>
            <p:cNvPr id="1850" name="Google Shape;1850;p43"/>
            <p:cNvSpPr/>
            <p:nvPr/>
          </p:nvSpPr>
          <p:spPr>
            <a:xfrm>
              <a:off x="6451465" y="2331332"/>
              <a:ext cx="134100" cy="98237"/>
            </a:xfrm>
            <a:custGeom>
              <a:avLst/>
              <a:gdLst/>
              <a:ahLst/>
              <a:cxnLst/>
              <a:rect l="l" t="t" r="r" b="b"/>
              <a:pathLst>
                <a:path w="3814" h="2794" extrusionOk="0">
                  <a:moveTo>
                    <a:pt x="3089" y="0"/>
                  </a:moveTo>
                  <a:cubicBezTo>
                    <a:pt x="1874" y="236"/>
                    <a:pt x="592" y="186"/>
                    <a:pt x="288" y="659"/>
                  </a:cubicBezTo>
                  <a:cubicBezTo>
                    <a:pt x="1" y="1114"/>
                    <a:pt x="642" y="2666"/>
                    <a:pt x="1199" y="2785"/>
                  </a:cubicBezTo>
                  <a:cubicBezTo>
                    <a:pt x="1229" y="2791"/>
                    <a:pt x="1262" y="2794"/>
                    <a:pt x="1299" y="2794"/>
                  </a:cubicBezTo>
                  <a:cubicBezTo>
                    <a:pt x="1965" y="2794"/>
                    <a:pt x="3814" y="1840"/>
                    <a:pt x="3814" y="1840"/>
                  </a:cubicBezTo>
                  <a:lnTo>
                    <a:pt x="3089" y="0"/>
                  </a:lnTo>
                  <a:close/>
                </a:path>
              </a:pathLst>
            </a:custGeom>
            <a:solidFill>
              <a:srgbClr val="342729"/>
            </a:solidFill>
            <a:ln>
              <a:noFill/>
            </a:ln>
          </p:spPr>
          <p:txBody>
            <a:bodyPr spcFirstLastPara="1" wrap="square" lIns="121900" tIns="121900" rIns="121900" bIns="121900" anchor="ctr" anchorCtr="0">
              <a:noAutofit/>
            </a:bodyPr>
            <a:lstStyle/>
            <a:p>
              <a:endParaRPr sz="2400"/>
            </a:p>
          </p:txBody>
        </p:sp>
        <p:sp>
          <p:nvSpPr>
            <p:cNvPr id="1851" name="Google Shape;1851;p43"/>
            <p:cNvSpPr/>
            <p:nvPr/>
          </p:nvSpPr>
          <p:spPr>
            <a:xfrm>
              <a:off x="6591466" y="3181432"/>
              <a:ext cx="161420" cy="124607"/>
            </a:xfrm>
            <a:custGeom>
              <a:avLst/>
              <a:gdLst/>
              <a:ahLst/>
              <a:cxnLst/>
              <a:rect l="l" t="t" r="r" b="b"/>
              <a:pathLst>
                <a:path w="4591" h="3544" extrusionOk="0">
                  <a:moveTo>
                    <a:pt x="2887" y="1"/>
                  </a:moveTo>
                  <a:cubicBezTo>
                    <a:pt x="2887" y="1"/>
                    <a:pt x="2215" y="2559"/>
                    <a:pt x="528" y="2559"/>
                  </a:cubicBezTo>
                  <a:cubicBezTo>
                    <a:pt x="362" y="2559"/>
                    <a:pt x="187" y="2535"/>
                    <a:pt x="1" y="2480"/>
                  </a:cubicBezTo>
                  <a:lnTo>
                    <a:pt x="1" y="2480"/>
                  </a:lnTo>
                  <a:lnTo>
                    <a:pt x="423" y="3544"/>
                  </a:lnTo>
                  <a:cubicBezTo>
                    <a:pt x="3022" y="3256"/>
                    <a:pt x="4590" y="1620"/>
                    <a:pt x="4590" y="1620"/>
                  </a:cubicBezTo>
                  <a:lnTo>
                    <a:pt x="2887" y="1"/>
                  </a:lnTo>
                  <a:close/>
                </a:path>
              </a:pathLst>
            </a:custGeom>
            <a:solidFill>
              <a:srgbClr val="80A1A6"/>
            </a:solidFill>
            <a:ln>
              <a:noFill/>
            </a:ln>
          </p:spPr>
          <p:txBody>
            <a:bodyPr spcFirstLastPara="1" wrap="square" lIns="121900" tIns="121900" rIns="121900" bIns="121900" anchor="ctr" anchorCtr="0">
              <a:noAutofit/>
            </a:bodyPr>
            <a:lstStyle/>
            <a:p>
              <a:endParaRPr sz="2400"/>
            </a:p>
          </p:txBody>
        </p:sp>
        <p:sp>
          <p:nvSpPr>
            <p:cNvPr id="1852" name="Google Shape;1852;p43"/>
            <p:cNvSpPr/>
            <p:nvPr/>
          </p:nvSpPr>
          <p:spPr>
            <a:xfrm>
              <a:off x="6370811" y="1826489"/>
              <a:ext cx="339962" cy="1625552"/>
            </a:xfrm>
            <a:custGeom>
              <a:avLst/>
              <a:gdLst/>
              <a:ahLst/>
              <a:cxnLst/>
              <a:rect l="l" t="t" r="r" b="b"/>
              <a:pathLst>
                <a:path w="9669" h="46233" extrusionOk="0">
                  <a:moveTo>
                    <a:pt x="962" y="1"/>
                  </a:moveTo>
                  <a:lnTo>
                    <a:pt x="0" y="372"/>
                  </a:lnTo>
                  <a:lnTo>
                    <a:pt x="9078" y="46233"/>
                  </a:lnTo>
                  <a:lnTo>
                    <a:pt x="9669" y="46233"/>
                  </a:lnTo>
                  <a:lnTo>
                    <a:pt x="962" y="1"/>
                  </a:lnTo>
                  <a:close/>
                </a:path>
              </a:pathLst>
            </a:custGeom>
            <a:solidFill>
              <a:srgbClr val="5C5052"/>
            </a:solidFill>
            <a:ln>
              <a:noFill/>
            </a:ln>
          </p:spPr>
          <p:txBody>
            <a:bodyPr spcFirstLastPara="1" wrap="square" lIns="121900" tIns="121900" rIns="121900" bIns="121900" anchor="ctr" anchorCtr="0">
              <a:noAutofit/>
            </a:bodyPr>
            <a:lstStyle/>
            <a:p>
              <a:endParaRPr sz="2400"/>
            </a:p>
          </p:txBody>
        </p:sp>
        <p:sp>
          <p:nvSpPr>
            <p:cNvPr id="1853" name="Google Shape;1853;p43"/>
            <p:cNvSpPr/>
            <p:nvPr/>
          </p:nvSpPr>
          <p:spPr>
            <a:xfrm>
              <a:off x="6484197" y="2330312"/>
              <a:ext cx="85404" cy="65116"/>
            </a:xfrm>
            <a:custGeom>
              <a:avLst/>
              <a:gdLst/>
              <a:ahLst/>
              <a:cxnLst/>
              <a:rect l="l" t="t" r="r" b="b"/>
              <a:pathLst>
                <a:path w="2429" h="1852" extrusionOk="0">
                  <a:moveTo>
                    <a:pt x="1088" y="1"/>
                  </a:moveTo>
                  <a:cubicBezTo>
                    <a:pt x="684" y="1"/>
                    <a:pt x="302" y="64"/>
                    <a:pt x="201" y="182"/>
                  </a:cubicBezTo>
                  <a:cubicBezTo>
                    <a:pt x="1" y="431"/>
                    <a:pt x="229" y="1852"/>
                    <a:pt x="756" y="1852"/>
                  </a:cubicBezTo>
                  <a:cubicBezTo>
                    <a:pt x="762" y="1852"/>
                    <a:pt x="768" y="1852"/>
                    <a:pt x="775" y="1851"/>
                  </a:cubicBezTo>
                  <a:cubicBezTo>
                    <a:pt x="1229" y="1818"/>
                    <a:pt x="960" y="907"/>
                    <a:pt x="959" y="906"/>
                  </a:cubicBezTo>
                  <a:lnTo>
                    <a:pt x="959" y="906"/>
                  </a:lnTo>
                  <a:cubicBezTo>
                    <a:pt x="960" y="907"/>
                    <a:pt x="1235" y="1269"/>
                    <a:pt x="1637" y="1269"/>
                  </a:cubicBezTo>
                  <a:cubicBezTo>
                    <a:pt x="1669" y="1269"/>
                    <a:pt x="1702" y="1266"/>
                    <a:pt x="1736" y="1261"/>
                  </a:cubicBezTo>
                  <a:cubicBezTo>
                    <a:pt x="2208" y="1176"/>
                    <a:pt x="2428" y="603"/>
                    <a:pt x="2174" y="265"/>
                  </a:cubicBezTo>
                  <a:cubicBezTo>
                    <a:pt x="2048" y="85"/>
                    <a:pt x="1553" y="1"/>
                    <a:pt x="1088" y="1"/>
                  </a:cubicBezTo>
                  <a:close/>
                </a:path>
              </a:pathLst>
            </a:custGeom>
            <a:solidFill>
              <a:srgbClr val="443335"/>
            </a:solidFill>
            <a:ln>
              <a:noFill/>
            </a:ln>
          </p:spPr>
          <p:txBody>
            <a:bodyPr spcFirstLastPara="1" wrap="square" lIns="121900" tIns="121900" rIns="121900" bIns="121900" anchor="ctr" anchorCtr="0">
              <a:noAutofit/>
            </a:bodyPr>
            <a:lstStyle/>
            <a:p>
              <a:endParaRPr sz="2400"/>
            </a:p>
          </p:txBody>
        </p:sp>
        <p:sp>
          <p:nvSpPr>
            <p:cNvPr id="1854" name="Google Shape;1854;p43"/>
            <p:cNvSpPr/>
            <p:nvPr/>
          </p:nvSpPr>
          <p:spPr>
            <a:xfrm>
              <a:off x="6478396" y="2402739"/>
              <a:ext cx="34808" cy="28233"/>
            </a:xfrm>
            <a:custGeom>
              <a:avLst/>
              <a:gdLst/>
              <a:ahLst/>
              <a:cxnLst/>
              <a:rect l="l" t="t" r="r" b="b"/>
              <a:pathLst>
                <a:path w="990" h="803" extrusionOk="0">
                  <a:moveTo>
                    <a:pt x="620" y="0"/>
                  </a:moveTo>
                  <a:cubicBezTo>
                    <a:pt x="381" y="0"/>
                    <a:pt x="0" y="223"/>
                    <a:pt x="45" y="432"/>
                  </a:cubicBezTo>
                  <a:cubicBezTo>
                    <a:pt x="81" y="600"/>
                    <a:pt x="109" y="802"/>
                    <a:pt x="358" y="802"/>
                  </a:cubicBezTo>
                  <a:cubicBezTo>
                    <a:pt x="459" y="802"/>
                    <a:pt x="597" y="769"/>
                    <a:pt x="787" y="686"/>
                  </a:cubicBezTo>
                  <a:cubicBezTo>
                    <a:pt x="990" y="601"/>
                    <a:pt x="922" y="61"/>
                    <a:pt x="703" y="11"/>
                  </a:cubicBezTo>
                  <a:cubicBezTo>
                    <a:pt x="679" y="4"/>
                    <a:pt x="651" y="0"/>
                    <a:pt x="620" y="0"/>
                  </a:cubicBezTo>
                  <a:close/>
                </a:path>
              </a:pathLst>
            </a:custGeom>
            <a:solidFill>
              <a:srgbClr val="443335"/>
            </a:solidFill>
            <a:ln>
              <a:noFill/>
            </a:ln>
          </p:spPr>
          <p:txBody>
            <a:bodyPr spcFirstLastPara="1" wrap="square" lIns="121900" tIns="121900" rIns="121900" bIns="121900" anchor="ctr" anchorCtr="0">
              <a:noAutofit/>
            </a:bodyPr>
            <a:lstStyle/>
            <a:p>
              <a:endParaRPr sz="2400"/>
            </a:p>
          </p:txBody>
        </p:sp>
        <p:sp>
          <p:nvSpPr>
            <p:cNvPr id="1855" name="Google Shape;1855;p43"/>
            <p:cNvSpPr/>
            <p:nvPr/>
          </p:nvSpPr>
          <p:spPr>
            <a:xfrm>
              <a:off x="6465282" y="2379148"/>
              <a:ext cx="34879" cy="28409"/>
            </a:xfrm>
            <a:custGeom>
              <a:avLst/>
              <a:gdLst/>
              <a:ahLst/>
              <a:cxnLst/>
              <a:rect l="l" t="t" r="r" b="b"/>
              <a:pathLst>
                <a:path w="992" h="808" extrusionOk="0">
                  <a:moveTo>
                    <a:pt x="641" y="1"/>
                  </a:moveTo>
                  <a:cubicBezTo>
                    <a:pt x="403" y="1"/>
                    <a:pt x="1" y="231"/>
                    <a:pt x="46" y="446"/>
                  </a:cubicBezTo>
                  <a:cubicBezTo>
                    <a:pt x="83" y="614"/>
                    <a:pt x="111" y="808"/>
                    <a:pt x="361" y="808"/>
                  </a:cubicBezTo>
                  <a:cubicBezTo>
                    <a:pt x="462" y="808"/>
                    <a:pt x="600" y="776"/>
                    <a:pt x="789" y="699"/>
                  </a:cubicBezTo>
                  <a:cubicBezTo>
                    <a:pt x="991" y="615"/>
                    <a:pt x="924" y="75"/>
                    <a:pt x="705" y="7"/>
                  </a:cubicBezTo>
                  <a:cubicBezTo>
                    <a:pt x="686" y="3"/>
                    <a:pt x="664" y="1"/>
                    <a:pt x="641" y="1"/>
                  </a:cubicBezTo>
                  <a:close/>
                </a:path>
              </a:pathLst>
            </a:custGeom>
            <a:solidFill>
              <a:srgbClr val="443335"/>
            </a:solidFill>
            <a:ln>
              <a:noFill/>
            </a:ln>
          </p:spPr>
          <p:txBody>
            <a:bodyPr spcFirstLastPara="1" wrap="square" lIns="121900" tIns="121900" rIns="121900" bIns="121900" anchor="ctr" anchorCtr="0">
              <a:noAutofit/>
            </a:bodyPr>
            <a:lstStyle/>
            <a:p>
              <a:endParaRPr sz="2400"/>
            </a:p>
          </p:txBody>
        </p:sp>
        <p:sp>
          <p:nvSpPr>
            <p:cNvPr id="1856" name="Google Shape;1856;p43"/>
            <p:cNvSpPr/>
            <p:nvPr/>
          </p:nvSpPr>
          <p:spPr>
            <a:xfrm>
              <a:off x="6452871" y="2347013"/>
              <a:ext cx="36039" cy="33086"/>
            </a:xfrm>
            <a:custGeom>
              <a:avLst/>
              <a:gdLst/>
              <a:ahLst/>
              <a:cxnLst/>
              <a:rect l="l" t="t" r="r" b="b"/>
              <a:pathLst>
                <a:path w="1025" h="941" extrusionOk="0">
                  <a:moveTo>
                    <a:pt x="614" y="1"/>
                  </a:moveTo>
                  <a:cubicBezTo>
                    <a:pt x="368" y="1"/>
                    <a:pt x="1" y="272"/>
                    <a:pt x="62" y="516"/>
                  </a:cubicBezTo>
                  <a:cubicBezTo>
                    <a:pt x="110" y="708"/>
                    <a:pt x="158" y="941"/>
                    <a:pt x="403" y="941"/>
                  </a:cubicBezTo>
                  <a:cubicBezTo>
                    <a:pt x="505" y="941"/>
                    <a:pt x="639" y="901"/>
                    <a:pt x="822" y="803"/>
                  </a:cubicBezTo>
                  <a:cubicBezTo>
                    <a:pt x="1024" y="701"/>
                    <a:pt x="906" y="78"/>
                    <a:pt x="687" y="10"/>
                  </a:cubicBezTo>
                  <a:cubicBezTo>
                    <a:pt x="664" y="4"/>
                    <a:pt x="640" y="1"/>
                    <a:pt x="614" y="1"/>
                  </a:cubicBezTo>
                  <a:close/>
                </a:path>
              </a:pathLst>
            </a:custGeom>
            <a:solidFill>
              <a:srgbClr val="443335"/>
            </a:solidFill>
            <a:ln>
              <a:noFill/>
            </a:ln>
          </p:spPr>
          <p:txBody>
            <a:bodyPr spcFirstLastPara="1" wrap="square" lIns="121900" tIns="121900" rIns="121900" bIns="121900" anchor="ctr" anchorCtr="0">
              <a:noAutofit/>
            </a:bodyPr>
            <a:lstStyle/>
            <a:p>
              <a:endParaRPr sz="2400"/>
            </a:p>
          </p:txBody>
        </p:sp>
        <p:sp>
          <p:nvSpPr>
            <p:cNvPr id="1857" name="Google Shape;1857;p43"/>
            <p:cNvSpPr/>
            <p:nvPr/>
          </p:nvSpPr>
          <p:spPr>
            <a:xfrm>
              <a:off x="6542842" y="1856163"/>
              <a:ext cx="424803" cy="631263"/>
            </a:xfrm>
            <a:custGeom>
              <a:avLst/>
              <a:gdLst/>
              <a:ahLst/>
              <a:cxnLst/>
              <a:rect l="l" t="t" r="r" b="b"/>
              <a:pathLst>
                <a:path w="12082" h="17954" extrusionOk="0">
                  <a:moveTo>
                    <a:pt x="10445" y="1"/>
                  </a:moveTo>
                  <a:cubicBezTo>
                    <a:pt x="7374" y="1772"/>
                    <a:pt x="5636" y="11490"/>
                    <a:pt x="5636" y="11490"/>
                  </a:cubicBezTo>
                  <a:lnTo>
                    <a:pt x="0" y="12401"/>
                  </a:lnTo>
                  <a:lnTo>
                    <a:pt x="1552" y="17953"/>
                  </a:lnTo>
                  <a:cubicBezTo>
                    <a:pt x="1552" y="17953"/>
                    <a:pt x="9314" y="16012"/>
                    <a:pt x="9871" y="15186"/>
                  </a:cubicBezTo>
                  <a:cubicBezTo>
                    <a:pt x="9989" y="15000"/>
                    <a:pt x="11727" y="11002"/>
                    <a:pt x="11811" y="9753"/>
                  </a:cubicBezTo>
                  <a:cubicBezTo>
                    <a:pt x="12081" y="5501"/>
                    <a:pt x="10445" y="1"/>
                    <a:pt x="10445" y="1"/>
                  </a:cubicBezTo>
                  <a:close/>
                </a:path>
              </a:pathLst>
            </a:custGeom>
            <a:solidFill>
              <a:srgbClr val="EAC358"/>
            </a:solidFill>
            <a:ln>
              <a:noFill/>
            </a:ln>
          </p:spPr>
          <p:txBody>
            <a:bodyPr spcFirstLastPara="1" wrap="square" lIns="121900" tIns="121900" rIns="121900" bIns="121900" anchor="ctr" anchorCtr="0">
              <a:noAutofit/>
            </a:bodyPr>
            <a:lstStyle/>
            <a:p>
              <a:endParaRPr sz="2400"/>
            </a:p>
          </p:txBody>
        </p:sp>
        <p:sp>
          <p:nvSpPr>
            <p:cNvPr id="1858" name="Google Shape;1858;p43"/>
            <p:cNvSpPr/>
            <p:nvPr/>
          </p:nvSpPr>
          <p:spPr>
            <a:xfrm>
              <a:off x="6565379" y="1856163"/>
              <a:ext cx="402266" cy="631263"/>
            </a:xfrm>
            <a:custGeom>
              <a:avLst/>
              <a:gdLst/>
              <a:ahLst/>
              <a:cxnLst/>
              <a:rect l="l" t="t" r="r" b="b"/>
              <a:pathLst>
                <a:path w="11441" h="17954" extrusionOk="0">
                  <a:moveTo>
                    <a:pt x="9804" y="1"/>
                  </a:moveTo>
                  <a:cubicBezTo>
                    <a:pt x="9483" y="185"/>
                    <a:pt x="9078" y="4084"/>
                    <a:pt x="8960" y="6007"/>
                  </a:cubicBezTo>
                  <a:cubicBezTo>
                    <a:pt x="8875" y="7238"/>
                    <a:pt x="7543" y="11929"/>
                    <a:pt x="7424" y="12131"/>
                  </a:cubicBezTo>
                  <a:cubicBezTo>
                    <a:pt x="6969" y="12790"/>
                    <a:pt x="2043" y="14140"/>
                    <a:pt x="0" y="14680"/>
                  </a:cubicBezTo>
                  <a:lnTo>
                    <a:pt x="911" y="17953"/>
                  </a:lnTo>
                  <a:cubicBezTo>
                    <a:pt x="911" y="17953"/>
                    <a:pt x="8673" y="16012"/>
                    <a:pt x="9230" y="15186"/>
                  </a:cubicBezTo>
                  <a:cubicBezTo>
                    <a:pt x="9348" y="15000"/>
                    <a:pt x="11086" y="11002"/>
                    <a:pt x="11170" y="9753"/>
                  </a:cubicBezTo>
                  <a:cubicBezTo>
                    <a:pt x="11440" y="5501"/>
                    <a:pt x="9804" y="1"/>
                    <a:pt x="9804" y="1"/>
                  </a:cubicBez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59" name="Google Shape;1859;p43"/>
            <p:cNvSpPr/>
            <p:nvPr/>
          </p:nvSpPr>
          <p:spPr>
            <a:xfrm>
              <a:off x="7432110" y="2596358"/>
              <a:ext cx="468683" cy="760757"/>
            </a:xfrm>
            <a:custGeom>
              <a:avLst/>
              <a:gdLst/>
              <a:ahLst/>
              <a:cxnLst/>
              <a:rect l="l" t="t" r="r" b="b"/>
              <a:pathLst>
                <a:path w="13330" h="21637" extrusionOk="0">
                  <a:moveTo>
                    <a:pt x="6308" y="0"/>
                  </a:moveTo>
                  <a:cubicBezTo>
                    <a:pt x="6177" y="0"/>
                    <a:pt x="6177" y="324"/>
                    <a:pt x="6057" y="527"/>
                  </a:cubicBezTo>
                  <a:cubicBezTo>
                    <a:pt x="4707" y="2822"/>
                    <a:pt x="0" y="18734"/>
                    <a:pt x="1198" y="20100"/>
                  </a:cubicBezTo>
                  <a:cubicBezTo>
                    <a:pt x="1908" y="20909"/>
                    <a:pt x="5202" y="21637"/>
                    <a:pt x="8055" y="21637"/>
                  </a:cubicBezTo>
                  <a:cubicBezTo>
                    <a:pt x="10082" y="21637"/>
                    <a:pt x="11887" y="21269"/>
                    <a:pt x="12385" y="20302"/>
                  </a:cubicBezTo>
                  <a:cubicBezTo>
                    <a:pt x="13330" y="18514"/>
                    <a:pt x="9010" y="7681"/>
                    <a:pt x="7087" y="2738"/>
                  </a:cubicBezTo>
                  <a:cubicBezTo>
                    <a:pt x="6547" y="1355"/>
                    <a:pt x="6648" y="309"/>
                    <a:pt x="6547" y="190"/>
                  </a:cubicBezTo>
                  <a:cubicBezTo>
                    <a:pt x="6435" y="53"/>
                    <a:pt x="6360" y="0"/>
                    <a:pt x="630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0" name="Google Shape;1860;p43"/>
            <p:cNvSpPr/>
            <p:nvPr/>
          </p:nvSpPr>
          <p:spPr>
            <a:xfrm>
              <a:off x="7470643" y="2732949"/>
              <a:ext cx="427792" cy="624160"/>
            </a:xfrm>
            <a:custGeom>
              <a:avLst/>
              <a:gdLst/>
              <a:ahLst/>
              <a:cxnLst/>
              <a:rect l="l" t="t" r="r" b="b"/>
              <a:pathLst>
                <a:path w="12167" h="17752" extrusionOk="0">
                  <a:moveTo>
                    <a:pt x="6429" y="1"/>
                  </a:moveTo>
                  <a:lnTo>
                    <a:pt x="6429" y="1"/>
                  </a:lnTo>
                  <a:cubicBezTo>
                    <a:pt x="8252" y="5281"/>
                    <a:pt x="11204" y="14089"/>
                    <a:pt x="10293" y="15675"/>
                  </a:cubicBezTo>
                  <a:cubicBezTo>
                    <a:pt x="9738" y="16621"/>
                    <a:pt x="7910" y="16980"/>
                    <a:pt x="5881" y="16980"/>
                  </a:cubicBezTo>
                  <a:cubicBezTo>
                    <a:pt x="3713" y="16980"/>
                    <a:pt x="1317" y="16570"/>
                    <a:pt x="0" y="16030"/>
                  </a:cubicBezTo>
                  <a:lnTo>
                    <a:pt x="0" y="16030"/>
                  </a:lnTo>
                  <a:cubicBezTo>
                    <a:pt x="18" y="16097"/>
                    <a:pt x="52" y="16165"/>
                    <a:pt x="102" y="16215"/>
                  </a:cubicBezTo>
                  <a:cubicBezTo>
                    <a:pt x="812" y="17024"/>
                    <a:pt x="4106" y="17752"/>
                    <a:pt x="6959" y="17752"/>
                  </a:cubicBezTo>
                  <a:cubicBezTo>
                    <a:pt x="8986" y="17752"/>
                    <a:pt x="10791" y="17384"/>
                    <a:pt x="11289" y="16417"/>
                  </a:cubicBezTo>
                  <a:cubicBezTo>
                    <a:pt x="12166" y="14748"/>
                    <a:pt x="8504" y="5315"/>
                    <a:pt x="6429" y="1"/>
                  </a:cubicBezTo>
                  <a:close/>
                </a:path>
              </a:pathLst>
            </a:custGeom>
            <a:solidFill>
              <a:srgbClr val="435252"/>
            </a:solidFill>
            <a:ln>
              <a:noFill/>
            </a:ln>
          </p:spPr>
          <p:txBody>
            <a:bodyPr spcFirstLastPara="1" wrap="square" lIns="121900" tIns="121900" rIns="121900" bIns="121900" anchor="ctr" anchorCtr="0">
              <a:noAutofit/>
            </a:bodyPr>
            <a:lstStyle/>
            <a:p>
              <a:endParaRPr sz="2400"/>
            </a:p>
          </p:txBody>
        </p:sp>
        <p:sp>
          <p:nvSpPr>
            <p:cNvPr id="1861" name="Google Shape;1861;p43"/>
            <p:cNvSpPr/>
            <p:nvPr/>
          </p:nvSpPr>
          <p:spPr>
            <a:xfrm>
              <a:off x="7600590" y="2596358"/>
              <a:ext cx="100874" cy="149078"/>
            </a:xfrm>
            <a:custGeom>
              <a:avLst/>
              <a:gdLst/>
              <a:ahLst/>
              <a:cxnLst/>
              <a:rect l="l" t="t" r="r" b="b"/>
              <a:pathLst>
                <a:path w="2869" h="4240" extrusionOk="0">
                  <a:moveTo>
                    <a:pt x="1516" y="0"/>
                  </a:moveTo>
                  <a:cubicBezTo>
                    <a:pt x="1385" y="0"/>
                    <a:pt x="1385" y="324"/>
                    <a:pt x="1265" y="527"/>
                  </a:cubicBezTo>
                  <a:cubicBezTo>
                    <a:pt x="979" y="1017"/>
                    <a:pt x="522" y="2165"/>
                    <a:pt x="0" y="3666"/>
                  </a:cubicBezTo>
                  <a:cubicBezTo>
                    <a:pt x="320" y="3564"/>
                    <a:pt x="657" y="3514"/>
                    <a:pt x="995" y="3514"/>
                  </a:cubicBezTo>
                  <a:cubicBezTo>
                    <a:pt x="1654" y="3548"/>
                    <a:pt x="2295" y="3801"/>
                    <a:pt x="2868" y="4239"/>
                  </a:cubicBezTo>
                  <a:cubicBezTo>
                    <a:pt x="2666" y="3699"/>
                    <a:pt x="2464" y="3193"/>
                    <a:pt x="2295" y="2738"/>
                  </a:cubicBezTo>
                  <a:cubicBezTo>
                    <a:pt x="1755" y="1355"/>
                    <a:pt x="1856" y="309"/>
                    <a:pt x="1755" y="190"/>
                  </a:cubicBezTo>
                  <a:cubicBezTo>
                    <a:pt x="1643" y="53"/>
                    <a:pt x="1568" y="0"/>
                    <a:pt x="1516" y="0"/>
                  </a:cubicBezTo>
                  <a:close/>
                </a:path>
              </a:pathLst>
            </a:custGeom>
            <a:solidFill>
              <a:srgbClr val="435252"/>
            </a:solidFill>
            <a:ln>
              <a:noFill/>
            </a:ln>
          </p:spPr>
          <p:txBody>
            <a:bodyPr spcFirstLastPara="1" wrap="square" lIns="121900" tIns="121900" rIns="121900" bIns="121900" anchor="ctr" anchorCtr="0">
              <a:noAutofit/>
            </a:bodyPr>
            <a:lstStyle/>
            <a:p>
              <a:endParaRPr sz="2400"/>
            </a:p>
          </p:txBody>
        </p:sp>
        <p:sp>
          <p:nvSpPr>
            <p:cNvPr id="1862" name="Google Shape;1862;p43"/>
            <p:cNvSpPr/>
            <p:nvPr/>
          </p:nvSpPr>
          <p:spPr>
            <a:xfrm>
              <a:off x="7465897" y="3093008"/>
              <a:ext cx="415908" cy="264087"/>
            </a:xfrm>
            <a:custGeom>
              <a:avLst/>
              <a:gdLst/>
              <a:ahLst/>
              <a:cxnLst/>
              <a:rect l="l" t="t" r="r" b="b"/>
              <a:pathLst>
                <a:path w="11829" h="7511" extrusionOk="0">
                  <a:moveTo>
                    <a:pt x="10310" y="1"/>
                  </a:moveTo>
                  <a:cubicBezTo>
                    <a:pt x="10079" y="4231"/>
                    <a:pt x="7388" y="6213"/>
                    <a:pt x="4487" y="6213"/>
                  </a:cubicBezTo>
                  <a:cubicBezTo>
                    <a:pt x="4426" y="6213"/>
                    <a:pt x="4365" y="6212"/>
                    <a:pt x="4304" y="6210"/>
                  </a:cubicBezTo>
                  <a:cubicBezTo>
                    <a:pt x="2497" y="6160"/>
                    <a:pt x="1046" y="5350"/>
                    <a:pt x="135" y="3764"/>
                  </a:cubicBezTo>
                  <a:lnTo>
                    <a:pt x="135" y="3764"/>
                  </a:lnTo>
                  <a:cubicBezTo>
                    <a:pt x="0" y="4894"/>
                    <a:pt x="0" y="5704"/>
                    <a:pt x="237" y="5974"/>
                  </a:cubicBezTo>
                  <a:cubicBezTo>
                    <a:pt x="947" y="6783"/>
                    <a:pt x="4241" y="7511"/>
                    <a:pt x="7094" y="7511"/>
                  </a:cubicBezTo>
                  <a:cubicBezTo>
                    <a:pt x="9121" y="7511"/>
                    <a:pt x="10926" y="7143"/>
                    <a:pt x="11424" y="6176"/>
                  </a:cubicBezTo>
                  <a:cubicBezTo>
                    <a:pt x="11829" y="5400"/>
                    <a:pt x="11255" y="2937"/>
                    <a:pt x="10310" y="1"/>
                  </a:cubicBezTo>
                  <a:close/>
                </a:path>
              </a:pathLst>
            </a:custGeom>
            <a:solidFill>
              <a:srgbClr val="435252"/>
            </a:solidFill>
            <a:ln>
              <a:noFill/>
            </a:ln>
          </p:spPr>
          <p:txBody>
            <a:bodyPr spcFirstLastPara="1" wrap="square" lIns="121900" tIns="121900" rIns="121900" bIns="121900" anchor="ctr" anchorCtr="0">
              <a:noAutofit/>
            </a:bodyPr>
            <a:lstStyle/>
            <a:p>
              <a:endParaRPr sz="2400"/>
            </a:p>
          </p:txBody>
        </p:sp>
        <p:sp>
          <p:nvSpPr>
            <p:cNvPr id="1863" name="Google Shape;1863;p43"/>
            <p:cNvSpPr/>
            <p:nvPr/>
          </p:nvSpPr>
          <p:spPr>
            <a:xfrm>
              <a:off x="6904132" y="2311151"/>
              <a:ext cx="388026" cy="1142630"/>
            </a:xfrm>
            <a:custGeom>
              <a:avLst/>
              <a:gdLst/>
              <a:ahLst/>
              <a:cxnLst/>
              <a:rect l="l" t="t" r="r" b="b"/>
              <a:pathLst>
                <a:path w="11036" h="32498" extrusionOk="0">
                  <a:moveTo>
                    <a:pt x="11035" y="0"/>
                  </a:moveTo>
                  <a:lnTo>
                    <a:pt x="2041" y="979"/>
                  </a:lnTo>
                  <a:cubicBezTo>
                    <a:pt x="0" y="9955"/>
                    <a:pt x="1519" y="32497"/>
                    <a:pt x="1519" y="32497"/>
                  </a:cubicBezTo>
                  <a:lnTo>
                    <a:pt x="2075" y="32497"/>
                  </a:lnTo>
                  <a:lnTo>
                    <a:pt x="7542" y="9264"/>
                  </a:lnTo>
                  <a:lnTo>
                    <a:pt x="9803" y="8083"/>
                  </a:lnTo>
                  <a:lnTo>
                    <a:pt x="11035" y="0"/>
                  </a:lnTo>
                  <a:close/>
                </a:path>
              </a:pathLst>
            </a:custGeom>
            <a:solidFill>
              <a:srgbClr val="637272"/>
            </a:solidFill>
            <a:ln>
              <a:noFill/>
            </a:ln>
          </p:spPr>
          <p:txBody>
            <a:bodyPr spcFirstLastPara="1" wrap="square" lIns="121900" tIns="121900" rIns="121900" bIns="121900" anchor="ctr" anchorCtr="0">
              <a:noAutofit/>
            </a:bodyPr>
            <a:lstStyle/>
            <a:p>
              <a:endParaRPr sz="2400"/>
            </a:p>
          </p:txBody>
        </p:sp>
        <p:sp>
          <p:nvSpPr>
            <p:cNvPr id="1864" name="Google Shape;1864;p43"/>
            <p:cNvSpPr/>
            <p:nvPr/>
          </p:nvSpPr>
          <p:spPr>
            <a:xfrm>
              <a:off x="6936724" y="2311151"/>
              <a:ext cx="355432" cy="1142630"/>
            </a:xfrm>
            <a:custGeom>
              <a:avLst/>
              <a:gdLst/>
              <a:ahLst/>
              <a:cxnLst/>
              <a:rect l="l" t="t" r="r" b="b"/>
              <a:pathLst>
                <a:path w="10109" h="32498" extrusionOk="0">
                  <a:moveTo>
                    <a:pt x="10108" y="0"/>
                  </a:moveTo>
                  <a:lnTo>
                    <a:pt x="1114" y="979"/>
                  </a:lnTo>
                  <a:cubicBezTo>
                    <a:pt x="187" y="5062"/>
                    <a:pt x="1" y="11964"/>
                    <a:pt x="68" y="18274"/>
                  </a:cubicBezTo>
                  <a:lnTo>
                    <a:pt x="3004" y="18830"/>
                  </a:lnTo>
                  <a:lnTo>
                    <a:pt x="1098" y="32497"/>
                  </a:lnTo>
                  <a:lnTo>
                    <a:pt x="1148" y="32497"/>
                  </a:lnTo>
                  <a:lnTo>
                    <a:pt x="6615" y="9264"/>
                  </a:lnTo>
                  <a:lnTo>
                    <a:pt x="8876" y="8083"/>
                  </a:lnTo>
                  <a:lnTo>
                    <a:pt x="10108" y="0"/>
                  </a:lnTo>
                  <a:close/>
                </a:path>
              </a:pathLst>
            </a:custGeom>
            <a:solidFill>
              <a:srgbClr val="4F6464"/>
            </a:solidFill>
            <a:ln>
              <a:noFill/>
            </a:ln>
          </p:spPr>
          <p:txBody>
            <a:bodyPr spcFirstLastPara="1" wrap="square" lIns="121900" tIns="121900" rIns="121900" bIns="121900" anchor="ctr" anchorCtr="0">
              <a:noAutofit/>
            </a:bodyPr>
            <a:lstStyle/>
            <a:p>
              <a:endParaRPr sz="2400"/>
            </a:p>
          </p:txBody>
        </p:sp>
        <p:sp>
          <p:nvSpPr>
            <p:cNvPr id="1865" name="Google Shape;1865;p43"/>
            <p:cNvSpPr/>
            <p:nvPr/>
          </p:nvSpPr>
          <p:spPr>
            <a:xfrm>
              <a:off x="7117088" y="2336078"/>
              <a:ext cx="334055" cy="1117701"/>
            </a:xfrm>
            <a:custGeom>
              <a:avLst/>
              <a:gdLst/>
              <a:ahLst/>
              <a:cxnLst/>
              <a:rect l="l" t="t" r="r" b="b"/>
              <a:pathLst>
                <a:path w="9501" h="31789" extrusionOk="0">
                  <a:moveTo>
                    <a:pt x="8049" y="0"/>
                  </a:moveTo>
                  <a:lnTo>
                    <a:pt x="0" y="760"/>
                  </a:lnTo>
                  <a:lnTo>
                    <a:pt x="7577" y="31788"/>
                  </a:lnTo>
                  <a:lnTo>
                    <a:pt x="7948" y="31788"/>
                  </a:lnTo>
                  <a:cubicBezTo>
                    <a:pt x="7948" y="31788"/>
                    <a:pt x="9500" y="12283"/>
                    <a:pt x="8049" y="0"/>
                  </a:cubicBezTo>
                  <a:close/>
                </a:path>
              </a:pathLst>
            </a:custGeom>
            <a:solidFill>
              <a:srgbClr val="637272"/>
            </a:solidFill>
            <a:ln>
              <a:noFill/>
            </a:ln>
          </p:spPr>
          <p:txBody>
            <a:bodyPr spcFirstLastPara="1" wrap="square" lIns="121900" tIns="121900" rIns="121900" bIns="121900" anchor="ctr" anchorCtr="0">
              <a:noAutofit/>
            </a:bodyPr>
            <a:lstStyle/>
            <a:p>
              <a:endParaRPr sz="2400"/>
            </a:p>
          </p:txBody>
        </p:sp>
        <p:sp>
          <p:nvSpPr>
            <p:cNvPr id="1866" name="Google Shape;1866;p43"/>
            <p:cNvSpPr/>
            <p:nvPr/>
          </p:nvSpPr>
          <p:spPr>
            <a:xfrm>
              <a:off x="7117088" y="2336078"/>
              <a:ext cx="334055" cy="1117701"/>
            </a:xfrm>
            <a:custGeom>
              <a:avLst/>
              <a:gdLst/>
              <a:ahLst/>
              <a:cxnLst/>
              <a:rect l="l" t="t" r="r" b="b"/>
              <a:pathLst>
                <a:path w="9501" h="31789" extrusionOk="0">
                  <a:moveTo>
                    <a:pt x="8049" y="0"/>
                  </a:moveTo>
                  <a:lnTo>
                    <a:pt x="0" y="760"/>
                  </a:lnTo>
                  <a:lnTo>
                    <a:pt x="4252" y="18139"/>
                  </a:lnTo>
                  <a:lnTo>
                    <a:pt x="7779" y="18341"/>
                  </a:lnTo>
                  <a:lnTo>
                    <a:pt x="7779" y="31788"/>
                  </a:lnTo>
                  <a:lnTo>
                    <a:pt x="7948" y="31788"/>
                  </a:lnTo>
                  <a:cubicBezTo>
                    <a:pt x="7948" y="31788"/>
                    <a:pt x="9500" y="12283"/>
                    <a:pt x="8049" y="0"/>
                  </a:cubicBezTo>
                  <a:close/>
                </a:path>
              </a:pathLst>
            </a:custGeom>
            <a:solidFill>
              <a:srgbClr val="4F6464"/>
            </a:solidFill>
            <a:ln>
              <a:noFill/>
            </a:ln>
          </p:spPr>
          <p:txBody>
            <a:bodyPr spcFirstLastPara="1" wrap="square" lIns="121900" tIns="121900" rIns="121900" bIns="121900" anchor="ctr" anchorCtr="0">
              <a:noAutofit/>
            </a:bodyPr>
            <a:lstStyle/>
            <a:p>
              <a:endParaRPr sz="2400"/>
            </a:p>
          </p:txBody>
        </p:sp>
        <p:sp>
          <p:nvSpPr>
            <p:cNvPr id="1867" name="Google Shape;1867;p43"/>
            <p:cNvSpPr/>
            <p:nvPr/>
          </p:nvSpPr>
          <p:spPr>
            <a:xfrm>
              <a:off x="6927231" y="3142863"/>
              <a:ext cx="144226" cy="309127"/>
            </a:xfrm>
            <a:custGeom>
              <a:avLst/>
              <a:gdLst/>
              <a:ahLst/>
              <a:cxnLst/>
              <a:rect l="l" t="t" r="r" b="b"/>
              <a:pathLst>
                <a:path w="4102" h="8792" extrusionOk="0">
                  <a:moveTo>
                    <a:pt x="4102" y="0"/>
                  </a:moveTo>
                  <a:lnTo>
                    <a:pt x="1" y="506"/>
                  </a:lnTo>
                  <a:lnTo>
                    <a:pt x="541" y="8792"/>
                  </a:lnTo>
                  <a:lnTo>
                    <a:pt x="1874" y="8792"/>
                  </a:lnTo>
                  <a:lnTo>
                    <a:pt x="4102" y="0"/>
                  </a:lnTo>
                  <a:close/>
                </a:path>
              </a:pathLst>
            </a:custGeom>
            <a:solidFill>
              <a:srgbClr val="4D4549"/>
            </a:solidFill>
            <a:ln>
              <a:noFill/>
            </a:ln>
          </p:spPr>
          <p:txBody>
            <a:bodyPr spcFirstLastPara="1" wrap="square" lIns="121900" tIns="121900" rIns="121900" bIns="121900" anchor="ctr" anchorCtr="0">
              <a:noAutofit/>
            </a:bodyPr>
            <a:lstStyle/>
            <a:p>
              <a:endParaRPr sz="2400"/>
            </a:p>
          </p:txBody>
        </p:sp>
        <p:sp>
          <p:nvSpPr>
            <p:cNvPr id="1868" name="Google Shape;1868;p43"/>
            <p:cNvSpPr/>
            <p:nvPr/>
          </p:nvSpPr>
          <p:spPr>
            <a:xfrm>
              <a:off x="6976489" y="3142863"/>
              <a:ext cx="94967" cy="309127"/>
            </a:xfrm>
            <a:custGeom>
              <a:avLst/>
              <a:gdLst/>
              <a:ahLst/>
              <a:cxnLst/>
              <a:rect l="l" t="t" r="r" b="b"/>
              <a:pathLst>
                <a:path w="2701" h="8792" extrusionOk="0">
                  <a:moveTo>
                    <a:pt x="2701" y="0"/>
                  </a:moveTo>
                  <a:lnTo>
                    <a:pt x="996" y="220"/>
                  </a:lnTo>
                  <a:lnTo>
                    <a:pt x="1" y="8792"/>
                  </a:lnTo>
                  <a:lnTo>
                    <a:pt x="473" y="8792"/>
                  </a:lnTo>
                  <a:lnTo>
                    <a:pt x="2701" y="0"/>
                  </a:lnTo>
                  <a:close/>
                </a:path>
              </a:pathLst>
            </a:custGeom>
            <a:solidFill>
              <a:srgbClr val="393235"/>
            </a:solidFill>
            <a:ln>
              <a:noFill/>
            </a:ln>
          </p:spPr>
          <p:txBody>
            <a:bodyPr spcFirstLastPara="1" wrap="square" lIns="121900" tIns="121900" rIns="121900" bIns="121900" anchor="ctr" anchorCtr="0">
              <a:noAutofit/>
            </a:bodyPr>
            <a:lstStyle/>
            <a:p>
              <a:endParaRPr sz="2400"/>
            </a:p>
          </p:txBody>
        </p:sp>
        <p:sp>
          <p:nvSpPr>
            <p:cNvPr id="1869" name="Google Shape;1869;p43"/>
            <p:cNvSpPr/>
            <p:nvPr/>
          </p:nvSpPr>
          <p:spPr>
            <a:xfrm>
              <a:off x="7289119" y="3148207"/>
              <a:ext cx="143593" cy="303782"/>
            </a:xfrm>
            <a:custGeom>
              <a:avLst/>
              <a:gdLst/>
              <a:ahLst/>
              <a:cxnLst/>
              <a:rect l="l" t="t" r="r" b="b"/>
              <a:pathLst>
                <a:path w="4084" h="8640" extrusionOk="0">
                  <a:moveTo>
                    <a:pt x="0" y="1"/>
                  </a:moveTo>
                  <a:lnTo>
                    <a:pt x="2092" y="8640"/>
                  </a:lnTo>
                  <a:lnTo>
                    <a:pt x="3426" y="8640"/>
                  </a:lnTo>
                  <a:lnTo>
                    <a:pt x="4083" y="507"/>
                  </a:lnTo>
                  <a:lnTo>
                    <a:pt x="0" y="1"/>
                  </a:lnTo>
                  <a:close/>
                </a:path>
              </a:pathLst>
            </a:custGeom>
            <a:solidFill>
              <a:srgbClr val="4D4549"/>
            </a:solidFill>
            <a:ln>
              <a:noFill/>
            </a:ln>
          </p:spPr>
          <p:txBody>
            <a:bodyPr spcFirstLastPara="1" wrap="square" lIns="121900" tIns="121900" rIns="121900" bIns="121900" anchor="ctr" anchorCtr="0">
              <a:noAutofit/>
            </a:bodyPr>
            <a:lstStyle/>
            <a:p>
              <a:endParaRPr sz="2400"/>
            </a:p>
          </p:txBody>
        </p:sp>
        <p:sp>
          <p:nvSpPr>
            <p:cNvPr id="1870" name="Google Shape;1870;p43"/>
            <p:cNvSpPr/>
            <p:nvPr/>
          </p:nvSpPr>
          <p:spPr>
            <a:xfrm>
              <a:off x="7379899" y="3159458"/>
              <a:ext cx="52810" cy="292531"/>
            </a:xfrm>
            <a:custGeom>
              <a:avLst/>
              <a:gdLst/>
              <a:ahLst/>
              <a:cxnLst/>
              <a:rect l="l" t="t" r="r" b="b"/>
              <a:pathLst>
                <a:path w="1502" h="8320" extrusionOk="0">
                  <a:moveTo>
                    <a:pt x="34" y="1"/>
                  </a:moveTo>
                  <a:lnTo>
                    <a:pt x="0" y="8320"/>
                  </a:lnTo>
                  <a:lnTo>
                    <a:pt x="844" y="8320"/>
                  </a:lnTo>
                  <a:lnTo>
                    <a:pt x="1501" y="187"/>
                  </a:lnTo>
                  <a:lnTo>
                    <a:pt x="34" y="1"/>
                  </a:lnTo>
                  <a:close/>
                </a:path>
              </a:pathLst>
            </a:custGeom>
            <a:solidFill>
              <a:srgbClr val="393235"/>
            </a:solidFill>
            <a:ln>
              <a:noFill/>
            </a:ln>
          </p:spPr>
          <p:txBody>
            <a:bodyPr spcFirstLastPara="1" wrap="square" lIns="121900" tIns="121900" rIns="121900" bIns="121900" anchor="ctr" anchorCtr="0">
              <a:noAutofit/>
            </a:bodyPr>
            <a:lstStyle/>
            <a:p>
              <a:endParaRPr sz="2400"/>
            </a:p>
          </p:txBody>
        </p:sp>
        <p:sp>
          <p:nvSpPr>
            <p:cNvPr id="1871" name="Google Shape;1871;p43"/>
            <p:cNvSpPr/>
            <p:nvPr/>
          </p:nvSpPr>
          <p:spPr>
            <a:xfrm>
              <a:off x="6864368" y="1766544"/>
              <a:ext cx="589704" cy="1153318"/>
            </a:xfrm>
            <a:custGeom>
              <a:avLst/>
              <a:gdLst/>
              <a:ahLst/>
              <a:cxnLst/>
              <a:rect l="l" t="t" r="r" b="b"/>
              <a:pathLst>
                <a:path w="16772" h="32802" extrusionOk="0">
                  <a:moveTo>
                    <a:pt x="4571" y="0"/>
                  </a:moveTo>
                  <a:cubicBezTo>
                    <a:pt x="4393" y="0"/>
                    <a:pt x="4240" y="17"/>
                    <a:pt x="4117" y="52"/>
                  </a:cubicBezTo>
                  <a:cubicBezTo>
                    <a:pt x="3071" y="356"/>
                    <a:pt x="405" y="2397"/>
                    <a:pt x="169" y="3697"/>
                  </a:cubicBezTo>
                  <a:cubicBezTo>
                    <a:pt x="0" y="4541"/>
                    <a:pt x="2464" y="13972"/>
                    <a:pt x="1789" y="32397"/>
                  </a:cubicBezTo>
                  <a:lnTo>
                    <a:pt x="6547" y="32246"/>
                  </a:lnTo>
                  <a:lnTo>
                    <a:pt x="6834" y="23421"/>
                  </a:lnTo>
                  <a:lnTo>
                    <a:pt x="8504" y="32313"/>
                  </a:lnTo>
                  <a:lnTo>
                    <a:pt x="16772" y="32802"/>
                  </a:lnTo>
                  <a:cubicBezTo>
                    <a:pt x="16772" y="13281"/>
                    <a:pt x="13937" y="4793"/>
                    <a:pt x="11559" y="2161"/>
                  </a:cubicBezTo>
                  <a:cubicBezTo>
                    <a:pt x="11343" y="1930"/>
                    <a:pt x="6501" y="0"/>
                    <a:pt x="4571" y="0"/>
                  </a:cubicBezTo>
                  <a:close/>
                </a:path>
              </a:pathLst>
            </a:custGeom>
            <a:solidFill>
              <a:srgbClr val="EAC358"/>
            </a:solidFill>
            <a:ln>
              <a:noFill/>
            </a:ln>
          </p:spPr>
          <p:txBody>
            <a:bodyPr spcFirstLastPara="1" wrap="square" lIns="121900" tIns="121900" rIns="121900" bIns="121900" anchor="ctr" anchorCtr="0">
              <a:noAutofit/>
            </a:bodyPr>
            <a:lstStyle/>
            <a:p>
              <a:endParaRPr sz="2400"/>
            </a:p>
          </p:txBody>
        </p:sp>
        <p:sp>
          <p:nvSpPr>
            <p:cNvPr id="1872" name="Google Shape;1872;p43"/>
            <p:cNvSpPr/>
            <p:nvPr/>
          </p:nvSpPr>
          <p:spPr>
            <a:xfrm>
              <a:off x="7167506" y="1800402"/>
              <a:ext cx="286554" cy="1119459"/>
            </a:xfrm>
            <a:custGeom>
              <a:avLst/>
              <a:gdLst/>
              <a:ahLst/>
              <a:cxnLst/>
              <a:rect l="l" t="t" r="r" b="b"/>
              <a:pathLst>
                <a:path w="8150" h="31839" extrusionOk="0">
                  <a:moveTo>
                    <a:pt x="1" y="1"/>
                  </a:moveTo>
                  <a:lnTo>
                    <a:pt x="1" y="1"/>
                  </a:lnTo>
                  <a:cubicBezTo>
                    <a:pt x="2852" y="3476"/>
                    <a:pt x="3662" y="20653"/>
                    <a:pt x="4404" y="31620"/>
                  </a:cubicBezTo>
                  <a:lnTo>
                    <a:pt x="8150" y="31839"/>
                  </a:lnTo>
                  <a:cubicBezTo>
                    <a:pt x="8150" y="12318"/>
                    <a:pt x="5315" y="3830"/>
                    <a:pt x="2937" y="1198"/>
                  </a:cubicBezTo>
                  <a:cubicBezTo>
                    <a:pt x="2836" y="1080"/>
                    <a:pt x="1519" y="523"/>
                    <a:pt x="1" y="1"/>
                  </a:cubicBez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73" name="Google Shape;1873;p43"/>
            <p:cNvSpPr/>
            <p:nvPr/>
          </p:nvSpPr>
          <p:spPr>
            <a:xfrm>
              <a:off x="6959261" y="1774314"/>
              <a:ext cx="355432" cy="128229"/>
            </a:xfrm>
            <a:custGeom>
              <a:avLst/>
              <a:gdLst/>
              <a:ahLst/>
              <a:cxnLst/>
              <a:rect l="l" t="t" r="r" b="b"/>
              <a:pathLst>
                <a:path w="10109" h="3647" extrusionOk="0">
                  <a:moveTo>
                    <a:pt x="3393" y="0"/>
                  </a:moveTo>
                  <a:lnTo>
                    <a:pt x="1" y="3003"/>
                  </a:lnTo>
                  <a:cubicBezTo>
                    <a:pt x="2698" y="3424"/>
                    <a:pt x="4920" y="3646"/>
                    <a:pt x="6671" y="3646"/>
                  </a:cubicBezTo>
                  <a:cubicBezTo>
                    <a:pt x="8152" y="3646"/>
                    <a:pt x="9296" y="3487"/>
                    <a:pt x="10108" y="3155"/>
                  </a:cubicBezTo>
                  <a:cubicBezTo>
                    <a:pt x="9753" y="2783"/>
                    <a:pt x="9416" y="2446"/>
                    <a:pt x="9078" y="2194"/>
                  </a:cubicBezTo>
                  <a:cubicBezTo>
                    <a:pt x="9011" y="2109"/>
                    <a:pt x="8927" y="2025"/>
                    <a:pt x="8860" y="1940"/>
                  </a:cubicBezTo>
                  <a:cubicBezTo>
                    <a:pt x="8691" y="1755"/>
                    <a:pt x="5620" y="506"/>
                    <a:pt x="3393" y="0"/>
                  </a:cubicBez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74" name="Google Shape;1874;p43"/>
            <p:cNvSpPr/>
            <p:nvPr/>
          </p:nvSpPr>
          <p:spPr>
            <a:xfrm>
              <a:off x="6861977" y="1629917"/>
              <a:ext cx="285429" cy="250023"/>
            </a:xfrm>
            <a:custGeom>
              <a:avLst/>
              <a:gdLst/>
              <a:ahLst/>
              <a:cxnLst/>
              <a:rect l="l" t="t" r="r" b="b"/>
              <a:pathLst>
                <a:path w="8118" h="7111" extrusionOk="0">
                  <a:moveTo>
                    <a:pt x="6952" y="1"/>
                  </a:moveTo>
                  <a:cubicBezTo>
                    <a:pt x="5722" y="1"/>
                    <a:pt x="3474" y="417"/>
                    <a:pt x="1" y="2537"/>
                  </a:cubicBezTo>
                  <a:lnTo>
                    <a:pt x="2768" y="7110"/>
                  </a:lnTo>
                  <a:cubicBezTo>
                    <a:pt x="5114" y="4967"/>
                    <a:pt x="7071" y="2605"/>
                    <a:pt x="8117" y="175"/>
                  </a:cubicBezTo>
                  <a:cubicBezTo>
                    <a:pt x="8117" y="175"/>
                    <a:pt x="7747" y="1"/>
                    <a:pt x="6952" y="1"/>
                  </a:cubicBezTo>
                  <a:close/>
                </a:path>
              </a:pathLst>
            </a:custGeom>
            <a:solidFill>
              <a:srgbClr val="EF8742"/>
            </a:solidFill>
            <a:ln>
              <a:noFill/>
            </a:ln>
          </p:spPr>
          <p:txBody>
            <a:bodyPr spcFirstLastPara="1" wrap="square" lIns="121900" tIns="121900" rIns="121900" bIns="121900" anchor="ctr" anchorCtr="0">
              <a:noAutofit/>
            </a:bodyPr>
            <a:lstStyle/>
            <a:p>
              <a:endParaRPr sz="2400"/>
            </a:p>
          </p:txBody>
        </p:sp>
        <p:sp>
          <p:nvSpPr>
            <p:cNvPr id="1875" name="Google Shape;1875;p43"/>
            <p:cNvSpPr/>
            <p:nvPr/>
          </p:nvSpPr>
          <p:spPr>
            <a:xfrm>
              <a:off x="6965203" y="1647919"/>
              <a:ext cx="95565" cy="215425"/>
            </a:xfrm>
            <a:custGeom>
              <a:avLst/>
              <a:gdLst/>
              <a:ahLst/>
              <a:cxnLst/>
              <a:rect l="l" t="t" r="r" b="b"/>
              <a:pathLst>
                <a:path w="2718" h="6127" extrusionOk="0">
                  <a:moveTo>
                    <a:pt x="1350" y="1"/>
                  </a:moveTo>
                  <a:lnTo>
                    <a:pt x="1" y="4338"/>
                  </a:lnTo>
                  <a:lnTo>
                    <a:pt x="507" y="6126"/>
                  </a:lnTo>
                  <a:lnTo>
                    <a:pt x="2718" y="4725"/>
                  </a:lnTo>
                  <a:lnTo>
                    <a:pt x="1350" y="1"/>
                  </a:ln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876" name="Google Shape;1876;p43"/>
            <p:cNvSpPr/>
            <p:nvPr/>
          </p:nvSpPr>
          <p:spPr>
            <a:xfrm>
              <a:off x="6959261" y="1636070"/>
              <a:ext cx="188704" cy="243870"/>
            </a:xfrm>
            <a:custGeom>
              <a:avLst/>
              <a:gdLst/>
              <a:ahLst/>
              <a:cxnLst/>
              <a:rect l="l" t="t" r="r" b="b"/>
              <a:pathLst>
                <a:path w="5367" h="6936" extrusionOk="0">
                  <a:moveTo>
                    <a:pt x="5366" y="0"/>
                  </a:moveTo>
                  <a:cubicBezTo>
                    <a:pt x="3747" y="2346"/>
                    <a:pt x="1942" y="4657"/>
                    <a:pt x="1" y="6935"/>
                  </a:cubicBezTo>
                  <a:lnTo>
                    <a:pt x="5114" y="4405"/>
                  </a:lnTo>
                  <a:lnTo>
                    <a:pt x="5366" y="0"/>
                  </a:ln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77" name="Google Shape;1877;p43"/>
            <p:cNvSpPr/>
            <p:nvPr/>
          </p:nvSpPr>
          <p:spPr>
            <a:xfrm>
              <a:off x="6873861" y="1592649"/>
              <a:ext cx="157271" cy="223688"/>
            </a:xfrm>
            <a:custGeom>
              <a:avLst/>
              <a:gdLst/>
              <a:ahLst/>
              <a:cxnLst/>
              <a:rect l="l" t="t" r="r" b="b"/>
              <a:pathLst>
                <a:path w="4473" h="6362" extrusionOk="0">
                  <a:moveTo>
                    <a:pt x="1821" y="1"/>
                  </a:moveTo>
                  <a:cubicBezTo>
                    <a:pt x="1057" y="1"/>
                    <a:pt x="347" y="202"/>
                    <a:pt x="236" y="510"/>
                  </a:cubicBezTo>
                  <a:cubicBezTo>
                    <a:pt x="0" y="1168"/>
                    <a:pt x="1435" y="6213"/>
                    <a:pt x="1739" y="6348"/>
                  </a:cubicBezTo>
                  <a:cubicBezTo>
                    <a:pt x="1759" y="6357"/>
                    <a:pt x="1787" y="6362"/>
                    <a:pt x="1820" y="6362"/>
                  </a:cubicBezTo>
                  <a:cubicBezTo>
                    <a:pt x="2292" y="6362"/>
                    <a:pt x="3983" y="5529"/>
                    <a:pt x="4218" y="5167"/>
                  </a:cubicBezTo>
                  <a:cubicBezTo>
                    <a:pt x="4472" y="4778"/>
                    <a:pt x="4286" y="2349"/>
                    <a:pt x="3831" y="915"/>
                  </a:cubicBezTo>
                  <a:cubicBezTo>
                    <a:pt x="3624" y="260"/>
                    <a:pt x="2688" y="1"/>
                    <a:pt x="1821" y="1"/>
                  </a:cubicBez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878" name="Google Shape;1878;p43"/>
            <p:cNvSpPr/>
            <p:nvPr/>
          </p:nvSpPr>
          <p:spPr>
            <a:xfrm>
              <a:off x="6944459" y="1578762"/>
              <a:ext cx="122251" cy="171229"/>
            </a:xfrm>
            <a:custGeom>
              <a:avLst/>
              <a:gdLst/>
              <a:ahLst/>
              <a:cxnLst/>
              <a:rect l="l" t="t" r="r" b="b"/>
              <a:pathLst>
                <a:path w="3477" h="4870" extrusionOk="0">
                  <a:moveTo>
                    <a:pt x="1809" y="0"/>
                  </a:moveTo>
                  <a:cubicBezTo>
                    <a:pt x="1239" y="0"/>
                    <a:pt x="662" y="133"/>
                    <a:pt x="439" y="298"/>
                  </a:cubicBezTo>
                  <a:cubicBezTo>
                    <a:pt x="1" y="635"/>
                    <a:pt x="1299" y="4026"/>
                    <a:pt x="1299" y="4026"/>
                  </a:cubicBezTo>
                  <a:lnTo>
                    <a:pt x="2262" y="3942"/>
                  </a:lnTo>
                  <a:lnTo>
                    <a:pt x="2784" y="4870"/>
                  </a:lnTo>
                  <a:cubicBezTo>
                    <a:pt x="2784" y="4870"/>
                    <a:pt x="3477" y="1344"/>
                    <a:pt x="3155" y="550"/>
                  </a:cubicBezTo>
                  <a:cubicBezTo>
                    <a:pt x="2992" y="145"/>
                    <a:pt x="2405" y="0"/>
                    <a:pt x="1809" y="0"/>
                  </a:cubicBezTo>
                  <a:close/>
                </a:path>
              </a:pathLst>
            </a:custGeom>
            <a:solidFill>
              <a:srgbClr val="783B2B"/>
            </a:solidFill>
            <a:ln>
              <a:noFill/>
            </a:ln>
          </p:spPr>
          <p:txBody>
            <a:bodyPr spcFirstLastPara="1" wrap="square" lIns="121900" tIns="121900" rIns="121900" bIns="121900" anchor="ctr" anchorCtr="0">
              <a:noAutofit/>
            </a:bodyPr>
            <a:lstStyle/>
            <a:p>
              <a:endParaRPr sz="2400"/>
            </a:p>
          </p:txBody>
        </p:sp>
        <p:sp>
          <p:nvSpPr>
            <p:cNvPr id="1879" name="Google Shape;1879;p43"/>
            <p:cNvSpPr/>
            <p:nvPr/>
          </p:nvSpPr>
          <p:spPr>
            <a:xfrm>
              <a:off x="6997232" y="1673444"/>
              <a:ext cx="33894" cy="58260"/>
            </a:xfrm>
            <a:custGeom>
              <a:avLst/>
              <a:gdLst/>
              <a:ahLst/>
              <a:cxnLst/>
              <a:rect l="l" t="t" r="r" b="b"/>
              <a:pathLst>
                <a:path w="964" h="1657" extrusionOk="0">
                  <a:moveTo>
                    <a:pt x="574" y="0"/>
                  </a:moveTo>
                  <a:cubicBezTo>
                    <a:pt x="344" y="0"/>
                    <a:pt x="118" y="332"/>
                    <a:pt x="52" y="777"/>
                  </a:cubicBezTo>
                  <a:cubicBezTo>
                    <a:pt x="1" y="1232"/>
                    <a:pt x="136" y="1637"/>
                    <a:pt x="372" y="1654"/>
                  </a:cubicBezTo>
                  <a:cubicBezTo>
                    <a:pt x="383" y="1656"/>
                    <a:pt x="394" y="1657"/>
                    <a:pt x="405" y="1657"/>
                  </a:cubicBezTo>
                  <a:cubicBezTo>
                    <a:pt x="630" y="1657"/>
                    <a:pt x="847" y="1329"/>
                    <a:pt x="896" y="894"/>
                  </a:cubicBezTo>
                  <a:cubicBezTo>
                    <a:pt x="963" y="439"/>
                    <a:pt x="811" y="34"/>
                    <a:pt x="592" y="1"/>
                  </a:cubicBezTo>
                  <a:cubicBezTo>
                    <a:pt x="586" y="0"/>
                    <a:pt x="580" y="0"/>
                    <a:pt x="574" y="0"/>
                  </a:cubicBez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880" name="Google Shape;1880;p43"/>
            <p:cNvSpPr/>
            <p:nvPr/>
          </p:nvSpPr>
          <p:spPr>
            <a:xfrm>
              <a:off x="7003174" y="1684097"/>
              <a:ext cx="22573" cy="39239"/>
            </a:xfrm>
            <a:custGeom>
              <a:avLst/>
              <a:gdLst/>
              <a:ahLst/>
              <a:cxnLst/>
              <a:rect l="l" t="t" r="r" b="b"/>
              <a:pathLst>
                <a:path w="642" h="1116" extrusionOk="0">
                  <a:moveTo>
                    <a:pt x="373" y="1"/>
                  </a:moveTo>
                  <a:cubicBezTo>
                    <a:pt x="226" y="1"/>
                    <a:pt x="84" y="231"/>
                    <a:pt x="34" y="524"/>
                  </a:cubicBezTo>
                  <a:cubicBezTo>
                    <a:pt x="0" y="828"/>
                    <a:pt x="102" y="1098"/>
                    <a:pt x="254" y="1115"/>
                  </a:cubicBezTo>
                  <a:cubicBezTo>
                    <a:pt x="259" y="1116"/>
                    <a:pt x="264" y="1116"/>
                    <a:pt x="269" y="1116"/>
                  </a:cubicBezTo>
                  <a:cubicBezTo>
                    <a:pt x="415" y="1116"/>
                    <a:pt x="560" y="885"/>
                    <a:pt x="608" y="591"/>
                  </a:cubicBezTo>
                  <a:cubicBezTo>
                    <a:pt x="642" y="288"/>
                    <a:pt x="540" y="35"/>
                    <a:pt x="389" y="1"/>
                  </a:cubicBezTo>
                  <a:cubicBezTo>
                    <a:pt x="384" y="1"/>
                    <a:pt x="379" y="1"/>
                    <a:pt x="373" y="1"/>
                  </a:cubicBez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881" name="Google Shape;1881;p43"/>
            <p:cNvSpPr/>
            <p:nvPr/>
          </p:nvSpPr>
          <p:spPr>
            <a:xfrm>
              <a:off x="7005530" y="1704243"/>
              <a:ext cx="14908" cy="23276"/>
            </a:xfrm>
            <a:custGeom>
              <a:avLst/>
              <a:gdLst/>
              <a:ahLst/>
              <a:cxnLst/>
              <a:rect l="l" t="t" r="r" b="b"/>
              <a:pathLst>
                <a:path w="424" h="662" extrusionOk="0">
                  <a:moveTo>
                    <a:pt x="237" y="1"/>
                  </a:moveTo>
                  <a:cubicBezTo>
                    <a:pt x="140" y="1"/>
                    <a:pt x="34" y="130"/>
                    <a:pt x="19" y="306"/>
                  </a:cubicBezTo>
                  <a:cubicBezTo>
                    <a:pt x="1" y="491"/>
                    <a:pt x="68" y="643"/>
                    <a:pt x="170" y="659"/>
                  </a:cubicBezTo>
                  <a:cubicBezTo>
                    <a:pt x="176" y="661"/>
                    <a:pt x="182" y="661"/>
                    <a:pt x="188" y="661"/>
                  </a:cubicBezTo>
                  <a:cubicBezTo>
                    <a:pt x="285" y="661"/>
                    <a:pt x="391" y="531"/>
                    <a:pt x="406" y="356"/>
                  </a:cubicBezTo>
                  <a:cubicBezTo>
                    <a:pt x="423" y="171"/>
                    <a:pt x="356" y="18"/>
                    <a:pt x="255" y="2"/>
                  </a:cubicBezTo>
                  <a:cubicBezTo>
                    <a:pt x="249" y="1"/>
                    <a:pt x="243" y="1"/>
                    <a:pt x="237" y="1"/>
                  </a:cubicBez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882" name="Google Shape;1882;p43"/>
            <p:cNvSpPr/>
            <p:nvPr/>
          </p:nvSpPr>
          <p:spPr>
            <a:xfrm>
              <a:off x="7648019" y="2451153"/>
              <a:ext cx="250972" cy="168522"/>
            </a:xfrm>
            <a:custGeom>
              <a:avLst/>
              <a:gdLst/>
              <a:ahLst/>
              <a:cxnLst/>
              <a:rect l="l" t="t" r="r" b="b"/>
              <a:pathLst>
                <a:path w="7138" h="4793" extrusionOk="0">
                  <a:moveTo>
                    <a:pt x="7137" y="0"/>
                  </a:moveTo>
                  <a:cubicBezTo>
                    <a:pt x="7137" y="0"/>
                    <a:pt x="1029" y="540"/>
                    <a:pt x="1" y="4792"/>
                  </a:cubicBezTo>
                  <a:lnTo>
                    <a:pt x="946" y="4371"/>
                  </a:lnTo>
                  <a:cubicBezTo>
                    <a:pt x="1393" y="3587"/>
                    <a:pt x="2308" y="3349"/>
                    <a:pt x="3258" y="3349"/>
                  </a:cubicBezTo>
                  <a:cubicBezTo>
                    <a:pt x="4742" y="3349"/>
                    <a:pt x="6311" y="3932"/>
                    <a:pt x="6311" y="3932"/>
                  </a:cubicBezTo>
                  <a:lnTo>
                    <a:pt x="7137" y="0"/>
                  </a:lnTo>
                  <a:close/>
                </a:path>
              </a:pathLst>
            </a:custGeom>
            <a:solidFill>
              <a:srgbClr val="435252"/>
            </a:solidFill>
            <a:ln>
              <a:noFill/>
            </a:ln>
          </p:spPr>
          <p:txBody>
            <a:bodyPr spcFirstLastPara="1" wrap="square" lIns="121900" tIns="121900" rIns="121900" bIns="121900" anchor="ctr" anchorCtr="0">
              <a:noAutofit/>
            </a:bodyPr>
            <a:lstStyle/>
            <a:p>
              <a:endParaRPr sz="2400"/>
            </a:p>
          </p:txBody>
        </p:sp>
        <p:sp>
          <p:nvSpPr>
            <p:cNvPr id="1883" name="Google Shape;1883;p43"/>
            <p:cNvSpPr/>
            <p:nvPr/>
          </p:nvSpPr>
          <p:spPr>
            <a:xfrm>
              <a:off x="7588706" y="2566227"/>
              <a:ext cx="122251" cy="117716"/>
            </a:xfrm>
            <a:custGeom>
              <a:avLst/>
              <a:gdLst/>
              <a:ahLst/>
              <a:cxnLst/>
              <a:rect l="l" t="t" r="r" b="b"/>
              <a:pathLst>
                <a:path w="3477" h="3348" extrusionOk="0">
                  <a:moveTo>
                    <a:pt x="1198" y="1"/>
                  </a:moveTo>
                  <a:lnTo>
                    <a:pt x="1" y="1553"/>
                  </a:lnTo>
                  <a:cubicBezTo>
                    <a:pt x="967" y="2504"/>
                    <a:pt x="2150" y="3347"/>
                    <a:pt x="2783" y="3347"/>
                  </a:cubicBezTo>
                  <a:cubicBezTo>
                    <a:pt x="2813" y="3347"/>
                    <a:pt x="2842" y="3345"/>
                    <a:pt x="2869" y="3342"/>
                  </a:cubicBezTo>
                  <a:cubicBezTo>
                    <a:pt x="3476" y="3274"/>
                    <a:pt x="3391" y="1199"/>
                    <a:pt x="3189" y="896"/>
                  </a:cubicBezTo>
                  <a:cubicBezTo>
                    <a:pt x="2986" y="592"/>
                    <a:pt x="1485" y="254"/>
                    <a:pt x="1198" y="1"/>
                  </a:cubicBezTo>
                  <a:close/>
                </a:path>
              </a:pathLst>
            </a:custGeom>
            <a:solidFill>
              <a:srgbClr val="443335"/>
            </a:solidFill>
            <a:ln>
              <a:noFill/>
            </a:ln>
          </p:spPr>
          <p:txBody>
            <a:bodyPr spcFirstLastPara="1" wrap="square" lIns="121900" tIns="121900" rIns="121900" bIns="121900" anchor="ctr" anchorCtr="0">
              <a:noAutofit/>
            </a:bodyPr>
            <a:lstStyle/>
            <a:p>
              <a:endParaRPr sz="2400"/>
            </a:p>
          </p:txBody>
        </p:sp>
        <p:sp>
          <p:nvSpPr>
            <p:cNvPr id="1884" name="Google Shape;1884;p43"/>
            <p:cNvSpPr/>
            <p:nvPr/>
          </p:nvSpPr>
          <p:spPr>
            <a:xfrm>
              <a:off x="7133120" y="1851417"/>
              <a:ext cx="519102" cy="861420"/>
            </a:xfrm>
            <a:custGeom>
              <a:avLst/>
              <a:gdLst/>
              <a:ahLst/>
              <a:cxnLst/>
              <a:rect l="l" t="t" r="r" b="b"/>
              <a:pathLst>
                <a:path w="14764" h="24500" extrusionOk="0">
                  <a:moveTo>
                    <a:pt x="3391" y="1"/>
                  </a:moveTo>
                  <a:cubicBezTo>
                    <a:pt x="3391" y="1"/>
                    <a:pt x="0" y="2818"/>
                    <a:pt x="7053" y="13566"/>
                  </a:cubicBezTo>
                  <a:cubicBezTo>
                    <a:pt x="7559" y="14359"/>
                    <a:pt x="11423" y="24500"/>
                    <a:pt x="11423" y="24500"/>
                  </a:cubicBezTo>
                  <a:lnTo>
                    <a:pt x="14763" y="19877"/>
                  </a:lnTo>
                  <a:lnTo>
                    <a:pt x="10444" y="9702"/>
                  </a:lnTo>
                  <a:cubicBezTo>
                    <a:pt x="10444" y="9702"/>
                    <a:pt x="6378" y="1164"/>
                    <a:pt x="3391" y="1"/>
                  </a:cubicBezTo>
                  <a:close/>
                </a:path>
              </a:pathLst>
            </a:custGeom>
            <a:solidFill>
              <a:srgbClr val="EAC358"/>
            </a:solidFill>
            <a:ln>
              <a:noFill/>
            </a:ln>
          </p:spPr>
          <p:txBody>
            <a:bodyPr spcFirstLastPara="1" wrap="square" lIns="121900" tIns="121900" rIns="121900" bIns="121900" anchor="ctr" anchorCtr="0">
              <a:noAutofit/>
            </a:bodyPr>
            <a:lstStyle/>
            <a:p>
              <a:endParaRPr sz="2400"/>
            </a:p>
          </p:txBody>
        </p:sp>
        <p:sp>
          <p:nvSpPr>
            <p:cNvPr id="1885" name="Google Shape;1885;p43"/>
            <p:cNvSpPr/>
            <p:nvPr/>
          </p:nvSpPr>
          <p:spPr>
            <a:xfrm>
              <a:off x="7225025" y="1835384"/>
              <a:ext cx="427194" cy="760019"/>
            </a:xfrm>
            <a:custGeom>
              <a:avLst/>
              <a:gdLst/>
              <a:ahLst/>
              <a:cxnLst/>
              <a:rect l="l" t="t" r="r" b="b"/>
              <a:pathLst>
                <a:path w="12150" h="21616" extrusionOk="0">
                  <a:moveTo>
                    <a:pt x="727" y="0"/>
                  </a:moveTo>
                  <a:cubicBezTo>
                    <a:pt x="727" y="0"/>
                    <a:pt x="187" y="540"/>
                    <a:pt x="1" y="1890"/>
                  </a:cubicBezTo>
                  <a:cubicBezTo>
                    <a:pt x="2971" y="3797"/>
                    <a:pt x="6818" y="11795"/>
                    <a:pt x="6818" y="11795"/>
                  </a:cubicBezTo>
                  <a:lnTo>
                    <a:pt x="11204" y="21615"/>
                  </a:lnTo>
                  <a:lnTo>
                    <a:pt x="12149" y="20333"/>
                  </a:lnTo>
                  <a:lnTo>
                    <a:pt x="7830" y="10158"/>
                  </a:lnTo>
                  <a:cubicBezTo>
                    <a:pt x="7830" y="10158"/>
                    <a:pt x="3713" y="1148"/>
                    <a:pt x="727" y="0"/>
                  </a:cubicBez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86" name="Google Shape;1886;p43"/>
            <p:cNvSpPr/>
            <p:nvPr/>
          </p:nvSpPr>
          <p:spPr>
            <a:xfrm>
              <a:off x="7057740" y="2501605"/>
              <a:ext cx="77774" cy="24928"/>
            </a:xfrm>
            <a:custGeom>
              <a:avLst/>
              <a:gdLst/>
              <a:ahLst/>
              <a:cxnLst/>
              <a:rect l="l" t="t" r="r" b="b"/>
              <a:pathLst>
                <a:path w="2212" h="709" extrusionOk="0">
                  <a:moveTo>
                    <a:pt x="2059" y="0"/>
                  </a:moveTo>
                  <a:lnTo>
                    <a:pt x="1" y="101"/>
                  </a:lnTo>
                  <a:lnTo>
                    <a:pt x="120" y="675"/>
                  </a:lnTo>
                  <a:lnTo>
                    <a:pt x="2212" y="709"/>
                  </a:lnTo>
                  <a:lnTo>
                    <a:pt x="2059" y="0"/>
                  </a:ln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87" name="Google Shape;1887;p43"/>
            <p:cNvSpPr/>
            <p:nvPr/>
          </p:nvSpPr>
          <p:spPr>
            <a:xfrm>
              <a:off x="7037594" y="2392438"/>
              <a:ext cx="77774" cy="25526"/>
            </a:xfrm>
            <a:custGeom>
              <a:avLst/>
              <a:gdLst/>
              <a:ahLst/>
              <a:cxnLst/>
              <a:rect l="l" t="t" r="r" b="b"/>
              <a:pathLst>
                <a:path w="2212" h="726" extrusionOk="0">
                  <a:moveTo>
                    <a:pt x="2059" y="1"/>
                  </a:moveTo>
                  <a:lnTo>
                    <a:pt x="0" y="118"/>
                  </a:lnTo>
                  <a:lnTo>
                    <a:pt x="119" y="676"/>
                  </a:lnTo>
                  <a:lnTo>
                    <a:pt x="2211" y="725"/>
                  </a:lnTo>
                  <a:lnTo>
                    <a:pt x="2211" y="725"/>
                  </a:lnTo>
                  <a:lnTo>
                    <a:pt x="2059" y="1"/>
                  </a:ln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88" name="Google Shape;1888;p43"/>
            <p:cNvSpPr/>
            <p:nvPr/>
          </p:nvSpPr>
          <p:spPr>
            <a:xfrm>
              <a:off x="7017413" y="2283305"/>
              <a:ext cx="77774" cy="25491"/>
            </a:xfrm>
            <a:custGeom>
              <a:avLst/>
              <a:gdLst/>
              <a:ahLst/>
              <a:cxnLst/>
              <a:rect l="l" t="t" r="r" b="b"/>
              <a:pathLst>
                <a:path w="2212" h="725" extrusionOk="0">
                  <a:moveTo>
                    <a:pt x="2076" y="0"/>
                  </a:moveTo>
                  <a:lnTo>
                    <a:pt x="0" y="117"/>
                  </a:lnTo>
                  <a:lnTo>
                    <a:pt x="119" y="675"/>
                  </a:lnTo>
                  <a:lnTo>
                    <a:pt x="2211" y="725"/>
                  </a:lnTo>
                  <a:lnTo>
                    <a:pt x="2076" y="0"/>
                  </a:ln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89" name="Google Shape;1889;p43"/>
            <p:cNvSpPr/>
            <p:nvPr/>
          </p:nvSpPr>
          <p:spPr>
            <a:xfrm>
              <a:off x="6997232" y="2174138"/>
              <a:ext cx="77774" cy="25526"/>
            </a:xfrm>
            <a:custGeom>
              <a:avLst/>
              <a:gdLst/>
              <a:ahLst/>
              <a:cxnLst/>
              <a:rect l="l" t="t" r="r" b="b"/>
              <a:pathLst>
                <a:path w="2212" h="726" extrusionOk="0">
                  <a:moveTo>
                    <a:pt x="2077" y="0"/>
                  </a:moveTo>
                  <a:lnTo>
                    <a:pt x="1" y="118"/>
                  </a:lnTo>
                  <a:lnTo>
                    <a:pt x="136" y="692"/>
                  </a:lnTo>
                  <a:lnTo>
                    <a:pt x="2212" y="725"/>
                  </a:lnTo>
                  <a:lnTo>
                    <a:pt x="2077" y="0"/>
                  </a:ln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90" name="Google Shape;1890;p43"/>
            <p:cNvSpPr/>
            <p:nvPr/>
          </p:nvSpPr>
          <p:spPr>
            <a:xfrm>
              <a:off x="6977684" y="2065568"/>
              <a:ext cx="77739" cy="24928"/>
            </a:xfrm>
            <a:custGeom>
              <a:avLst/>
              <a:gdLst/>
              <a:ahLst/>
              <a:cxnLst/>
              <a:rect l="l" t="t" r="r" b="b"/>
              <a:pathLst>
                <a:path w="2211" h="709" extrusionOk="0">
                  <a:moveTo>
                    <a:pt x="2059" y="0"/>
                  </a:moveTo>
                  <a:lnTo>
                    <a:pt x="1" y="101"/>
                  </a:lnTo>
                  <a:lnTo>
                    <a:pt x="118" y="675"/>
                  </a:lnTo>
                  <a:lnTo>
                    <a:pt x="2210" y="709"/>
                  </a:lnTo>
                  <a:lnTo>
                    <a:pt x="2210" y="709"/>
                  </a:lnTo>
                  <a:lnTo>
                    <a:pt x="2059" y="0"/>
                  </a:ln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91" name="Google Shape;1891;p43"/>
            <p:cNvSpPr/>
            <p:nvPr/>
          </p:nvSpPr>
          <p:spPr>
            <a:xfrm>
              <a:off x="6957503" y="1956400"/>
              <a:ext cx="77739" cy="24964"/>
            </a:xfrm>
            <a:custGeom>
              <a:avLst/>
              <a:gdLst/>
              <a:ahLst/>
              <a:cxnLst/>
              <a:rect l="l" t="t" r="r" b="b"/>
              <a:pathLst>
                <a:path w="2211" h="710" extrusionOk="0">
                  <a:moveTo>
                    <a:pt x="2076" y="0"/>
                  </a:moveTo>
                  <a:lnTo>
                    <a:pt x="1" y="102"/>
                  </a:lnTo>
                  <a:lnTo>
                    <a:pt x="118" y="675"/>
                  </a:lnTo>
                  <a:lnTo>
                    <a:pt x="2211" y="709"/>
                  </a:lnTo>
                  <a:lnTo>
                    <a:pt x="2211" y="709"/>
                  </a:lnTo>
                  <a:lnTo>
                    <a:pt x="2076" y="0"/>
                  </a:lnTo>
                  <a:close/>
                </a:path>
              </a:pathLst>
            </a:custGeom>
            <a:solidFill>
              <a:srgbClr val="EAB14B"/>
            </a:solidFill>
            <a:ln>
              <a:noFill/>
            </a:ln>
          </p:spPr>
          <p:txBody>
            <a:bodyPr spcFirstLastPara="1" wrap="square" lIns="121900" tIns="121900" rIns="121900" bIns="121900" anchor="ctr" anchorCtr="0">
              <a:noAutofit/>
            </a:bodyPr>
            <a:lstStyle/>
            <a:p>
              <a:endParaRPr sz="2400"/>
            </a:p>
          </p:txBody>
        </p:sp>
        <p:sp>
          <p:nvSpPr>
            <p:cNvPr id="1892" name="Google Shape;1892;p43"/>
            <p:cNvSpPr/>
            <p:nvPr/>
          </p:nvSpPr>
          <p:spPr>
            <a:xfrm>
              <a:off x="6867075" y="1541951"/>
              <a:ext cx="200201" cy="112547"/>
            </a:xfrm>
            <a:custGeom>
              <a:avLst/>
              <a:gdLst/>
              <a:ahLst/>
              <a:cxnLst/>
              <a:rect l="l" t="t" r="r" b="b"/>
              <a:pathLst>
                <a:path w="5694" h="3201" extrusionOk="0">
                  <a:moveTo>
                    <a:pt x="2913" y="1"/>
                  </a:moveTo>
                  <a:cubicBezTo>
                    <a:pt x="1097" y="1"/>
                    <a:pt x="1" y="1459"/>
                    <a:pt x="211" y="2796"/>
                  </a:cubicBezTo>
                  <a:lnTo>
                    <a:pt x="5660" y="3201"/>
                  </a:lnTo>
                  <a:cubicBezTo>
                    <a:pt x="5694" y="1563"/>
                    <a:pt x="5154" y="164"/>
                    <a:pt x="3180" y="11"/>
                  </a:cubicBezTo>
                  <a:cubicBezTo>
                    <a:pt x="3090" y="4"/>
                    <a:pt x="3000" y="1"/>
                    <a:pt x="2913" y="1"/>
                  </a:cubicBezTo>
                  <a:close/>
                </a:path>
              </a:pathLst>
            </a:custGeom>
            <a:solidFill>
              <a:srgbClr val="3F3638"/>
            </a:solidFill>
            <a:ln>
              <a:noFill/>
            </a:ln>
          </p:spPr>
          <p:txBody>
            <a:bodyPr spcFirstLastPara="1" wrap="square" lIns="121900" tIns="121900" rIns="121900" bIns="121900" anchor="ctr" anchorCtr="0">
              <a:noAutofit/>
            </a:bodyPr>
            <a:lstStyle/>
            <a:p>
              <a:endParaRPr sz="2400"/>
            </a:p>
          </p:txBody>
        </p:sp>
        <p:sp>
          <p:nvSpPr>
            <p:cNvPr id="1893" name="Google Shape;1893;p43"/>
            <p:cNvSpPr/>
            <p:nvPr/>
          </p:nvSpPr>
          <p:spPr>
            <a:xfrm>
              <a:off x="6860782" y="1627175"/>
              <a:ext cx="209483" cy="38571"/>
            </a:xfrm>
            <a:custGeom>
              <a:avLst/>
              <a:gdLst/>
              <a:ahLst/>
              <a:cxnLst/>
              <a:rect l="l" t="t" r="r" b="b"/>
              <a:pathLst>
                <a:path w="5958" h="1097" extrusionOk="0">
                  <a:moveTo>
                    <a:pt x="187" y="1"/>
                  </a:moveTo>
                  <a:cubicBezTo>
                    <a:pt x="86" y="1"/>
                    <a:pt x="1" y="84"/>
                    <a:pt x="19" y="186"/>
                  </a:cubicBezTo>
                  <a:lnTo>
                    <a:pt x="19" y="489"/>
                  </a:lnTo>
                  <a:cubicBezTo>
                    <a:pt x="19" y="591"/>
                    <a:pt x="86" y="676"/>
                    <a:pt x="187" y="692"/>
                  </a:cubicBezTo>
                  <a:lnTo>
                    <a:pt x="5789" y="1097"/>
                  </a:lnTo>
                  <a:cubicBezTo>
                    <a:pt x="5890" y="1097"/>
                    <a:pt x="5958" y="1029"/>
                    <a:pt x="5958" y="928"/>
                  </a:cubicBezTo>
                  <a:lnTo>
                    <a:pt x="5958" y="624"/>
                  </a:lnTo>
                  <a:cubicBezTo>
                    <a:pt x="5958" y="523"/>
                    <a:pt x="5890" y="422"/>
                    <a:pt x="5789" y="422"/>
                  </a:cubicBezTo>
                  <a:lnTo>
                    <a:pt x="187" y="1"/>
                  </a:lnTo>
                  <a:close/>
                </a:path>
              </a:pathLst>
            </a:custGeom>
            <a:solidFill>
              <a:srgbClr val="3F3638"/>
            </a:solidFill>
            <a:ln>
              <a:noFill/>
            </a:ln>
          </p:spPr>
          <p:txBody>
            <a:bodyPr spcFirstLastPara="1" wrap="square" lIns="121900" tIns="121900" rIns="121900" bIns="121900" anchor="ctr" anchorCtr="0">
              <a:noAutofit/>
            </a:bodyPr>
            <a:lstStyle/>
            <a:p>
              <a:endParaRPr sz="2400"/>
            </a:p>
          </p:txBody>
        </p:sp>
        <p:sp>
          <p:nvSpPr>
            <p:cNvPr id="1894" name="Google Shape;1894;p43"/>
            <p:cNvSpPr/>
            <p:nvPr/>
          </p:nvSpPr>
          <p:spPr>
            <a:xfrm>
              <a:off x="7728708" y="2920977"/>
              <a:ext cx="97323" cy="358984"/>
            </a:xfrm>
            <a:custGeom>
              <a:avLst/>
              <a:gdLst/>
              <a:ahLst/>
              <a:cxnLst/>
              <a:rect l="l" t="t" r="r" b="b"/>
              <a:pathLst>
                <a:path w="2768" h="10210" extrusionOk="0">
                  <a:moveTo>
                    <a:pt x="36" y="1"/>
                  </a:moveTo>
                  <a:cubicBezTo>
                    <a:pt x="27" y="1"/>
                    <a:pt x="20" y="12"/>
                    <a:pt x="17" y="34"/>
                  </a:cubicBezTo>
                  <a:cubicBezTo>
                    <a:pt x="1" y="221"/>
                    <a:pt x="1587" y="4911"/>
                    <a:pt x="2363" y="10209"/>
                  </a:cubicBezTo>
                  <a:lnTo>
                    <a:pt x="2768" y="8320"/>
                  </a:lnTo>
                  <a:cubicBezTo>
                    <a:pt x="2427" y="6795"/>
                    <a:pt x="278" y="1"/>
                    <a:pt x="36"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95" name="Google Shape;1895;p43"/>
            <p:cNvSpPr/>
            <p:nvPr/>
          </p:nvSpPr>
          <p:spPr>
            <a:xfrm>
              <a:off x="6899948" y="1693555"/>
              <a:ext cx="17264" cy="23874"/>
            </a:xfrm>
            <a:custGeom>
              <a:avLst/>
              <a:gdLst/>
              <a:ahLst/>
              <a:cxnLst/>
              <a:rect l="l" t="t" r="r" b="b"/>
              <a:pathLst>
                <a:path w="491" h="679" extrusionOk="0">
                  <a:moveTo>
                    <a:pt x="187" y="1"/>
                  </a:moveTo>
                  <a:cubicBezTo>
                    <a:pt x="181" y="1"/>
                    <a:pt x="175" y="1"/>
                    <a:pt x="169" y="2"/>
                  </a:cubicBezTo>
                  <a:cubicBezTo>
                    <a:pt x="52" y="19"/>
                    <a:pt x="1" y="187"/>
                    <a:pt x="34" y="374"/>
                  </a:cubicBezTo>
                  <a:cubicBezTo>
                    <a:pt x="83" y="548"/>
                    <a:pt x="190" y="679"/>
                    <a:pt x="302" y="679"/>
                  </a:cubicBezTo>
                  <a:cubicBezTo>
                    <a:pt x="309" y="679"/>
                    <a:pt x="315" y="678"/>
                    <a:pt x="322" y="677"/>
                  </a:cubicBezTo>
                  <a:cubicBezTo>
                    <a:pt x="423" y="660"/>
                    <a:pt x="491" y="491"/>
                    <a:pt x="439" y="306"/>
                  </a:cubicBezTo>
                  <a:cubicBezTo>
                    <a:pt x="408" y="131"/>
                    <a:pt x="286" y="1"/>
                    <a:pt x="187" y="1"/>
                  </a:cubicBezTo>
                  <a:close/>
                </a:path>
              </a:pathLst>
            </a:custGeom>
            <a:solidFill>
              <a:srgbClr val="57423E"/>
            </a:solidFill>
            <a:ln>
              <a:noFill/>
            </a:ln>
          </p:spPr>
          <p:txBody>
            <a:bodyPr spcFirstLastPara="1" wrap="square" lIns="121900" tIns="121900" rIns="121900" bIns="121900" anchor="ctr" anchorCtr="0">
              <a:noAutofit/>
            </a:bodyPr>
            <a:lstStyle/>
            <a:p>
              <a:endParaRPr sz="2400"/>
            </a:p>
          </p:txBody>
        </p:sp>
        <p:sp>
          <p:nvSpPr>
            <p:cNvPr id="1896" name="Google Shape;1896;p43"/>
            <p:cNvSpPr/>
            <p:nvPr/>
          </p:nvSpPr>
          <p:spPr>
            <a:xfrm>
              <a:off x="6914187" y="1676397"/>
              <a:ext cx="36250" cy="87021"/>
            </a:xfrm>
            <a:custGeom>
              <a:avLst/>
              <a:gdLst/>
              <a:ahLst/>
              <a:cxnLst/>
              <a:rect l="l" t="t" r="r" b="b"/>
              <a:pathLst>
                <a:path w="1031" h="2475" extrusionOk="0">
                  <a:moveTo>
                    <a:pt x="34" y="0"/>
                  </a:moveTo>
                  <a:cubicBezTo>
                    <a:pt x="1" y="1148"/>
                    <a:pt x="34" y="2295"/>
                    <a:pt x="102" y="2430"/>
                  </a:cubicBezTo>
                  <a:cubicBezTo>
                    <a:pt x="118" y="2462"/>
                    <a:pt x="178" y="2474"/>
                    <a:pt x="260" y="2474"/>
                  </a:cubicBezTo>
                  <a:cubicBezTo>
                    <a:pt x="528" y="2474"/>
                    <a:pt x="1030" y="2346"/>
                    <a:pt x="1030" y="2346"/>
                  </a:cubicBezTo>
                  <a:lnTo>
                    <a:pt x="34" y="0"/>
                  </a:ln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897" name="Google Shape;1897;p43"/>
            <p:cNvSpPr/>
            <p:nvPr/>
          </p:nvSpPr>
          <p:spPr>
            <a:xfrm>
              <a:off x="6917739" y="1672248"/>
              <a:ext cx="36250" cy="87337"/>
            </a:xfrm>
            <a:custGeom>
              <a:avLst/>
              <a:gdLst/>
              <a:ahLst/>
              <a:cxnLst/>
              <a:rect l="l" t="t" r="r" b="b"/>
              <a:pathLst>
                <a:path w="1031" h="2484" extrusionOk="0">
                  <a:moveTo>
                    <a:pt x="18" y="1"/>
                  </a:moveTo>
                  <a:cubicBezTo>
                    <a:pt x="1" y="1148"/>
                    <a:pt x="18" y="2296"/>
                    <a:pt x="86" y="2431"/>
                  </a:cubicBezTo>
                  <a:cubicBezTo>
                    <a:pt x="105" y="2469"/>
                    <a:pt x="190" y="2483"/>
                    <a:pt x="303" y="2483"/>
                  </a:cubicBezTo>
                  <a:cubicBezTo>
                    <a:pt x="583" y="2483"/>
                    <a:pt x="1031" y="2397"/>
                    <a:pt x="1031" y="2397"/>
                  </a:cubicBezTo>
                  <a:lnTo>
                    <a:pt x="18" y="1"/>
                  </a:ln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898" name="Google Shape;1898;p43"/>
            <p:cNvSpPr/>
            <p:nvPr/>
          </p:nvSpPr>
          <p:spPr>
            <a:xfrm>
              <a:off x="6883951" y="1677417"/>
              <a:ext cx="33261" cy="21729"/>
            </a:xfrm>
            <a:custGeom>
              <a:avLst/>
              <a:gdLst/>
              <a:ahLst/>
              <a:cxnLst/>
              <a:rect l="l" t="t" r="r" b="b"/>
              <a:pathLst>
                <a:path w="946" h="618" extrusionOk="0">
                  <a:moveTo>
                    <a:pt x="679" y="0"/>
                  </a:moveTo>
                  <a:cubicBezTo>
                    <a:pt x="486" y="0"/>
                    <a:pt x="166" y="32"/>
                    <a:pt x="84" y="140"/>
                  </a:cubicBezTo>
                  <a:cubicBezTo>
                    <a:pt x="1" y="293"/>
                    <a:pt x="152" y="596"/>
                    <a:pt x="203" y="613"/>
                  </a:cubicBezTo>
                  <a:cubicBezTo>
                    <a:pt x="208" y="616"/>
                    <a:pt x="219" y="617"/>
                    <a:pt x="235" y="617"/>
                  </a:cubicBezTo>
                  <a:cubicBezTo>
                    <a:pt x="379" y="617"/>
                    <a:pt x="912" y="495"/>
                    <a:pt x="912" y="495"/>
                  </a:cubicBezTo>
                  <a:cubicBezTo>
                    <a:pt x="946" y="461"/>
                    <a:pt x="912" y="5"/>
                    <a:pt x="793" y="5"/>
                  </a:cubicBezTo>
                  <a:cubicBezTo>
                    <a:pt x="766" y="2"/>
                    <a:pt x="726" y="0"/>
                    <a:pt x="679" y="0"/>
                  </a:cubicBezTo>
                  <a:close/>
                </a:path>
              </a:pathLst>
            </a:custGeom>
            <a:solidFill>
              <a:srgbClr val="783B2B"/>
            </a:solidFill>
            <a:ln>
              <a:noFill/>
            </a:ln>
          </p:spPr>
          <p:txBody>
            <a:bodyPr spcFirstLastPara="1" wrap="square" lIns="121900" tIns="121900" rIns="121900" bIns="121900" anchor="ctr" anchorCtr="0">
              <a:noAutofit/>
            </a:bodyPr>
            <a:lstStyle/>
            <a:p>
              <a:endParaRPr sz="2400"/>
            </a:p>
          </p:txBody>
        </p:sp>
        <p:sp>
          <p:nvSpPr>
            <p:cNvPr id="1899" name="Google Shape;1899;p43"/>
            <p:cNvSpPr/>
            <p:nvPr/>
          </p:nvSpPr>
          <p:spPr>
            <a:xfrm>
              <a:off x="6959261" y="1769814"/>
              <a:ext cx="17861" cy="8895"/>
            </a:xfrm>
            <a:custGeom>
              <a:avLst/>
              <a:gdLst/>
              <a:ahLst/>
              <a:cxnLst/>
              <a:rect l="l" t="t" r="r" b="b"/>
              <a:pathLst>
                <a:path w="508" h="253" extrusionOk="0">
                  <a:moveTo>
                    <a:pt x="465" y="0"/>
                  </a:moveTo>
                  <a:cubicBezTo>
                    <a:pt x="419" y="0"/>
                    <a:pt x="334" y="53"/>
                    <a:pt x="237" y="94"/>
                  </a:cubicBezTo>
                  <a:cubicBezTo>
                    <a:pt x="120" y="162"/>
                    <a:pt x="1" y="178"/>
                    <a:pt x="18" y="229"/>
                  </a:cubicBezTo>
                  <a:cubicBezTo>
                    <a:pt x="34" y="244"/>
                    <a:pt x="65" y="253"/>
                    <a:pt x="107" y="253"/>
                  </a:cubicBezTo>
                  <a:cubicBezTo>
                    <a:pt x="158" y="253"/>
                    <a:pt x="223" y="240"/>
                    <a:pt x="288" y="212"/>
                  </a:cubicBezTo>
                  <a:cubicBezTo>
                    <a:pt x="423" y="144"/>
                    <a:pt x="507" y="61"/>
                    <a:pt x="491" y="9"/>
                  </a:cubicBezTo>
                  <a:cubicBezTo>
                    <a:pt x="485" y="3"/>
                    <a:pt x="476" y="0"/>
                    <a:pt x="465" y="0"/>
                  </a:cubicBez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900" name="Google Shape;1900;p43"/>
            <p:cNvSpPr/>
            <p:nvPr/>
          </p:nvSpPr>
          <p:spPr>
            <a:xfrm>
              <a:off x="6934966" y="1749949"/>
              <a:ext cx="45145" cy="24401"/>
            </a:xfrm>
            <a:custGeom>
              <a:avLst/>
              <a:gdLst/>
              <a:ahLst/>
              <a:cxnLst/>
              <a:rect l="l" t="t" r="r" b="b"/>
              <a:pathLst>
                <a:path w="1284" h="694" extrusionOk="0">
                  <a:moveTo>
                    <a:pt x="1164" y="1"/>
                  </a:moveTo>
                  <a:cubicBezTo>
                    <a:pt x="878" y="322"/>
                    <a:pt x="523" y="592"/>
                    <a:pt x="1" y="693"/>
                  </a:cubicBezTo>
                  <a:cubicBezTo>
                    <a:pt x="844" y="693"/>
                    <a:pt x="1283" y="102"/>
                    <a:pt x="1283" y="102"/>
                  </a:cubicBezTo>
                  <a:lnTo>
                    <a:pt x="1164" y="1"/>
                  </a:ln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901" name="Google Shape;1901;p43"/>
            <p:cNvSpPr/>
            <p:nvPr/>
          </p:nvSpPr>
          <p:spPr>
            <a:xfrm>
              <a:off x="6920129" y="1672248"/>
              <a:ext cx="42157" cy="22045"/>
            </a:xfrm>
            <a:custGeom>
              <a:avLst/>
              <a:gdLst/>
              <a:ahLst/>
              <a:cxnLst/>
              <a:rect l="l" t="t" r="r" b="b"/>
              <a:pathLst>
                <a:path w="1199" h="627" extrusionOk="0">
                  <a:moveTo>
                    <a:pt x="979" y="1"/>
                  </a:moveTo>
                  <a:cubicBezTo>
                    <a:pt x="828" y="1"/>
                    <a:pt x="220" y="17"/>
                    <a:pt x="119" y="152"/>
                  </a:cubicBezTo>
                  <a:cubicBezTo>
                    <a:pt x="0" y="287"/>
                    <a:pt x="187" y="608"/>
                    <a:pt x="254" y="625"/>
                  </a:cubicBezTo>
                  <a:cubicBezTo>
                    <a:pt x="258" y="626"/>
                    <a:pt x="265" y="626"/>
                    <a:pt x="275" y="626"/>
                  </a:cubicBezTo>
                  <a:cubicBezTo>
                    <a:pt x="419" y="626"/>
                    <a:pt x="1148" y="507"/>
                    <a:pt x="1148" y="507"/>
                  </a:cubicBezTo>
                  <a:cubicBezTo>
                    <a:pt x="1199" y="473"/>
                    <a:pt x="1148" y="17"/>
                    <a:pt x="979" y="1"/>
                  </a:cubicBezTo>
                  <a:close/>
                </a:path>
              </a:pathLst>
            </a:custGeom>
            <a:solidFill>
              <a:srgbClr val="783B2B"/>
            </a:solidFill>
            <a:ln>
              <a:noFill/>
            </a:ln>
          </p:spPr>
          <p:txBody>
            <a:bodyPr spcFirstLastPara="1" wrap="square" lIns="121900" tIns="121900" rIns="121900" bIns="121900" anchor="ctr" anchorCtr="0">
              <a:noAutofit/>
            </a:bodyPr>
            <a:lstStyle/>
            <a:p>
              <a:endParaRPr sz="2400"/>
            </a:p>
          </p:txBody>
        </p:sp>
        <p:sp>
          <p:nvSpPr>
            <p:cNvPr id="1902" name="Google Shape;1902;p43"/>
            <p:cNvSpPr/>
            <p:nvPr/>
          </p:nvSpPr>
          <p:spPr>
            <a:xfrm>
              <a:off x="6936162" y="1689406"/>
              <a:ext cx="17826" cy="23874"/>
            </a:xfrm>
            <a:custGeom>
              <a:avLst/>
              <a:gdLst/>
              <a:ahLst/>
              <a:cxnLst/>
              <a:rect l="l" t="t" r="r" b="b"/>
              <a:pathLst>
                <a:path w="507" h="679" extrusionOk="0">
                  <a:moveTo>
                    <a:pt x="189" y="0"/>
                  </a:moveTo>
                  <a:cubicBezTo>
                    <a:pt x="182" y="0"/>
                    <a:pt x="176" y="1"/>
                    <a:pt x="169" y="2"/>
                  </a:cubicBezTo>
                  <a:cubicBezTo>
                    <a:pt x="68" y="19"/>
                    <a:pt x="1" y="188"/>
                    <a:pt x="50" y="373"/>
                  </a:cubicBezTo>
                  <a:cubicBezTo>
                    <a:pt x="82" y="548"/>
                    <a:pt x="204" y="678"/>
                    <a:pt x="302" y="678"/>
                  </a:cubicBezTo>
                  <a:cubicBezTo>
                    <a:pt x="308" y="678"/>
                    <a:pt x="314" y="678"/>
                    <a:pt x="320" y="677"/>
                  </a:cubicBezTo>
                  <a:cubicBezTo>
                    <a:pt x="439" y="660"/>
                    <a:pt x="507" y="508"/>
                    <a:pt x="455" y="305"/>
                  </a:cubicBezTo>
                  <a:cubicBezTo>
                    <a:pt x="423" y="130"/>
                    <a:pt x="301" y="0"/>
                    <a:pt x="189" y="0"/>
                  </a:cubicBezTo>
                  <a:close/>
                </a:path>
              </a:pathLst>
            </a:custGeom>
            <a:solidFill>
              <a:srgbClr val="57423E"/>
            </a:solidFill>
            <a:ln>
              <a:noFill/>
            </a:ln>
          </p:spPr>
          <p:txBody>
            <a:bodyPr spcFirstLastPara="1" wrap="square" lIns="121900" tIns="121900" rIns="121900" bIns="121900" anchor="ctr" anchorCtr="0">
              <a:noAutofit/>
            </a:bodyPr>
            <a:lstStyle/>
            <a:p>
              <a:endParaRPr sz="2400"/>
            </a:p>
          </p:txBody>
        </p:sp>
        <p:sp>
          <p:nvSpPr>
            <p:cNvPr id="1903" name="Google Shape;1903;p43"/>
            <p:cNvSpPr/>
            <p:nvPr/>
          </p:nvSpPr>
          <p:spPr>
            <a:xfrm>
              <a:off x="7502673" y="2893624"/>
              <a:ext cx="93772" cy="353780"/>
            </a:xfrm>
            <a:custGeom>
              <a:avLst/>
              <a:gdLst/>
              <a:ahLst/>
              <a:cxnLst/>
              <a:rect l="l" t="t" r="r" b="b"/>
              <a:pathLst>
                <a:path w="2667" h="10062" extrusionOk="0">
                  <a:moveTo>
                    <a:pt x="2167" y="0"/>
                  </a:moveTo>
                  <a:cubicBezTo>
                    <a:pt x="1693" y="0"/>
                    <a:pt x="954" y="2147"/>
                    <a:pt x="473" y="4879"/>
                  </a:cubicBezTo>
                  <a:cubicBezTo>
                    <a:pt x="0" y="7663"/>
                    <a:pt x="0" y="9975"/>
                    <a:pt x="473" y="10059"/>
                  </a:cubicBezTo>
                  <a:cubicBezTo>
                    <a:pt x="481" y="10060"/>
                    <a:pt x="490" y="10061"/>
                    <a:pt x="499" y="10061"/>
                  </a:cubicBezTo>
                  <a:cubicBezTo>
                    <a:pt x="959" y="10061"/>
                    <a:pt x="1343" y="7832"/>
                    <a:pt x="1806" y="5116"/>
                  </a:cubicBezTo>
                  <a:cubicBezTo>
                    <a:pt x="2295" y="2331"/>
                    <a:pt x="2666" y="70"/>
                    <a:pt x="2194" y="3"/>
                  </a:cubicBezTo>
                  <a:cubicBezTo>
                    <a:pt x="2185" y="1"/>
                    <a:pt x="2176" y="0"/>
                    <a:pt x="2167" y="0"/>
                  </a:cubicBezTo>
                  <a:close/>
                </a:path>
              </a:pathLst>
            </a:custGeom>
            <a:solidFill>
              <a:srgbClr val="667877"/>
            </a:solidFill>
            <a:ln>
              <a:noFill/>
            </a:ln>
          </p:spPr>
          <p:txBody>
            <a:bodyPr spcFirstLastPara="1" wrap="square" lIns="121900" tIns="121900" rIns="121900" bIns="121900" anchor="ctr" anchorCtr="0">
              <a:noAutofit/>
            </a:bodyPr>
            <a:lstStyle/>
            <a:p>
              <a:endParaRPr sz="2400"/>
            </a:p>
          </p:txBody>
        </p:sp>
        <p:sp>
          <p:nvSpPr>
            <p:cNvPr id="1904" name="Google Shape;1904;p43"/>
            <p:cNvSpPr/>
            <p:nvPr/>
          </p:nvSpPr>
          <p:spPr>
            <a:xfrm>
              <a:off x="7580409" y="2773065"/>
              <a:ext cx="44513" cy="88955"/>
            </a:xfrm>
            <a:custGeom>
              <a:avLst/>
              <a:gdLst/>
              <a:ahLst/>
              <a:cxnLst/>
              <a:rect l="l" t="t" r="r" b="b"/>
              <a:pathLst>
                <a:path w="1266" h="2530" extrusionOk="0">
                  <a:moveTo>
                    <a:pt x="951" y="1"/>
                  </a:moveTo>
                  <a:cubicBezTo>
                    <a:pt x="717" y="1"/>
                    <a:pt x="393" y="487"/>
                    <a:pt x="203" y="1137"/>
                  </a:cubicBezTo>
                  <a:cubicBezTo>
                    <a:pt x="0" y="1845"/>
                    <a:pt x="34" y="2453"/>
                    <a:pt x="287" y="2520"/>
                  </a:cubicBezTo>
                  <a:cubicBezTo>
                    <a:pt x="304" y="2526"/>
                    <a:pt x="321" y="2529"/>
                    <a:pt x="339" y="2529"/>
                  </a:cubicBezTo>
                  <a:cubicBezTo>
                    <a:pt x="573" y="2529"/>
                    <a:pt x="892" y="2032"/>
                    <a:pt x="1080" y="1391"/>
                  </a:cubicBezTo>
                  <a:cubicBezTo>
                    <a:pt x="1265" y="698"/>
                    <a:pt x="1231" y="74"/>
                    <a:pt x="995" y="7"/>
                  </a:cubicBezTo>
                  <a:cubicBezTo>
                    <a:pt x="981" y="3"/>
                    <a:pt x="966" y="1"/>
                    <a:pt x="951" y="1"/>
                  </a:cubicBezTo>
                  <a:close/>
                </a:path>
              </a:pathLst>
            </a:custGeom>
            <a:solidFill>
              <a:srgbClr val="667877"/>
            </a:solidFill>
            <a:ln>
              <a:noFill/>
            </a:ln>
          </p:spPr>
          <p:txBody>
            <a:bodyPr spcFirstLastPara="1" wrap="square" lIns="121900" tIns="121900" rIns="121900" bIns="121900" anchor="ctr" anchorCtr="0">
              <a:noAutofit/>
            </a:bodyPr>
            <a:lstStyle/>
            <a:p>
              <a:endParaRPr sz="2400"/>
            </a:p>
          </p:txBody>
        </p:sp>
        <p:sp>
          <p:nvSpPr>
            <p:cNvPr id="1905" name="Google Shape;1905;p43"/>
            <p:cNvSpPr/>
            <p:nvPr/>
          </p:nvSpPr>
          <p:spPr>
            <a:xfrm>
              <a:off x="6535142" y="3311308"/>
              <a:ext cx="245628" cy="96514"/>
            </a:xfrm>
            <a:custGeom>
              <a:avLst/>
              <a:gdLst/>
              <a:ahLst/>
              <a:cxnLst/>
              <a:rect l="l" t="t" r="r" b="b"/>
              <a:pathLst>
                <a:path w="6986" h="2745" extrusionOk="0">
                  <a:moveTo>
                    <a:pt x="1688" y="1"/>
                  </a:moveTo>
                  <a:lnTo>
                    <a:pt x="0" y="2059"/>
                  </a:lnTo>
                  <a:cubicBezTo>
                    <a:pt x="0" y="2059"/>
                    <a:pt x="1934" y="2744"/>
                    <a:pt x="4695" y="2744"/>
                  </a:cubicBezTo>
                  <a:cubicBezTo>
                    <a:pt x="5374" y="2744"/>
                    <a:pt x="6104" y="2703"/>
                    <a:pt x="6867" y="2599"/>
                  </a:cubicBezTo>
                  <a:lnTo>
                    <a:pt x="6986" y="1470"/>
                  </a:lnTo>
                  <a:lnTo>
                    <a:pt x="6986" y="1470"/>
                  </a:lnTo>
                  <a:cubicBezTo>
                    <a:pt x="6491" y="1694"/>
                    <a:pt x="5998" y="1785"/>
                    <a:pt x="5523" y="1785"/>
                  </a:cubicBezTo>
                  <a:cubicBezTo>
                    <a:pt x="3426" y="1785"/>
                    <a:pt x="1688" y="1"/>
                    <a:pt x="1688" y="1"/>
                  </a:cubicBezTo>
                  <a:close/>
                </a:path>
              </a:pathLst>
            </a:custGeom>
            <a:solidFill>
              <a:srgbClr val="80A1A6"/>
            </a:solidFill>
            <a:ln>
              <a:noFill/>
            </a:ln>
          </p:spPr>
          <p:txBody>
            <a:bodyPr spcFirstLastPara="1" wrap="square" lIns="121900" tIns="121900" rIns="121900" bIns="121900" anchor="ctr" anchorCtr="0">
              <a:noAutofit/>
            </a:bodyPr>
            <a:lstStyle/>
            <a:p>
              <a:endParaRPr sz="2400"/>
            </a:p>
          </p:txBody>
        </p:sp>
        <p:sp>
          <p:nvSpPr>
            <p:cNvPr id="1906" name="Google Shape;1906;p43"/>
            <p:cNvSpPr/>
            <p:nvPr/>
          </p:nvSpPr>
          <p:spPr>
            <a:xfrm>
              <a:off x="6649056" y="3259133"/>
              <a:ext cx="46306" cy="36813"/>
            </a:xfrm>
            <a:custGeom>
              <a:avLst/>
              <a:gdLst/>
              <a:ahLst/>
              <a:cxnLst/>
              <a:rect l="l" t="t" r="r" b="b"/>
              <a:pathLst>
                <a:path w="1317" h="1047" extrusionOk="0">
                  <a:moveTo>
                    <a:pt x="1316" y="0"/>
                  </a:moveTo>
                  <a:lnTo>
                    <a:pt x="0" y="641"/>
                  </a:lnTo>
                  <a:lnTo>
                    <a:pt x="169" y="1046"/>
                  </a:lnTo>
                  <a:cubicBezTo>
                    <a:pt x="556" y="979"/>
                    <a:pt x="927" y="810"/>
                    <a:pt x="1282" y="574"/>
                  </a:cubicBezTo>
                  <a:lnTo>
                    <a:pt x="1316" y="0"/>
                  </a:lnTo>
                  <a:close/>
                </a:path>
              </a:pathLst>
            </a:custGeom>
            <a:solidFill>
              <a:srgbClr val="80A1A6"/>
            </a:solidFill>
            <a:ln>
              <a:noFill/>
            </a:ln>
          </p:spPr>
          <p:txBody>
            <a:bodyPr spcFirstLastPara="1" wrap="square" lIns="121900" tIns="121900" rIns="121900" bIns="121900" anchor="ctr" anchorCtr="0">
              <a:noAutofit/>
            </a:bodyPr>
            <a:lstStyle/>
            <a:p>
              <a:endParaRPr sz="2400"/>
            </a:p>
          </p:txBody>
        </p:sp>
        <p:sp>
          <p:nvSpPr>
            <p:cNvPr id="1907" name="Google Shape;1907;p43"/>
            <p:cNvSpPr/>
            <p:nvPr/>
          </p:nvSpPr>
          <p:spPr>
            <a:xfrm>
              <a:off x="7248757" y="3963887"/>
              <a:ext cx="160224" cy="54603"/>
            </a:xfrm>
            <a:custGeom>
              <a:avLst/>
              <a:gdLst/>
              <a:ahLst/>
              <a:cxnLst/>
              <a:rect l="l" t="t" r="r" b="b"/>
              <a:pathLst>
                <a:path w="4557" h="1553" extrusionOk="0">
                  <a:moveTo>
                    <a:pt x="2279" y="0"/>
                  </a:moveTo>
                  <a:cubicBezTo>
                    <a:pt x="1013" y="0"/>
                    <a:pt x="1" y="355"/>
                    <a:pt x="1" y="776"/>
                  </a:cubicBezTo>
                  <a:cubicBezTo>
                    <a:pt x="1" y="1199"/>
                    <a:pt x="1013" y="1552"/>
                    <a:pt x="2279" y="1552"/>
                  </a:cubicBezTo>
                  <a:cubicBezTo>
                    <a:pt x="3544" y="1552"/>
                    <a:pt x="4556" y="1199"/>
                    <a:pt x="4556" y="776"/>
                  </a:cubicBezTo>
                  <a:cubicBezTo>
                    <a:pt x="4556" y="355"/>
                    <a:pt x="3544" y="0"/>
                    <a:pt x="227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08" name="Google Shape;1908;p43"/>
            <p:cNvSpPr/>
            <p:nvPr/>
          </p:nvSpPr>
          <p:spPr>
            <a:xfrm>
              <a:off x="7192433" y="3685044"/>
              <a:ext cx="160224" cy="39836"/>
            </a:xfrm>
            <a:custGeom>
              <a:avLst/>
              <a:gdLst/>
              <a:ahLst/>
              <a:cxnLst/>
              <a:rect l="l" t="t" r="r" b="b"/>
              <a:pathLst>
                <a:path w="4557" h="1133" extrusionOk="0">
                  <a:moveTo>
                    <a:pt x="2278" y="1"/>
                  </a:moveTo>
                  <a:cubicBezTo>
                    <a:pt x="1029" y="1"/>
                    <a:pt x="1" y="255"/>
                    <a:pt x="1" y="558"/>
                  </a:cubicBezTo>
                  <a:cubicBezTo>
                    <a:pt x="1" y="878"/>
                    <a:pt x="1029" y="1132"/>
                    <a:pt x="2278" y="1132"/>
                  </a:cubicBezTo>
                  <a:cubicBezTo>
                    <a:pt x="3544" y="1132"/>
                    <a:pt x="4556" y="878"/>
                    <a:pt x="4556" y="558"/>
                  </a:cubicBezTo>
                  <a:cubicBezTo>
                    <a:pt x="4556" y="255"/>
                    <a:pt x="3544" y="1"/>
                    <a:pt x="2278"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09" name="Google Shape;1909;p43"/>
            <p:cNvSpPr/>
            <p:nvPr/>
          </p:nvSpPr>
          <p:spPr>
            <a:xfrm>
              <a:off x="6787230" y="3880245"/>
              <a:ext cx="163775" cy="68246"/>
            </a:xfrm>
            <a:custGeom>
              <a:avLst/>
              <a:gdLst/>
              <a:ahLst/>
              <a:cxnLst/>
              <a:rect l="l" t="t" r="r" b="b"/>
              <a:pathLst>
                <a:path w="4658" h="1941" extrusionOk="0">
                  <a:moveTo>
                    <a:pt x="1283" y="1"/>
                  </a:moveTo>
                  <a:lnTo>
                    <a:pt x="1688" y="624"/>
                  </a:lnTo>
                  <a:lnTo>
                    <a:pt x="1" y="1063"/>
                  </a:lnTo>
                  <a:lnTo>
                    <a:pt x="2599" y="1940"/>
                  </a:lnTo>
                  <a:lnTo>
                    <a:pt x="2684" y="759"/>
                  </a:lnTo>
                  <a:lnTo>
                    <a:pt x="4658" y="591"/>
                  </a:lnTo>
                  <a:lnTo>
                    <a:pt x="1283"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910" name="Google Shape;1910;p43"/>
            <p:cNvSpPr/>
            <p:nvPr/>
          </p:nvSpPr>
          <p:spPr>
            <a:xfrm>
              <a:off x="5820296" y="3909919"/>
              <a:ext cx="78336" cy="47501"/>
            </a:xfrm>
            <a:custGeom>
              <a:avLst/>
              <a:gdLst/>
              <a:ahLst/>
              <a:cxnLst/>
              <a:rect l="l" t="t" r="r" b="b"/>
              <a:pathLst>
                <a:path w="2228" h="1351" extrusionOk="0">
                  <a:moveTo>
                    <a:pt x="2227" y="0"/>
                  </a:moveTo>
                  <a:lnTo>
                    <a:pt x="675" y="84"/>
                  </a:lnTo>
                  <a:lnTo>
                    <a:pt x="0" y="1350"/>
                  </a:lnTo>
                  <a:lnTo>
                    <a:pt x="1687" y="691"/>
                  </a:lnTo>
                  <a:lnTo>
                    <a:pt x="222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11" name="Google Shape;1911;p43"/>
            <p:cNvSpPr/>
            <p:nvPr/>
          </p:nvSpPr>
          <p:spPr>
            <a:xfrm>
              <a:off x="6020209" y="3895047"/>
              <a:ext cx="156673" cy="46306"/>
            </a:xfrm>
            <a:custGeom>
              <a:avLst/>
              <a:gdLst/>
              <a:ahLst/>
              <a:cxnLst/>
              <a:rect l="l" t="t" r="r" b="b"/>
              <a:pathLst>
                <a:path w="4456" h="1317" extrusionOk="0">
                  <a:moveTo>
                    <a:pt x="2211" y="1"/>
                  </a:moveTo>
                  <a:lnTo>
                    <a:pt x="1" y="777"/>
                  </a:lnTo>
                  <a:lnTo>
                    <a:pt x="844" y="1216"/>
                  </a:lnTo>
                  <a:lnTo>
                    <a:pt x="4455" y="1317"/>
                  </a:lnTo>
                  <a:lnTo>
                    <a:pt x="221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912" name="Google Shape;1912;p43"/>
            <p:cNvSpPr/>
            <p:nvPr/>
          </p:nvSpPr>
          <p:spPr>
            <a:xfrm>
              <a:off x="5702831" y="3830425"/>
              <a:ext cx="70636" cy="32628"/>
            </a:xfrm>
            <a:custGeom>
              <a:avLst/>
              <a:gdLst/>
              <a:ahLst/>
              <a:cxnLst/>
              <a:rect l="l" t="t" r="r" b="b"/>
              <a:pathLst>
                <a:path w="2009" h="928" extrusionOk="0">
                  <a:moveTo>
                    <a:pt x="945" y="0"/>
                  </a:moveTo>
                  <a:lnTo>
                    <a:pt x="0" y="894"/>
                  </a:lnTo>
                  <a:lnTo>
                    <a:pt x="1384" y="928"/>
                  </a:lnTo>
                  <a:lnTo>
                    <a:pt x="2009" y="507"/>
                  </a:lnTo>
                  <a:lnTo>
                    <a:pt x="94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13" name="Google Shape;1913;p43"/>
            <p:cNvSpPr/>
            <p:nvPr/>
          </p:nvSpPr>
          <p:spPr>
            <a:xfrm>
              <a:off x="5643484" y="3899793"/>
              <a:ext cx="48697" cy="23206"/>
            </a:xfrm>
            <a:custGeom>
              <a:avLst/>
              <a:gdLst/>
              <a:ahLst/>
              <a:cxnLst/>
              <a:rect l="l" t="t" r="r" b="b"/>
              <a:pathLst>
                <a:path w="1385" h="660" extrusionOk="0">
                  <a:moveTo>
                    <a:pt x="1031" y="1"/>
                  </a:moveTo>
                  <a:lnTo>
                    <a:pt x="1" y="660"/>
                  </a:lnTo>
                  <a:lnTo>
                    <a:pt x="1081" y="558"/>
                  </a:lnTo>
                  <a:lnTo>
                    <a:pt x="1384" y="203"/>
                  </a:lnTo>
                  <a:lnTo>
                    <a:pt x="1031"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14" name="Google Shape;1914;p43"/>
            <p:cNvSpPr/>
            <p:nvPr/>
          </p:nvSpPr>
          <p:spPr>
            <a:xfrm>
              <a:off x="5572920" y="3900989"/>
              <a:ext cx="42755" cy="24964"/>
            </a:xfrm>
            <a:custGeom>
              <a:avLst/>
              <a:gdLst/>
              <a:ahLst/>
              <a:cxnLst/>
              <a:rect l="l" t="t" r="r" b="b"/>
              <a:pathLst>
                <a:path w="1216" h="710" extrusionOk="0">
                  <a:moveTo>
                    <a:pt x="338" y="1"/>
                  </a:moveTo>
                  <a:lnTo>
                    <a:pt x="1" y="709"/>
                  </a:lnTo>
                  <a:lnTo>
                    <a:pt x="1114" y="473"/>
                  </a:lnTo>
                  <a:lnTo>
                    <a:pt x="1216" y="18"/>
                  </a:lnTo>
                  <a:lnTo>
                    <a:pt x="338"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15" name="Google Shape;1915;p43"/>
            <p:cNvSpPr/>
            <p:nvPr/>
          </p:nvSpPr>
          <p:spPr>
            <a:xfrm>
              <a:off x="5655367" y="3979920"/>
              <a:ext cx="41559" cy="29710"/>
            </a:xfrm>
            <a:custGeom>
              <a:avLst/>
              <a:gdLst/>
              <a:ahLst/>
              <a:cxnLst/>
              <a:rect l="l" t="t" r="r" b="b"/>
              <a:pathLst>
                <a:path w="1182" h="845" extrusionOk="0">
                  <a:moveTo>
                    <a:pt x="270" y="0"/>
                  </a:moveTo>
                  <a:lnTo>
                    <a:pt x="0" y="844"/>
                  </a:lnTo>
                  <a:lnTo>
                    <a:pt x="1132" y="540"/>
                  </a:lnTo>
                  <a:lnTo>
                    <a:pt x="1181" y="17"/>
                  </a:lnTo>
                  <a:lnTo>
                    <a:pt x="27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16" name="Google Shape;1916;p43"/>
            <p:cNvSpPr/>
            <p:nvPr/>
          </p:nvSpPr>
          <p:spPr>
            <a:xfrm>
              <a:off x="5760949" y="3912275"/>
              <a:ext cx="52248" cy="20780"/>
            </a:xfrm>
            <a:custGeom>
              <a:avLst/>
              <a:gdLst/>
              <a:ahLst/>
              <a:cxnLst/>
              <a:rect l="l" t="t" r="r" b="b"/>
              <a:pathLst>
                <a:path w="1486" h="591" extrusionOk="0">
                  <a:moveTo>
                    <a:pt x="676" y="1"/>
                  </a:moveTo>
                  <a:lnTo>
                    <a:pt x="1" y="170"/>
                  </a:lnTo>
                  <a:lnTo>
                    <a:pt x="372" y="591"/>
                  </a:lnTo>
                  <a:lnTo>
                    <a:pt x="1486" y="372"/>
                  </a:lnTo>
                  <a:lnTo>
                    <a:pt x="676"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17" name="Google Shape;1917;p43"/>
            <p:cNvSpPr/>
            <p:nvPr/>
          </p:nvSpPr>
          <p:spPr>
            <a:xfrm>
              <a:off x="7750647" y="3385669"/>
              <a:ext cx="383279" cy="29534"/>
            </a:xfrm>
            <a:custGeom>
              <a:avLst/>
              <a:gdLst/>
              <a:ahLst/>
              <a:cxnLst/>
              <a:rect l="l" t="t" r="r" b="b"/>
              <a:pathLst>
                <a:path w="10901" h="840" extrusionOk="0">
                  <a:moveTo>
                    <a:pt x="6238" y="1"/>
                  </a:moveTo>
                  <a:cubicBezTo>
                    <a:pt x="4253" y="1"/>
                    <a:pt x="2102" y="275"/>
                    <a:pt x="85" y="536"/>
                  </a:cubicBezTo>
                  <a:lnTo>
                    <a:pt x="0" y="536"/>
                  </a:lnTo>
                  <a:cubicBezTo>
                    <a:pt x="3629" y="637"/>
                    <a:pt x="7273" y="738"/>
                    <a:pt x="10900" y="839"/>
                  </a:cubicBezTo>
                  <a:cubicBezTo>
                    <a:pt x="9611" y="214"/>
                    <a:pt x="7989" y="1"/>
                    <a:pt x="6238" y="1"/>
                  </a:cubicBezTo>
                  <a:close/>
                </a:path>
              </a:pathLst>
            </a:custGeom>
            <a:solidFill>
              <a:srgbClr val="678B8F"/>
            </a:solidFill>
            <a:ln>
              <a:noFill/>
            </a:ln>
          </p:spPr>
          <p:txBody>
            <a:bodyPr spcFirstLastPara="1" wrap="square" lIns="121900" tIns="121900" rIns="121900" bIns="121900" anchor="ctr" anchorCtr="0">
              <a:noAutofit/>
            </a:bodyPr>
            <a:lstStyle/>
            <a:p>
              <a:endParaRPr sz="2400"/>
            </a:p>
          </p:txBody>
        </p:sp>
        <p:sp>
          <p:nvSpPr>
            <p:cNvPr id="1918" name="Google Shape;1918;p43"/>
            <p:cNvSpPr/>
            <p:nvPr/>
          </p:nvSpPr>
          <p:spPr>
            <a:xfrm>
              <a:off x="7586351" y="2610140"/>
              <a:ext cx="73590" cy="61249"/>
            </a:xfrm>
            <a:custGeom>
              <a:avLst/>
              <a:gdLst/>
              <a:ahLst/>
              <a:cxnLst/>
              <a:rect l="l" t="t" r="r" b="b"/>
              <a:pathLst>
                <a:path w="2093" h="1742" extrusionOk="0">
                  <a:moveTo>
                    <a:pt x="286" y="0"/>
                  </a:moveTo>
                  <a:lnTo>
                    <a:pt x="0" y="659"/>
                  </a:lnTo>
                  <a:cubicBezTo>
                    <a:pt x="527" y="1245"/>
                    <a:pt x="940" y="1741"/>
                    <a:pt x="1370" y="1741"/>
                  </a:cubicBezTo>
                  <a:cubicBezTo>
                    <a:pt x="1436" y="1741"/>
                    <a:pt x="1502" y="1730"/>
                    <a:pt x="1569" y="1705"/>
                  </a:cubicBezTo>
                  <a:cubicBezTo>
                    <a:pt x="2092" y="1519"/>
                    <a:pt x="2007" y="203"/>
                    <a:pt x="2007" y="203"/>
                  </a:cubicBezTo>
                  <a:lnTo>
                    <a:pt x="28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19" name="Google Shape;1919;p43"/>
            <p:cNvSpPr/>
            <p:nvPr/>
          </p:nvSpPr>
          <p:spPr>
            <a:xfrm>
              <a:off x="6955710" y="2570411"/>
              <a:ext cx="364926" cy="376739"/>
            </a:xfrm>
            <a:custGeom>
              <a:avLst/>
              <a:gdLst/>
              <a:ahLst/>
              <a:cxnLst/>
              <a:rect l="l" t="t" r="r" b="b"/>
              <a:pathLst>
                <a:path w="10379" h="10715" extrusionOk="0">
                  <a:moveTo>
                    <a:pt x="6210" y="0"/>
                  </a:moveTo>
                  <a:lnTo>
                    <a:pt x="1" y="9499"/>
                  </a:lnTo>
                  <a:cubicBezTo>
                    <a:pt x="5332" y="10714"/>
                    <a:pt x="10378" y="10714"/>
                    <a:pt x="10378" y="10714"/>
                  </a:cubicBezTo>
                  <a:lnTo>
                    <a:pt x="621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20" name="Google Shape;1920;p43"/>
            <p:cNvSpPr/>
            <p:nvPr/>
          </p:nvSpPr>
          <p:spPr>
            <a:xfrm>
              <a:off x="6451465" y="2331332"/>
              <a:ext cx="134100" cy="98237"/>
            </a:xfrm>
            <a:custGeom>
              <a:avLst/>
              <a:gdLst/>
              <a:ahLst/>
              <a:cxnLst/>
              <a:rect l="l" t="t" r="r" b="b"/>
              <a:pathLst>
                <a:path w="3814" h="2794" extrusionOk="0">
                  <a:moveTo>
                    <a:pt x="3089" y="0"/>
                  </a:moveTo>
                  <a:cubicBezTo>
                    <a:pt x="1874" y="236"/>
                    <a:pt x="592" y="186"/>
                    <a:pt x="288" y="659"/>
                  </a:cubicBezTo>
                  <a:cubicBezTo>
                    <a:pt x="1" y="1114"/>
                    <a:pt x="642" y="2666"/>
                    <a:pt x="1199" y="2785"/>
                  </a:cubicBezTo>
                  <a:cubicBezTo>
                    <a:pt x="1229" y="2791"/>
                    <a:pt x="1262" y="2794"/>
                    <a:pt x="1299" y="2794"/>
                  </a:cubicBezTo>
                  <a:cubicBezTo>
                    <a:pt x="1965" y="2794"/>
                    <a:pt x="3814" y="1840"/>
                    <a:pt x="3814" y="1840"/>
                  </a:cubicBezTo>
                  <a:lnTo>
                    <a:pt x="308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21" name="Google Shape;1921;p43"/>
            <p:cNvSpPr/>
            <p:nvPr/>
          </p:nvSpPr>
          <p:spPr>
            <a:xfrm>
              <a:off x="6591466" y="3181432"/>
              <a:ext cx="161420" cy="124607"/>
            </a:xfrm>
            <a:custGeom>
              <a:avLst/>
              <a:gdLst/>
              <a:ahLst/>
              <a:cxnLst/>
              <a:rect l="l" t="t" r="r" b="b"/>
              <a:pathLst>
                <a:path w="4591" h="3544" extrusionOk="0">
                  <a:moveTo>
                    <a:pt x="2887" y="1"/>
                  </a:moveTo>
                  <a:cubicBezTo>
                    <a:pt x="2887" y="1"/>
                    <a:pt x="2215" y="2559"/>
                    <a:pt x="528" y="2559"/>
                  </a:cubicBezTo>
                  <a:cubicBezTo>
                    <a:pt x="362" y="2559"/>
                    <a:pt x="187" y="2535"/>
                    <a:pt x="1" y="2480"/>
                  </a:cubicBezTo>
                  <a:lnTo>
                    <a:pt x="1" y="2480"/>
                  </a:lnTo>
                  <a:lnTo>
                    <a:pt x="423" y="3544"/>
                  </a:lnTo>
                  <a:cubicBezTo>
                    <a:pt x="3022" y="3256"/>
                    <a:pt x="4590" y="1620"/>
                    <a:pt x="4590" y="1620"/>
                  </a:cubicBezTo>
                  <a:lnTo>
                    <a:pt x="2887"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922" name="Google Shape;1922;p43"/>
            <p:cNvSpPr/>
            <p:nvPr/>
          </p:nvSpPr>
          <p:spPr>
            <a:xfrm>
              <a:off x="6370811" y="1826489"/>
              <a:ext cx="339962" cy="1625552"/>
            </a:xfrm>
            <a:custGeom>
              <a:avLst/>
              <a:gdLst/>
              <a:ahLst/>
              <a:cxnLst/>
              <a:rect l="l" t="t" r="r" b="b"/>
              <a:pathLst>
                <a:path w="9669" h="46233" extrusionOk="0">
                  <a:moveTo>
                    <a:pt x="962" y="1"/>
                  </a:moveTo>
                  <a:lnTo>
                    <a:pt x="0" y="372"/>
                  </a:lnTo>
                  <a:lnTo>
                    <a:pt x="9078" y="46233"/>
                  </a:lnTo>
                  <a:lnTo>
                    <a:pt x="9669" y="46233"/>
                  </a:lnTo>
                  <a:lnTo>
                    <a:pt x="962"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23" name="Google Shape;1923;p43"/>
            <p:cNvSpPr/>
            <p:nvPr/>
          </p:nvSpPr>
          <p:spPr>
            <a:xfrm>
              <a:off x="6484197" y="2330312"/>
              <a:ext cx="85404" cy="65116"/>
            </a:xfrm>
            <a:custGeom>
              <a:avLst/>
              <a:gdLst/>
              <a:ahLst/>
              <a:cxnLst/>
              <a:rect l="l" t="t" r="r" b="b"/>
              <a:pathLst>
                <a:path w="2429" h="1852" extrusionOk="0">
                  <a:moveTo>
                    <a:pt x="1088" y="1"/>
                  </a:moveTo>
                  <a:cubicBezTo>
                    <a:pt x="684" y="1"/>
                    <a:pt x="302" y="64"/>
                    <a:pt x="201" y="182"/>
                  </a:cubicBezTo>
                  <a:cubicBezTo>
                    <a:pt x="1" y="431"/>
                    <a:pt x="229" y="1852"/>
                    <a:pt x="756" y="1852"/>
                  </a:cubicBezTo>
                  <a:cubicBezTo>
                    <a:pt x="762" y="1852"/>
                    <a:pt x="768" y="1852"/>
                    <a:pt x="775" y="1851"/>
                  </a:cubicBezTo>
                  <a:cubicBezTo>
                    <a:pt x="1229" y="1818"/>
                    <a:pt x="960" y="907"/>
                    <a:pt x="959" y="906"/>
                  </a:cubicBezTo>
                  <a:lnTo>
                    <a:pt x="959" y="906"/>
                  </a:lnTo>
                  <a:cubicBezTo>
                    <a:pt x="960" y="907"/>
                    <a:pt x="1235" y="1269"/>
                    <a:pt x="1637" y="1269"/>
                  </a:cubicBezTo>
                  <a:cubicBezTo>
                    <a:pt x="1669" y="1269"/>
                    <a:pt x="1702" y="1266"/>
                    <a:pt x="1736" y="1261"/>
                  </a:cubicBezTo>
                  <a:cubicBezTo>
                    <a:pt x="2208" y="1176"/>
                    <a:pt x="2428" y="603"/>
                    <a:pt x="2174" y="265"/>
                  </a:cubicBezTo>
                  <a:cubicBezTo>
                    <a:pt x="2048" y="85"/>
                    <a:pt x="1553" y="1"/>
                    <a:pt x="10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24" name="Google Shape;1924;p43"/>
            <p:cNvSpPr/>
            <p:nvPr/>
          </p:nvSpPr>
          <p:spPr>
            <a:xfrm>
              <a:off x="6478396" y="2402739"/>
              <a:ext cx="34808" cy="28233"/>
            </a:xfrm>
            <a:custGeom>
              <a:avLst/>
              <a:gdLst/>
              <a:ahLst/>
              <a:cxnLst/>
              <a:rect l="l" t="t" r="r" b="b"/>
              <a:pathLst>
                <a:path w="990" h="803" extrusionOk="0">
                  <a:moveTo>
                    <a:pt x="620" y="0"/>
                  </a:moveTo>
                  <a:cubicBezTo>
                    <a:pt x="381" y="0"/>
                    <a:pt x="0" y="223"/>
                    <a:pt x="45" y="432"/>
                  </a:cubicBezTo>
                  <a:cubicBezTo>
                    <a:pt x="81" y="600"/>
                    <a:pt x="109" y="802"/>
                    <a:pt x="358" y="802"/>
                  </a:cubicBezTo>
                  <a:cubicBezTo>
                    <a:pt x="459" y="802"/>
                    <a:pt x="597" y="769"/>
                    <a:pt x="787" y="686"/>
                  </a:cubicBezTo>
                  <a:cubicBezTo>
                    <a:pt x="990" y="601"/>
                    <a:pt x="922" y="61"/>
                    <a:pt x="703" y="11"/>
                  </a:cubicBezTo>
                  <a:cubicBezTo>
                    <a:pt x="679" y="4"/>
                    <a:pt x="651" y="0"/>
                    <a:pt x="62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25" name="Google Shape;1925;p43"/>
            <p:cNvSpPr/>
            <p:nvPr/>
          </p:nvSpPr>
          <p:spPr>
            <a:xfrm>
              <a:off x="6465282" y="2379148"/>
              <a:ext cx="34879" cy="28409"/>
            </a:xfrm>
            <a:custGeom>
              <a:avLst/>
              <a:gdLst/>
              <a:ahLst/>
              <a:cxnLst/>
              <a:rect l="l" t="t" r="r" b="b"/>
              <a:pathLst>
                <a:path w="992" h="808" extrusionOk="0">
                  <a:moveTo>
                    <a:pt x="641" y="1"/>
                  </a:moveTo>
                  <a:cubicBezTo>
                    <a:pt x="403" y="1"/>
                    <a:pt x="1" y="231"/>
                    <a:pt x="46" y="446"/>
                  </a:cubicBezTo>
                  <a:cubicBezTo>
                    <a:pt x="83" y="614"/>
                    <a:pt x="111" y="808"/>
                    <a:pt x="361" y="808"/>
                  </a:cubicBezTo>
                  <a:cubicBezTo>
                    <a:pt x="462" y="808"/>
                    <a:pt x="600" y="776"/>
                    <a:pt x="789" y="699"/>
                  </a:cubicBezTo>
                  <a:cubicBezTo>
                    <a:pt x="991" y="615"/>
                    <a:pt x="924" y="75"/>
                    <a:pt x="705" y="7"/>
                  </a:cubicBezTo>
                  <a:cubicBezTo>
                    <a:pt x="686" y="3"/>
                    <a:pt x="664" y="1"/>
                    <a:pt x="6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26" name="Google Shape;1926;p43"/>
            <p:cNvSpPr/>
            <p:nvPr/>
          </p:nvSpPr>
          <p:spPr>
            <a:xfrm>
              <a:off x="6452871" y="2347013"/>
              <a:ext cx="36039" cy="33086"/>
            </a:xfrm>
            <a:custGeom>
              <a:avLst/>
              <a:gdLst/>
              <a:ahLst/>
              <a:cxnLst/>
              <a:rect l="l" t="t" r="r" b="b"/>
              <a:pathLst>
                <a:path w="1025" h="941" extrusionOk="0">
                  <a:moveTo>
                    <a:pt x="614" y="1"/>
                  </a:moveTo>
                  <a:cubicBezTo>
                    <a:pt x="368" y="1"/>
                    <a:pt x="1" y="272"/>
                    <a:pt x="62" y="516"/>
                  </a:cubicBezTo>
                  <a:cubicBezTo>
                    <a:pt x="110" y="708"/>
                    <a:pt x="158" y="941"/>
                    <a:pt x="403" y="941"/>
                  </a:cubicBezTo>
                  <a:cubicBezTo>
                    <a:pt x="505" y="941"/>
                    <a:pt x="639" y="901"/>
                    <a:pt x="822" y="803"/>
                  </a:cubicBezTo>
                  <a:cubicBezTo>
                    <a:pt x="1024" y="701"/>
                    <a:pt x="906" y="78"/>
                    <a:pt x="687" y="10"/>
                  </a:cubicBezTo>
                  <a:cubicBezTo>
                    <a:pt x="664" y="4"/>
                    <a:pt x="640" y="1"/>
                    <a:pt x="61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27" name="Google Shape;1927;p43"/>
            <p:cNvSpPr/>
            <p:nvPr/>
          </p:nvSpPr>
          <p:spPr>
            <a:xfrm>
              <a:off x="6542842" y="1856163"/>
              <a:ext cx="424803" cy="631263"/>
            </a:xfrm>
            <a:custGeom>
              <a:avLst/>
              <a:gdLst/>
              <a:ahLst/>
              <a:cxnLst/>
              <a:rect l="l" t="t" r="r" b="b"/>
              <a:pathLst>
                <a:path w="12082" h="17954" extrusionOk="0">
                  <a:moveTo>
                    <a:pt x="10445" y="1"/>
                  </a:moveTo>
                  <a:cubicBezTo>
                    <a:pt x="7374" y="1772"/>
                    <a:pt x="5636" y="11490"/>
                    <a:pt x="5636" y="11490"/>
                  </a:cubicBezTo>
                  <a:lnTo>
                    <a:pt x="0" y="12401"/>
                  </a:lnTo>
                  <a:lnTo>
                    <a:pt x="1552" y="17953"/>
                  </a:lnTo>
                  <a:cubicBezTo>
                    <a:pt x="1552" y="17953"/>
                    <a:pt x="9314" y="16012"/>
                    <a:pt x="9871" y="15186"/>
                  </a:cubicBezTo>
                  <a:cubicBezTo>
                    <a:pt x="9989" y="15000"/>
                    <a:pt x="11727" y="11002"/>
                    <a:pt x="11811" y="9753"/>
                  </a:cubicBezTo>
                  <a:cubicBezTo>
                    <a:pt x="12081" y="5501"/>
                    <a:pt x="10445" y="1"/>
                    <a:pt x="10445"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928" name="Google Shape;1928;p43"/>
            <p:cNvSpPr/>
            <p:nvPr/>
          </p:nvSpPr>
          <p:spPr>
            <a:xfrm>
              <a:off x="6565379" y="1856163"/>
              <a:ext cx="402266" cy="631263"/>
            </a:xfrm>
            <a:custGeom>
              <a:avLst/>
              <a:gdLst/>
              <a:ahLst/>
              <a:cxnLst/>
              <a:rect l="l" t="t" r="r" b="b"/>
              <a:pathLst>
                <a:path w="11441" h="17954" extrusionOk="0">
                  <a:moveTo>
                    <a:pt x="9804" y="1"/>
                  </a:moveTo>
                  <a:cubicBezTo>
                    <a:pt x="9483" y="185"/>
                    <a:pt x="9078" y="4084"/>
                    <a:pt x="8960" y="6007"/>
                  </a:cubicBezTo>
                  <a:cubicBezTo>
                    <a:pt x="8875" y="7238"/>
                    <a:pt x="7543" y="11929"/>
                    <a:pt x="7424" y="12131"/>
                  </a:cubicBezTo>
                  <a:cubicBezTo>
                    <a:pt x="6969" y="12790"/>
                    <a:pt x="2043" y="14140"/>
                    <a:pt x="0" y="14680"/>
                  </a:cubicBezTo>
                  <a:lnTo>
                    <a:pt x="911" y="17953"/>
                  </a:lnTo>
                  <a:cubicBezTo>
                    <a:pt x="911" y="17953"/>
                    <a:pt x="8673" y="16012"/>
                    <a:pt x="9230" y="15186"/>
                  </a:cubicBezTo>
                  <a:cubicBezTo>
                    <a:pt x="9348" y="15000"/>
                    <a:pt x="11086" y="11002"/>
                    <a:pt x="11170" y="9753"/>
                  </a:cubicBezTo>
                  <a:cubicBezTo>
                    <a:pt x="11440" y="5501"/>
                    <a:pt x="9804" y="1"/>
                    <a:pt x="9804" y="1"/>
                  </a:cubicBez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29" name="Google Shape;1929;p43"/>
            <p:cNvSpPr/>
            <p:nvPr/>
          </p:nvSpPr>
          <p:spPr>
            <a:xfrm>
              <a:off x="7470643" y="2732949"/>
              <a:ext cx="427792" cy="624160"/>
            </a:xfrm>
            <a:custGeom>
              <a:avLst/>
              <a:gdLst/>
              <a:ahLst/>
              <a:cxnLst/>
              <a:rect l="l" t="t" r="r" b="b"/>
              <a:pathLst>
                <a:path w="12167" h="17752" extrusionOk="0">
                  <a:moveTo>
                    <a:pt x="6429" y="1"/>
                  </a:moveTo>
                  <a:lnTo>
                    <a:pt x="6429" y="1"/>
                  </a:lnTo>
                  <a:cubicBezTo>
                    <a:pt x="8252" y="5281"/>
                    <a:pt x="11204" y="14089"/>
                    <a:pt x="10293" y="15675"/>
                  </a:cubicBezTo>
                  <a:cubicBezTo>
                    <a:pt x="9738" y="16621"/>
                    <a:pt x="7910" y="16980"/>
                    <a:pt x="5881" y="16980"/>
                  </a:cubicBezTo>
                  <a:cubicBezTo>
                    <a:pt x="3713" y="16980"/>
                    <a:pt x="1317" y="16570"/>
                    <a:pt x="0" y="16030"/>
                  </a:cubicBezTo>
                  <a:lnTo>
                    <a:pt x="0" y="16030"/>
                  </a:lnTo>
                  <a:cubicBezTo>
                    <a:pt x="18" y="16097"/>
                    <a:pt x="52" y="16165"/>
                    <a:pt x="102" y="16215"/>
                  </a:cubicBezTo>
                  <a:cubicBezTo>
                    <a:pt x="812" y="17024"/>
                    <a:pt x="4106" y="17752"/>
                    <a:pt x="6959" y="17752"/>
                  </a:cubicBezTo>
                  <a:cubicBezTo>
                    <a:pt x="8986" y="17752"/>
                    <a:pt x="10791" y="17384"/>
                    <a:pt x="11289" y="16417"/>
                  </a:cubicBezTo>
                  <a:cubicBezTo>
                    <a:pt x="12166" y="14748"/>
                    <a:pt x="8504" y="5315"/>
                    <a:pt x="642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30" name="Google Shape;1930;p43"/>
            <p:cNvSpPr/>
            <p:nvPr/>
          </p:nvSpPr>
          <p:spPr>
            <a:xfrm>
              <a:off x="7600590" y="2596358"/>
              <a:ext cx="100874" cy="149078"/>
            </a:xfrm>
            <a:custGeom>
              <a:avLst/>
              <a:gdLst/>
              <a:ahLst/>
              <a:cxnLst/>
              <a:rect l="l" t="t" r="r" b="b"/>
              <a:pathLst>
                <a:path w="2869" h="4240" extrusionOk="0">
                  <a:moveTo>
                    <a:pt x="1516" y="0"/>
                  </a:moveTo>
                  <a:cubicBezTo>
                    <a:pt x="1385" y="0"/>
                    <a:pt x="1385" y="324"/>
                    <a:pt x="1265" y="527"/>
                  </a:cubicBezTo>
                  <a:cubicBezTo>
                    <a:pt x="979" y="1017"/>
                    <a:pt x="522" y="2165"/>
                    <a:pt x="0" y="3666"/>
                  </a:cubicBezTo>
                  <a:cubicBezTo>
                    <a:pt x="320" y="3564"/>
                    <a:pt x="657" y="3514"/>
                    <a:pt x="995" y="3514"/>
                  </a:cubicBezTo>
                  <a:cubicBezTo>
                    <a:pt x="1654" y="3548"/>
                    <a:pt x="2295" y="3801"/>
                    <a:pt x="2868" y="4239"/>
                  </a:cubicBezTo>
                  <a:cubicBezTo>
                    <a:pt x="2666" y="3699"/>
                    <a:pt x="2464" y="3193"/>
                    <a:pt x="2295" y="2738"/>
                  </a:cubicBezTo>
                  <a:cubicBezTo>
                    <a:pt x="1755" y="1355"/>
                    <a:pt x="1856" y="309"/>
                    <a:pt x="1755" y="190"/>
                  </a:cubicBezTo>
                  <a:cubicBezTo>
                    <a:pt x="1643" y="53"/>
                    <a:pt x="1568" y="0"/>
                    <a:pt x="1516"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31" name="Google Shape;1931;p43"/>
            <p:cNvSpPr/>
            <p:nvPr/>
          </p:nvSpPr>
          <p:spPr>
            <a:xfrm>
              <a:off x="7465897" y="3093008"/>
              <a:ext cx="415908" cy="264087"/>
            </a:xfrm>
            <a:custGeom>
              <a:avLst/>
              <a:gdLst/>
              <a:ahLst/>
              <a:cxnLst/>
              <a:rect l="l" t="t" r="r" b="b"/>
              <a:pathLst>
                <a:path w="11829" h="7511" extrusionOk="0">
                  <a:moveTo>
                    <a:pt x="10310" y="1"/>
                  </a:moveTo>
                  <a:cubicBezTo>
                    <a:pt x="10079" y="4231"/>
                    <a:pt x="7388" y="6213"/>
                    <a:pt x="4487" y="6213"/>
                  </a:cubicBezTo>
                  <a:cubicBezTo>
                    <a:pt x="4426" y="6213"/>
                    <a:pt x="4365" y="6212"/>
                    <a:pt x="4304" y="6210"/>
                  </a:cubicBezTo>
                  <a:cubicBezTo>
                    <a:pt x="2497" y="6160"/>
                    <a:pt x="1046" y="5350"/>
                    <a:pt x="135" y="3764"/>
                  </a:cubicBezTo>
                  <a:lnTo>
                    <a:pt x="135" y="3764"/>
                  </a:lnTo>
                  <a:cubicBezTo>
                    <a:pt x="0" y="4894"/>
                    <a:pt x="0" y="5704"/>
                    <a:pt x="237" y="5974"/>
                  </a:cubicBezTo>
                  <a:cubicBezTo>
                    <a:pt x="947" y="6783"/>
                    <a:pt x="4241" y="7511"/>
                    <a:pt x="7094" y="7511"/>
                  </a:cubicBezTo>
                  <a:cubicBezTo>
                    <a:pt x="9121" y="7511"/>
                    <a:pt x="10926" y="7143"/>
                    <a:pt x="11424" y="6176"/>
                  </a:cubicBezTo>
                  <a:cubicBezTo>
                    <a:pt x="11829" y="5400"/>
                    <a:pt x="11255" y="2937"/>
                    <a:pt x="1031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32" name="Google Shape;1932;p43"/>
            <p:cNvSpPr/>
            <p:nvPr/>
          </p:nvSpPr>
          <p:spPr>
            <a:xfrm>
              <a:off x="6904132" y="2311151"/>
              <a:ext cx="388026" cy="1142630"/>
            </a:xfrm>
            <a:custGeom>
              <a:avLst/>
              <a:gdLst/>
              <a:ahLst/>
              <a:cxnLst/>
              <a:rect l="l" t="t" r="r" b="b"/>
              <a:pathLst>
                <a:path w="11036" h="32498" extrusionOk="0">
                  <a:moveTo>
                    <a:pt x="11035" y="0"/>
                  </a:moveTo>
                  <a:lnTo>
                    <a:pt x="2041" y="979"/>
                  </a:lnTo>
                  <a:cubicBezTo>
                    <a:pt x="0" y="9955"/>
                    <a:pt x="1519" y="32497"/>
                    <a:pt x="1519" y="32497"/>
                  </a:cubicBezTo>
                  <a:lnTo>
                    <a:pt x="2075" y="32497"/>
                  </a:lnTo>
                  <a:lnTo>
                    <a:pt x="7542" y="9264"/>
                  </a:lnTo>
                  <a:lnTo>
                    <a:pt x="9803" y="8083"/>
                  </a:lnTo>
                  <a:lnTo>
                    <a:pt x="11035"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933" name="Google Shape;1933;p43"/>
            <p:cNvSpPr/>
            <p:nvPr/>
          </p:nvSpPr>
          <p:spPr>
            <a:xfrm>
              <a:off x="6936724" y="2311151"/>
              <a:ext cx="355432" cy="1142630"/>
            </a:xfrm>
            <a:custGeom>
              <a:avLst/>
              <a:gdLst/>
              <a:ahLst/>
              <a:cxnLst/>
              <a:rect l="l" t="t" r="r" b="b"/>
              <a:pathLst>
                <a:path w="10109" h="32498" extrusionOk="0">
                  <a:moveTo>
                    <a:pt x="10108" y="0"/>
                  </a:moveTo>
                  <a:lnTo>
                    <a:pt x="1114" y="979"/>
                  </a:lnTo>
                  <a:cubicBezTo>
                    <a:pt x="187" y="5062"/>
                    <a:pt x="1" y="11964"/>
                    <a:pt x="68" y="18274"/>
                  </a:cubicBezTo>
                  <a:lnTo>
                    <a:pt x="3004" y="18830"/>
                  </a:lnTo>
                  <a:lnTo>
                    <a:pt x="1098" y="32497"/>
                  </a:lnTo>
                  <a:lnTo>
                    <a:pt x="1148" y="32497"/>
                  </a:lnTo>
                  <a:lnTo>
                    <a:pt x="6615" y="9264"/>
                  </a:lnTo>
                  <a:lnTo>
                    <a:pt x="8876" y="8083"/>
                  </a:lnTo>
                  <a:lnTo>
                    <a:pt x="10108"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34" name="Google Shape;1934;p43"/>
            <p:cNvSpPr/>
            <p:nvPr/>
          </p:nvSpPr>
          <p:spPr>
            <a:xfrm>
              <a:off x="7117088" y="2336078"/>
              <a:ext cx="334055" cy="1117701"/>
            </a:xfrm>
            <a:custGeom>
              <a:avLst/>
              <a:gdLst/>
              <a:ahLst/>
              <a:cxnLst/>
              <a:rect l="l" t="t" r="r" b="b"/>
              <a:pathLst>
                <a:path w="9501" h="31789" extrusionOk="0">
                  <a:moveTo>
                    <a:pt x="8049" y="0"/>
                  </a:moveTo>
                  <a:lnTo>
                    <a:pt x="0" y="760"/>
                  </a:lnTo>
                  <a:lnTo>
                    <a:pt x="7577" y="31788"/>
                  </a:lnTo>
                  <a:lnTo>
                    <a:pt x="7948" y="31788"/>
                  </a:lnTo>
                  <a:cubicBezTo>
                    <a:pt x="7948" y="31788"/>
                    <a:pt x="9500" y="12283"/>
                    <a:pt x="8049"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935" name="Google Shape;1935;p43"/>
            <p:cNvSpPr/>
            <p:nvPr/>
          </p:nvSpPr>
          <p:spPr>
            <a:xfrm>
              <a:off x="7117088" y="2336078"/>
              <a:ext cx="334055" cy="1117701"/>
            </a:xfrm>
            <a:custGeom>
              <a:avLst/>
              <a:gdLst/>
              <a:ahLst/>
              <a:cxnLst/>
              <a:rect l="l" t="t" r="r" b="b"/>
              <a:pathLst>
                <a:path w="9501" h="31789" extrusionOk="0">
                  <a:moveTo>
                    <a:pt x="8049" y="0"/>
                  </a:moveTo>
                  <a:lnTo>
                    <a:pt x="0" y="760"/>
                  </a:lnTo>
                  <a:lnTo>
                    <a:pt x="4252" y="18139"/>
                  </a:lnTo>
                  <a:lnTo>
                    <a:pt x="7779" y="18341"/>
                  </a:lnTo>
                  <a:lnTo>
                    <a:pt x="7779" y="31788"/>
                  </a:lnTo>
                  <a:lnTo>
                    <a:pt x="7948" y="31788"/>
                  </a:lnTo>
                  <a:cubicBezTo>
                    <a:pt x="7948" y="31788"/>
                    <a:pt x="9500" y="12283"/>
                    <a:pt x="804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36" name="Google Shape;1936;p43"/>
            <p:cNvSpPr/>
            <p:nvPr/>
          </p:nvSpPr>
          <p:spPr>
            <a:xfrm>
              <a:off x="6927231" y="3142863"/>
              <a:ext cx="144226" cy="309127"/>
            </a:xfrm>
            <a:custGeom>
              <a:avLst/>
              <a:gdLst/>
              <a:ahLst/>
              <a:cxnLst/>
              <a:rect l="l" t="t" r="r" b="b"/>
              <a:pathLst>
                <a:path w="4102" h="8792" extrusionOk="0">
                  <a:moveTo>
                    <a:pt x="4102" y="0"/>
                  </a:moveTo>
                  <a:lnTo>
                    <a:pt x="1" y="506"/>
                  </a:lnTo>
                  <a:lnTo>
                    <a:pt x="541" y="8792"/>
                  </a:lnTo>
                  <a:lnTo>
                    <a:pt x="1874" y="8792"/>
                  </a:lnTo>
                  <a:lnTo>
                    <a:pt x="4102"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37" name="Google Shape;1937;p43"/>
            <p:cNvSpPr/>
            <p:nvPr/>
          </p:nvSpPr>
          <p:spPr>
            <a:xfrm>
              <a:off x="6976489" y="3142863"/>
              <a:ext cx="94967" cy="309127"/>
            </a:xfrm>
            <a:custGeom>
              <a:avLst/>
              <a:gdLst/>
              <a:ahLst/>
              <a:cxnLst/>
              <a:rect l="l" t="t" r="r" b="b"/>
              <a:pathLst>
                <a:path w="2701" h="8792" extrusionOk="0">
                  <a:moveTo>
                    <a:pt x="2701" y="0"/>
                  </a:moveTo>
                  <a:lnTo>
                    <a:pt x="996" y="220"/>
                  </a:lnTo>
                  <a:lnTo>
                    <a:pt x="1" y="8792"/>
                  </a:lnTo>
                  <a:lnTo>
                    <a:pt x="473" y="8792"/>
                  </a:lnTo>
                  <a:lnTo>
                    <a:pt x="2701" y="0"/>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38" name="Google Shape;1938;p43"/>
            <p:cNvSpPr/>
            <p:nvPr/>
          </p:nvSpPr>
          <p:spPr>
            <a:xfrm>
              <a:off x="7289119" y="3148207"/>
              <a:ext cx="143593" cy="303782"/>
            </a:xfrm>
            <a:custGeom>
              <a:avLst/>
              <a:gdLst/>
              <a:ahLst/>
              <a:cxnLst/>
              <a:rect l="l" t="t" r="r" b="b"/>
              <a:pathLst>
                <a:path w="4084" h="8640" extrusionOk="0">
                  <a:moveTo>
                    <a:pt x="0" y="1"/>
                  </a:moveTo>
                  <a:lnTo>
                    <a:pt x="2092" y="8640"/>
                  </a:lnTo>
                  <a:lnTo>
                    <a:pt x="3426" y="8640"/>
                  </a:lnTo>
                  <a:lnTo>
                    <a:pt x="4083" y="507"/>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39" name="Google Shape;1939;p43"/>
            <p:cNvSpPr/>
            <p:nvPr/>
          </p:nvSpPr>
          <p:spPr>
            <a:xfrm>
              <a:off x="7379899" y="3159458"/>
              <a:ext cx="52810" cy="292531"/>
            </a:xfrm>
            <a:custGeom>
              <a:avLst/>
              <a:gdLst/>
              <a:ahLst/>
              <a:cxnLst/>
              <a:rect l="l" t="t" r="r" b="b"/>
              <a:pathLst>
                <a:path w="1502" h="8320" extrusionOk="0">
                  <a:moveTo>
                    <a:pt x="34" y="1"/>
                  </a:moveTo>
                  <a:lnTo>
                    <a:pt x="0" y="8320"/>
                  </a:lnTo>
                  <a:lnTo>
                    <a:pt x="844" y="8320"/>
                  </a:lnTo>
                  <a:lnTo>
                    <a:pt x="1501" y="187"/>
                  </a:lnTo>
                  <a:lnTo>
                    <a:pt x="34" y="1"/>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40" name="Google Shape;1940;p43"/>
            <p:cNvSpPr/>
            <p:nvPr/>
          </p:nvSpPr>
          <p:spPr>
            <a:xfrm>
              <a:off x="6864368" y="1766544"/>
              <a:ext cx="589704" cy="1153318"/>
            </a:xfrm>
            <a:custGeom>
              <a:avLst/>
              <a:gdLst/>
              <a:ahLst/>
              <a:cxnLst/>
              <a:rect l="l" t="t" r="r" b="b"/>
              <a:pathLst>
                <a:path w="16772" h="32802" extrusionOk="0">
                  <a:moveTo>
                    <a:pt x="4571" y="0"/>
                  </a:moveTo>
                  <a:cubicBezTo>
                    <a:pt x="4393" y="0"/>
                    <a:pt x="4240" y="17"/>
                    <a:pt x="4117" y="52"/>
                  </a:cubicBezTo>
                  <a:cubicBezTo>
                    <a:pt x="3071" y="356"/>
                    <a:pt x="405" y="2397"/>
                    <a:pt x="169" y="3697"/>
                  </a:cubicBezTo>
                  <a:cubicBezTo>
                    <a:pt x="0" y="4541"/>
                    <a:pt x="2464" y="13972"/>
                    <a:pt x="1789" y="32397"/>
                  </a:cubicBezTo>
                  <a:lnTo>
                    <a:pt x="6547" y="32246"/>
                  </a:lnTo>
                  <a:lnTo>
                    <a:pt x="6834" y="23421"/>
                  </a:lnTo>
                  <a:lnTo>
                    <a:pt x="8504" y="32313"/>
                  </a:lnTo>
                  <a:lnTo>
                    <a:pt x="16772" y="32802"/>
                  </a:lnTo>
                  <a:cubicBezTo>
                    <a:pt x="16772" y="13281"/>
                    <a:pt x="13937" y="4793"/>
                    <a:pt x="11559" y="2161"/>
                  </a:cubicBezTo>
                  <a:cubicBezTo>
                    <a:pt x="11343" y="1930"/>
                    <a:pt x="6501" y="0"/>
                    <a:pt x="457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941" name="Google Shape;1941;p43"/>
            <p:cNvSpPr/>
            <p:nvPr/>
          </p:nvSpPr>
          <p:spPr>
            <a:xfrm>
              <a:off x="7167506" y="1800402"/>
              <a:ext cx="286554" cy="1119459"/>
            </a:xfrm>
            <a:custGeom>
              <a:avLst/>
              <a:gdLst/>
              <a:ahLst/>
              <a:cxnLst/>
              <a:rect l="l" t="t" r="r" b="b"/>
              <a:pathLst>
                <a:path w="8150" h="31839" extrusionOk="0">
                  <a:moveTo>
                    <a:pt x="1" y="1"/>
                  </a:moveTo>
                  <a:lnTo>
                    <a:pt x="1" y="1"/>
                  </a:lnTo>
                  <a:cubicBezTo>
                    <a:pt x="2852" y="3476"/>
                    <a:pt x="3662" y="20653"/>
                    <a:pt x="4404" y="31620"/>
                  </a:cubicBezTo>
                  <a:lnTo>
                    <a:pt x="8150" y="31839"/>
                  </a:lnTo>
                  <a:cubicBezTo>
                    <a:pt x="8150" y="12318"/>
                    <a:pt x="5315" y="3830"/>
                    <a:pt x="2937" y="1198"/>
                  </a:cubicBezTo>
                  <a:cubicBezTo>
                    <a:pt x="2836" y="1080"/>
                    <a:pt x="1519" y="523"/>
                    <a:pt x="1" y="1"/>
                  </a:cubicBez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42" name="Google Shape;1942;p43"/>
            <p:cNvSpPr/>
            <p:nvPr/>
          </p:nvSpPr>
          <p:spPr>
            <a:xfrm>
              <a:off x="6959261" y="1774314"/>
              <a:ext cx="355432" cy="128229"/>
            </a:xfrm>
            <a:custGeom>
              <a:avLst/>
              <a:gdLst/>
              <a:ahLst/>
              <a:cxnLst/>
              <a:rect l="l" t="t" r="r" b="b"/>
              <a:pathLst>
                <a:path w="10109" h="3647" extrusionOk="0">
                  <a:moveTo>
                    <a:pt x="3393" y="0"/>
                  </a:moveTo>
                  <a:lnTo>
                    <a:pt x="1" y="3003"/>
                  </a:lnTo>
                  <a:cubicBezTo>
                    <a:pt x="2698" y="3424"/>
                    <a:pt x="4920" y="3646"/>
                    <a:pt x="6671" y="3646"/>
                  </a:cubicBezTo>
                  <a:cubicBezTo>
                    <a:pt x="8152" y="3646"/>
                    <a:pt x="9296" y="3487"/>
                    <a:pt x="10108" y="3155"/>
                  </a:cubicBezTo>
                  <a:cubicBezTo>
                    <a:pt x="9753" y="2783"/>
                    <a:pt x="9416" y="2446"/>
                    <a:pt x="9078" y="2194"/>
                  </a:cubicBezTo>
                  <a:cubicBezTo>
                    <a:pt x="9011" y="2109"/>
                    <a:pt x="8927" y="2025"/>
                    <a:pt x="8860" y="1940"/>
                  </a:cubicBezTo>
                  <a:cubicBezTo>
                    <a:pt x="8691" y="1755"/>
                    <a:pt x="5620" y="506"/>
                    <a:pt x="339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943" name="Google Shape;1943;p43"/>
            <p:cNvSpPr/>
            <p:nvPr/>
          </p:nvSpPr>
          <p:spPr>
            <a:xfrm>
              <a:off x="6861977" y="1629917"/>
              <a:ext cx="285429" cy="250023"/>
            </a:xfrm>
            <a:custGeom>
              <a:avLst/>
              <a:gdLst/>
              <a:ahLst/>
              <a:cxnLst/>
              <a:rect l="l" t="t" r="r" b="b"/>
              <a:pathLst>
                <a:path w="8118" h="7111" extrusionOk="0">
                  <a:moveTo>
                    <a:pt x="6952" y="1"/>
                  </a:moveTo>
                  <a:cubicBezTo>
                    <a:pt x="5722" y="1"/>
                    <a:pt x="3474" y="417"/>
                    <a:pt x="1" y="2537"/>
                  </a:cubicBezTo>
                  <a:lnTo>
                    <a:pt x="2768" y="7110"/>
                  </a:lnTo>
                  <a:cubicBezTo>
                    <a:pt x="5114" y="4967"/>
                    <a:pt x="7071" y="2605"/>
                    <a:pt x="8117" y="175"/>
                  </a:cubicBezTo>
                  <a:cubicBezTo>
                    <a:pt x="8117" y="175"/>
                    <a:pt x="7747" y="1"/>
                    <a:pt x="695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4" name="Google Shape;1944;p43"/>
            <p:cNvSpPr/>
            <p:nvPr/>
          </p:nvSpPr>
          <p:spPr>
            <a:xfrm>
              <a:off x="6965203" y="1647919"/>
              <a:ext cx="95565" cy="215425"/>
            </a:xfrm>
            <a:custGeom>
              <a:avLst/>
              <a:gdLst/>
              <a:ahLst/>
              <a:cxnLst/>
              <a:rect l="l" t="t" r="r" b="b"/>
              <a:pathLst>
                <a:path w="2718" h="6127" extrusionOk="0">
                  <a:moveTo>
                    <a:pt x="1350" y="1"/>
                  </a:moveTo>
                  <a:lnTo>
                    <a:pt x="1" y="4338"/>
                  </a:lnTo>
                  <a:lnTo>
                    <a:pt x="507" y="6126"/>
                  </a:lnTo>
                  <a:lnTo>
                    <a:pt x="2718" y="4725"/>
                  </a:lnTo>
                  <a:lnTo>
                    <a:pt x="1350" y="1"/>
                  </a:ln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945" name="Google Shape;1945;p43"/>
            <p:cNvSpPr/>
            <p:nvPr/>
          </p:nvSpPr>
          <p:spPr>
            <a:xfrm>
              <a:off x="6959261" y="1636070"/>
              <a:ext cx="188704" cy="243870"/>
            </a:xfrm>
            <a:custGeom>
              <a:avLst/>
              <a:gdLst/>
              <a:ahLst/>
              <a:cxnLst/>
              <a:rect l="l" t="t" r="r" b="b"/>
              <a:pathLst>
                <a:path w="5367" h="6936" extrusionOk="0">
                  <a:moveTo>
                    <a:pt x="5366" y="0"/>
                  </a:moveTo>
                  <a:cubicBezTo>
                    <a:pt x="3747" y="2346"/>
                    <a:pt x="1942" y="4657"/>
                    <a:pt x="1" y="6935"/>
                  </a:cubicBezTo>
                  <a:lnTo>
                    <a:pt x="5114" y="4405"/>
                  </a:lnTo>
                  <a:lnTo>
                    <a:pt x="536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946" name="Google Shape;1946;p43"/>
            <p:cNvSpPr/>
            <p:nvPr/>
          </p:nvSpPr>
          <p:spPr>
            <a:xfrm>
              <a:off x="6873861" y="1592649"/>
              <a:ext cx="157271" cy="223688"/>
            </a:xfrm>
            <a:custGeom>
              <a:avLst/>
              <a:gdLst/>
              <a:ahLst/>
              <a:cxnLst/>
              <a:rect l="l" t="t" r="r" b="b"/>
              <a:pathLst>
                <a:path w="4473" h="6362" extrusionOk="0">
                  <a:moveTo>
                    <a:pt x="1821" y="1"/>
                  </a:moveTo>
                  <a:cubicBezTo>
                    <a:pt x="1057" y="1"/>
                    <a:pt x="347" y="202"/>
                    <a:pt x="236" y="510"/>
                  </a:cubicBezTo>
                  <a:cubicBezTo>
                    <a:pt x="0" y="1168"/>
                    <a:pt x="1435" y="6213"/>
                    <a:pt x="1739" y="6348"/>
                  </a:cubicBezTo>
                  <a:cubicBezTo>
                    <a:pt x="1759" y="6357"/>
                    <a:pt x="1787" y="6362"/>
                    <a:pt x="1820" y="6362"/>
                  </a:cubicBezTo>
                  <a:cubicBezTo>
                    <a:pt x="2292" y="6362"/>
                    <a:pt x="3983" y="5529"/>
                    <a:pt x="4218" y="5167"/>
                  </a:cubicBezTo>
                  <a:cubicBezTo>
                    <a:pt x="4472" y="4778"/>
                    <a:pt x="4286" y="2349"/>
                    <a:pt x="3831" y="915"/>
                  </a:cubicBezTo>
                  <a:cubicBezTo>
                    <a:pt x="3624" y="260"/>
                    <a:pt x="2688" y="1"/>
                    <a:pt x="1821" y="1"/>
                  </a:cubicBez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947" name="Google Shape;1947;p43"/>
            <p:cNvSpPr/>
            <p:nvPr/>
          </p:nvSpPr>
          <p:spPr>
            <a:xfrm>
              <a:off x="6944459" y="1578762"/>
              <a:ext cx="122251" cy="171229"/>
            </a:xfrm>
            <a:custGeom>
              <a:avLst/>
              <a:gdLst/>
              <a:ahLst/>
              <a:cxnLst/>
              <a:rect l="l" t="t" r="r" b="b"/>
              <a:pathLst>
                <a:path w="3477" h="4870" extrusionOk="0">
                  <a:moveTo>
                    <a:pt x="1809" y="0"/>
                  </a:moveTo>
                  <a:cubicBezTo>
                    <a:pt x="1239" y="0"/>
                    <a:pt x="662" y="133"/>
                    <a:pt x="439" y="298"/>
                  </a:cubicBezTo>
                  <a:cubicBezTo>
                    <a:pt x="1" y="635"/>
                    <a:pt x="1299" y="4026"/>
                    <a:pt x="1299" y="4026"/>
                  </a:cubicBezTo>
                  <a:lnTo>
                    <a:pt x="2262" y="3942"/>
                  </a:lnTo>
                  <a:lnTo>
                    <a:pt x="2784" y="4870"/>
                  </a:lnTo>
                  <a:cubicBezTo>
                    <a:pt x="2784" y="4870"/>
                    <a:pt x="3477" y="1344"/>
                    <a:pt x="3155" y="550"/>
                  </a:cubicBezTo>
                  <a:cubicBezTo>
                    <a:pt x="2992" y="145"/>
                    <a:pt x="2405" y="0"/>
                    <a:pt x="180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48" name="Google Shape;1948;p43"/>
            <p:cNvSpPr/>
            <p:nvPr/>
          </p:nvSpPr>
          <p:spPr>
            <a:xfrm>
              <a:off x="6997232" y="1673444"/>
              <a:ext cx="33894" cy="58260"/>
            </a:xfrm>
            <a:custGeom>
              <a:avLst/>
              <a:gdLst/>
              <a:ahLst/>
              <a:cxnLst/>
              <a:rect l="l" t="t" r="r" b="b"/>
              <a:pathLst>
                <a:path w="964" h="1657" extrusionOk="0">
                  <a:moveTo>
                    <a:pt x="574" y="0"/>
                  </a:moveTo>
                  <a:cubicBezTo>
                    <a:pt x="344" y="0"/>
                    <a:pt x="118" y="332"/>
                    <a:pt x="52" y="777"/>
                  </a:cubicBezTo>
                  <a:cubicBezTo>
                    <a:pt x="1" y="1232"/>
                    <a:pt x="136" y="1637"/>
                    <a:pt x="372" y="1654"/>
                  </a:cubicBezTo>
                  <a:cubicBezTo>
                    <a:pt x="383" y="1656"/>
                    <a:pt x="394" y="1657"/>
                    <a:pt x="405" y="1657"/>
                  </a:cubicBezTo>
                  <a:cubicBezTo>
                    <a:pt x="630" y="1657"/>
                    <a:pt x="847" y="1329"/>
                    <a:pt x="896" y="894"/>
                  </a:cubicBezTo>
                  <a:cubicBezTo>
                    <a:pt x="963" y="439"/>
                    <a:pt x="811" y="34"/>
                    <a:pt x="592" y="1"/>
                  </a:cubicBezTo>
                  <a:cubicBezTo>
                    <a:pt x="586" y="0"/>
                    <a:pt x="580" y="0"/>
                    <a:pt x="574" y="0"/>
                  </a:cubicBez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949" name="Google Shape;1949;p43"/>
            <p:cNvSpPr/>
            <p:nvPr/>
          </p:nvSpPr>
          <p:spPr>
            <a:xfrm>
              <a:off x="7003174" y="1684097"/>
              <a:ext cx="22573" cy="39239"/>
            </a:xfrm>
            <a:custGeom>
              <a:avLst/>
              <a:gdLst/>
              <a:ahLst/>
              <a:cxnLst/>
              <a:rect l="l" t="t" r="r" b="b"/>
              <a:pathLst>
                <a:path w="642" h="1116" extrusionOk="0">
                  <a:moveTo>
                    <a:pt x="373" y="1"/>
                  </a:moveTo>
                  <a:cubicBezTo>
                    <a:pt x="226" y="1"/>
                    <a:pt x="84" y="231"/>
                    <a:pt x="34" y="524"/>
                  </a:cubicBezTo>
                  <a:cubicBezTo>
                    <a:pt x="0" y="828"/>
                    <a:pt x="102" y="1098"/>
                    <a:pt x="254" y="1115"/>
                  </a:cubicBezTo>
                  <a:cubicBezTo>
                    <a:pt x="259" y="1116"/>
                    <a:pt x="264" y="1116"/>
                    <a:pt x="269" y="1116"/>
                  </a:cubicBezTo>
                  <a:cubicBezTo>
                    <a:pt x="415" y="1116"/>
                    <a:pt x="560" y="885"/>
                    <a:pt x="608" y="591"/>
                  </a:cubicBezTo>
                  <a:cubicBezTo>
                    <a:pt x="642" y="288"/>
                    <a:pt x="540" y="35"/>
                    <a:pt x="389" y="1"/>
                  </a:cubicBezTo>
                  <a:cubicBezTo>
                    <a:pt x="384" y="1"/>
                    <a:pt x="379" y="1"/>
                    <a:pt x="373" y="1"/>
                  </a:cubicBez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950" name="Google Shape;1950;p43"/>
            <p:cNvSpPr/>
            <p:nvPr/>
          </p:nvSpPr>
          <p:spPr>
            <a:xfrm>
              <a:off x="7005530" y="1704243"/>
              <a:ext cx="14908" cy="23276"/>
            </a:xfrm>
            <a:custGeom>
              <a:avLst/>
              <a:gdLst/>
              <a:ahLst/>
              <a:cxnLst/>
              <a:rect l="l" t="t" r="r" b="b"/>
              <a:pathLst>
                <a:path w="424" h="662" extrusionOk="0">
                  <a:moveTo>
                    <a:pt x="237" y="1"/>
                  </a:moveTo>
                  <a:cubicBezTo>
                    <a:pt x="140" y="1"/>
                    <a:pt x="34" y="130"/>
                    <a:pt x="19" y="306"/>
                  </a:cubicBezTo>
                  <a:cubicBezTo>
                    <a:pt x="1" y="491"/>
                    <a:pt x="68" y="643"/>
                    <a:pt x="170" y="659"/>
                  </a:cubicBezTo>
                  <a:cubicBezTo>
                    <a:pt x="176" y="661"/>
                    <a:pt x="182" y="661"/>
                    <a:pt x="188" y="661"/>
                  </a:cubicBezTo>
                  <a:cubicBezTo>
                    <a:pt x="285" y="661"/>
                    <a:pt x="391" y="531"/>
                    <a:pt x="406" y="356"/>
                  </a:cubicBezTo>
                  <a:cubicBezTo>
                    <a:pt x="423" y="171"/>
                    <a:pt x="356" y="18"/>
                    <a:pt x="255" y="2"/>
                  </a:cubicBezTo>
                  <a:cubicBezTo>
                    <a:pt x="249" y="1"/>
                    <a:pt x="243" y="1"/>
                    <a:pt x="237" y="1"/>
                  </a:cubicBez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951" name="Google Shape;1951;p43"/>
            <p:cNvSpPr/>
            <p:nvPr/>
          </p:nvSpPr>
          <p:spPr>
            <a:xfrm>
              <a:off x="7648019" y="2451153"/>
              <a:ext cx="250972" cy="168522"/>
            </a:xfrm>
            <a:custGeom>
              <a:avLst/>
              <a:gdLst/>
              <a:ahLst/>
              <a:cxnLst/>
              <a:rect l="l" t="t" r="r" b="b"/>
              <a:pathLst>
                <a:path w="7138" h="4793" extrusionOk="0">
                  <a:moveTo>
                    <a:pt x="7137" y="0"/>
                  </a:moveTo>
                  <a:cubicBezTo>
                    <a:pt x="7137" y="0"/>
                    <a:pt x="1029" y="540"/>
                    <a:pt x="1" y="4792"/>
                  </a:cubicBezTo>
                  <a:lnTo>
                    <a:pt x="946" y="4371"/>
                  </a:lnTo>
                  <a:cubicBezTo>
                    <a:pt x="1393" y="3587"/>
                    <a:pt x="2308" y="3349"/>
                    <a:pt x="3258" y="3349"/>
                  </a:cubicBezTo>
                  <a:cubicBezTo>
                    <a:pt x="4742" y="3349"/>
                    <a:pt x="6311" y="3932"/>
                    <a:pt x="6311" y="3932"/>
                  </a:cubicBezTo>
                  <a:lnTo>
                    <a:pt x="713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52" name="Google Shape;1952;p43"/>
            <p:cNvSpPr/>
            <p:nvPr/>
          </p:nvSpPr>
          <p:spPr>
            <a:xfrm>
              <a:off x="7588706" y="2566227"/>
              <a:ext cx="122251" cy="117716"/>
            </a:xfrm>
            <a:custGeom>
              <a:avLst/>
              <a:gdLst/>
              <a:ahLst/>
              <a:cxnLst/>
              <a:rect l="l" t="t" r="r" b="b"/>
              <a:pathLst>
                <a:path w="3477" h="3348" extrusionOk="0">
                  <a:moveTo>
                    <a:pt x="1198" y="1"/>
                  </a:moveTo>
                  <a:lnTo>
                    <a:pt x="1" y="1553"/>
                  </a:lnTo>
                  <a:cubicBezTo>
                    <a:pt x="967" y="2504"/>
                    <a:pt x="2150" y="3347"/>
                    <a:pt x="2783" y="3347"/>
                  </a:cubicBezTo>
                  <a:cubicBezTo>
                    <a:pt x="2813" y="3347"/>
                    <a:pt x="2842" y="3345"/>
                    <a:pt x="2869" y="3342"/>
                  </a:cubicBezTo>
                  <a:cubicBezTo>
                    <a:pt x="3476" y="3274"/>
                    <a:pt x="3391" y="1199"/>
                    <a:pt x="3189" y="896"/>
                  </a:cubicBezTo>
                  <a:cubicBezTo>
                    <a:pt x="2986" y="592"/>
                    <a:pt x="1485" y="254"/>
                    <a:pt x="119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53" name="Google Shape;1953;p43"/>
            <p:cNvSpPr/>
            <p:nvPr/>
          </p:nvSpPr>
          <p:spPr>
            <a:xfrm>
              <a:off x="7133120" y="1851417"/>
              <a:ext cx="519102" cy="861420"/>
            </a:xfrm>
            <a:custGeom>
              <a:avLst/>
              <a:gdLst/>
              <a:ahLst/>
              <a:cxnLst/>
              <a:rect l="l" t="t" r="r" b="b"/>
              <a:pathLst>
                <a:path w="14764" h="24500" extrusionOk="0">
                  <a:moveTo>
                    <a:pt x="3391" y="1"/>
                  </a:moveTo>
                  <a:cubicBezTo>
                    <a:pt x="3391" y="1"/>
                    <a:pt x="0" y="2818"/>
                    <a:pt x="7053" y="13566"/>
                  </a:cubicBezTo>
                  <a:cubicBezTo>
                    <a:pt x="7559" y="14359"/>
                    <a:pt x="11423" y="24500"/>
                    <a:pt x="11423" y="24500"/>
                  </a:cubicBezTo>
                  <a:lnTo>
                    <a:pt x="14763" y="19877"/>
                  </a:lnTo>
                  <a:lnTo>
                    <a:pt x="10444" y="9702"/>
                  </a:lnTo>
                  <a:cubicBezTo>
                    <a:pt x="10444" y="9702"/>
                    <a:pt x="6378" y="1164"/>
                    <a:pt x="3391" y="1"/>
                  </a:cubicBezTo>
                  <a:close/>
                </a:path>
              </a:pathLst>
            </a:custGeom>
            <a:solidFill>
              <a:srgbClr val="EAC358"/>
            </a:solidFill>
            <a:ln>
              <a:noFill/>
            </a:ln>
          </p:spPr>
          <p:txBody>
            <a:bodyPr spcFirstLastPara="1" wrap="square" lIns="121900" tIns="121900" rIns="121900" bIns="121900" anchor="ctr" anchorCtr="0">
              <a:noAutofit/>
            </a:bodyPr>
            <a:lstStyle/>
            <a:p>
              <a:endParaRPr sz="2400"/>
            </a:p>
          </p:txBody>
        </p:sp>
        <p:sp>
          <p:nvSpPr>
            <p:cNvPr id="1954" name="Google Shape;1954;p43"/>
            <p:cNvSpPr/>
            <p:nvPr/>
          </p:nvSpPr>
          <p:spPr>
            <a:xfrm>
              <a:off x="7225025" y="1835384"/>
              <a:ext cx="427194" cy="760019"/>
            </a:xfrm>
            <a:custGeom>
              <a:avLst/>
              <a:gdLst/>
              <a:ahLst/>
              <a:cxnLst/>
              <a:rect l="l" t="t" r="r" b="b"/>
              <a:pathLst>
                <a:path w="12150" h="21616" extrusionOk="0">
                  <a:moveTo>
                    <a:pt x="727" y="0"/>
                  </a:moveTo>
                  <a:cubicBezTo>
                    <a:pt x="727" y="0"/>
                    <a:pt x="187" y="540"/>
                    <a:pt x="1" y="1890"/>
                  </a:cubicBezTo>
                  <a:cubicBezTo>
                    <a:pt x="2971" y="3797"/>
                    <a:pt x="6818" y="11795"/>
                    <a:pt x="6818" y="11795"/>
                  </a:cubicBezTo>
                  <a:lnTo>
                    <a:pt x="11204" y="21615"/>
                  </a:lnTo>
                  <a:lnTo>
                    <a:pt x="12149" y="20333"/>
                  </a:lnTo>
                  <a:lnTo>
                    <a:pt x="7830" y="10158"/>
                  </a:lnTo>
                  <a:cubicBezTo>
                    <a:pt x="7830" y="10158"/>
                    <a:pt x="3713" y="1148"/>
                    <a:pt x="72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955" name="Google Shape;1955;p43"/>
            <p:cNvSpPr/>
            <p:nvPr/>
          </p:nvSpPr>
          <p:spPr>
            <a:xfrm>
              <a:off x="7057740" y="2501605"/>
              <a:ext cx="77774" cy="24928"/>
            </a:xfrm>
            <a:custGeom>
              <a:avLst/>
              <a:gdLst/>
              <a:ahLst/>
              <a:cxnLst/>
              <a:rect l="l" t="t" r="r" b="b"/>
              <a:pathLst>
                <a:path w="2212" h="709" extrusionOk="0">
                  <a:moveTo>
                    <a:pt x="2059" y="0"/>
                  </a:moveTo>
                  <a:lnTo>
                    <a:pt x="1" y="101"/>
                  </a:lnTo>
                  <a:lnTo>
                    <a:pt x="120" y="675"/>
                  </a:lnTo>
                  <a:lnTo>
                    <a:pt x="2212" y="709"/>
                  </a:lnTo>
                  <a:lnTo>
                    <a:pt x="2059" y="0"/>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56" name="Google Shape;1956;p43"/>
            <p:cNvSpPr/>
            <p:nvPr/>
          </p:nvSpPr>
          <p:spPr>
            <a:xfrm>
              <a:off x="7037594" y="2392438"/>
              <a:ext cx="77774" cy="25526"/>
            </a:xfrm>
            <a:custGeom>
              <a:avLst/>
              <a:gdLst/>
              <a:ahLst/>
              <a:cxnLst/>
              <a:rect l="l" t="t" r="r" b="b"/>
              <a:pathLst>
                <a:path w="2212" h="726" extrusionOk="0">
                  <a:moveTo>
                    <a:pt x="2059" y="1"/>
                  </a:moveTo>
                  <a:lnTo>
                    <a:pt x="0" y="118"/>
                  </a:lnTo>
                  <a:lnTo>
                    <a:pt x="119" y="676"/>
                  </a:lnTo>
                  <a:lnTo>
                    <a:pt x="2211" y="725"/>
                  </a:lnTo>
                  <a:lnTo>
                    <a:pt x="2211" y="725"/>
                  </a:lnTo>
                  <a:lnTo>
                    <a:pt x="2059" y="1"/>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57" name="Google Shape;1957;p43"/>
            <p:cNvSpPr/>
            <p:nvPr/>
          </p:nvSpPr>
          <p:spPr>
            <a:xfrm>
              <a:off x="7017413" y="2283305"/>
              <a:ext cx="77774" cy="25491"/>
            </a:xfrm>
            <a:custGeom>
              <a:avLst/>
              <a:gdLst/>
              <a:ahLst/>
              <a:cxnLst/>
              <a:rect l="l" t="t" r="r" b="b"/>
              <a:pathLst>
                <a:path w="2212" h="725" extrusionOk="0">
                  <a:moveTo>
                    <a:pt x="2076" y="0"/>
                  </a:moveTo>
                  <a:lnTo>
                    <a:pt x="0" y="117"/>
                  </a:lnTo>
                  <a:lnTo>
                    <a:pt x="119" y="675"/>
                  </a:lnTo>
                  <a:lnTo>
                    <a:pt x="2211" y="725"/>
                  </a:lnTo>
                  <a:lnTo>
                    <a:pt x="2076" y="0"/>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58" name="Google Shape;1958;p43"/>
            <p:cNvSpPr/>
            <p:nvPr/>
          </p:nvSpPr>
          <p:spPr>
            <a:xfrm>
              <a:off x="6997232" y="2174138"/>
              <a:ext cx="77774" cy="25526"/>
            </a:xfrm>
            <a:custGeom>
              <a:avLst/>
              <a:gdLst/>
              <a:ahLst/>
              <a:cxnLst/>
              <a:rect l="l" t="t" r="r" b="b"/>
              <a:pathLst>
                <a:path w="2212" h="726" extrusionOk="0">
                  <a:moveTo>
                    <a:pt x="2077" y="0"/>
                  </a:moveTo>
                  <a:lnTo>
                    <a:pt x="1" y="118"/>
                  </a:lnTo>
                  <a:lnTo>
                    <a:pt x="136" y="692"/>
                  </a:lnTo>
                  <a:lnTo>
                    <a:pt x="2212" y="725"/>
                  </a:lnTo>
                  <a:lnTo>
                    <a:pt x="2077" y="0"/>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59" name="Google Shape;1959;p43"/>
            <p:cNvSpPr/>
            <p:nvPr/>
          </p:nvSpPr>
          <p:spPr>
            <a:xfrm>
              <a:off x="6977684" y="2065568"/>
              <a:ext cx="77739" cy="24928"/>
            </a:xfrm>
            <a:custGeom>
              <a:avLst/>
              <a:gdLst/>
              <a:ahLst/>
              <a:cxnLst/>
              <a:rect l="l" t="t" r="r" b="b"/>
              <a:pathLst>
                <a:path w="2211" h="709" extrusionOk="0">
                  <a:moveTo>
                    <a:pt x="2059" y="0"/>
                  </a:moveTo>
                  <a:lnTo>
                    <a:pt x="1" y="101"/>
                  </a:lnTo>
                  <a:lnTo>
                    <a:pt x="118" y="675"/>
                  </a:lnTo>
                  <a:lnTo>
                    <a:pt x="2210" y="709"/>
                  </a:lnTo>
                  <a:lnTo>
                    <a:pt x="2210" y="709"/>
                  </a:lnTo>
                  <a:lnTo>
                    <a:pt x="2059" y="0"/>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60" name="Google Shape;1960;p43"/>
            <p:cNvSpPr/>
            <p:nvPr/>
          </p:nvSpPr>
          <p:spPr>
            <a:xfrm>
              <a:off x="6957503" y="1956400"/>
              <a:ext cx="77739" cy="24964"/>
            </a:xfrm>
            <a:custGeom>
              <a:avLst/>
              <a:gdLst/>
              <a:ahLst/>
              <a:cxnLst/>
              <a:rect l="l" t="t" r="r" b="b"/>
              <a:pathLst>
                <a:path w="2211" h="710" extrusionOk="0">
                  <a:moveTo>
                    <a:pt x="2076" y="0"/>
                  </a:moveTo>
                  <a:lnTo>
                    <a:pt x="1" y="102"/>
                  </a:lnTo>
                  <a:lnTo>
                    <a:pt x="118" y="675"/>
                  </a:lnTo>
                  <a:lnTo>
                    <a:pt x="2211" y="709"/>
                  </a:lnTo>
                  <a:lnTo>
                    <a:pt x="2211" y="709"/>
                  </a:lnTo>
                  <a:lnTo>
                    <a:pt x="2076" y="0"/>
                  </a:lnTo>
                  <a:close/>
                </a:path>
              </a:pathLst>
            </a:custGeom>
            <a:solidFill>
              <a:srgbClr val="1B3A4E">
                <a:alpha val="14090"/>
              </a:srgbClr>
            </a:solidFill>
            <a:ln>
              <a:noFill/>
            </a:ln>
          </p:spPr>
          <p:txBody>
            <a:bodyPr spcFirstLastPara="1" wrap="square" lIns="121900" tIns="121900" rIns="121900" bIns="121900" anchor="ctr" anchorCtr="0">
              <a:noAutofit/>
            </a:bodyPr>
            <a:lstStyle/>
            <a:p>
              <a:endParaRPr sz="2400"/>
            </a:p>
          </p:txBody>
        </p:sp>
        <p:sp>
          <p:nvSpPr>
            <p:cNvPr id="1961" name="Google Shape;1961;p43"/>
            <p:cNvSpPr/>
            <p:nvPr/>
          </p:nvSpPr>
          <p:spPr>
            <a:xfrm>
              <a:off x="6867075" y="1541951"/>
              <a:ext cx="200201" cy="112547"/>
            </a:xfrm>
            <a:custGeom>
              <a:avLst/>
              <a:gdLst/>
              <a:ahLst/>
              <a:cxnLst/>
              <a:rect l="l" t="t" r="r" b="b"/>
              <a:pathLst>
                <a:path w="5694" h="3201" extrusionOk="0">
                  <a:moveTo>
                    <a:pt x="2913" y="1"/>
                  </a:moveTo>
                  <a:cubicBezTo>
                    <a:pt x="1097" y="1"/>
                    <a:pt x="1" y="1459"/>
                    <a:pt x="211" y="2796"/>
                  </a:cubicBezTo>
                  <a:lnTo>
                    <a:pt x="5660" y="3201"/>
                  </a:lnTo>
                  <a:cubicBezTo>
                    <a:pt x="5694" y="1563"/>
                    <a:pt x="5154" y="164"/>
                    <a:pt x="3180" y="11"/>
                  </a:cubicBezTo>
                  <a:cubicBezTo>
                    <a:pt x="3090" y="4"/>
                    <a:pt x="3000" y="1"/>
                    <a:pt x="291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62" name="Google Shape;1962;p43"/>
            <p:cNvSpPr/>
            <p:nvPr/>
          </p:nvSpPr>
          <p:spPr>
            <a:xfrm>
              <a:off x="6860782" y="1627175"/>
              <a:ext cx="209483" cy="38571"/>
            </a:xfrm>
            <a:custGeom>
              <a:avLst/>
              <a:gdLst/>
              <a:ahLst/>
              <a:cxnLst/>
              <a:rect l="l" t="t" r="r" b="b"/>
              <a:pathLst>
                <a:path w="5958" h="1097" extrusionOk="0">
                  <a:moveTo>
                    <a:pt x="187" y="1"/>
                  </a:moveTo>
                  <a:cubicBezTo>
                    <a:pt x="86" y="1"/>
                    <a:pt x="1" y="84"/>
                    <a:pt x="19" y="186"/>
                  </a:cubicBezTo>
                  <a:lnTo>
                    <a:pt x="19" y="489"/>
                  </a:lnTo>
                  <a:cubicBezTo>
                    <a:pt x="19" y="591"/>
                    <a:pt x="86" y="676"/>
                    <a:pt x="187" y="692"/>
                  </a:cubicBezTo>
                  <a:lnTo>
                    <a:pt x="5789" y="1097"/>
                  </a:lnTo>
                  <a:cubicBezTo>
                    <a:pt x="5890" y="1097"/>
                    <a:pt x="5958" y="1029"/>
                    <a:pt x="5958" y="928"/>
                  </a:cubicBezTo>
                  <a:lnTo>
                    <a:pt x="5958" y="624"/>
                  </a:lnTo>
                  <a:cubicBezTo>
                    <a:pt x="5958" y="523"/>
                    <a:pt x="5890" y="422"/>
                    <a:pt x="5789" y="422"/>
                  </a:cubicBezTo>
                  <a:lnTo>
                    <a:pt x="18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63" name="Google Shape;1963;p43"/>
            <p:cNvSpPr/>
            <p:nvPr/>
          </p:nvSpPr>
          <p:spPr>
            <a:xfrm>
              <a:off x="6899948" y="1693555"/>
              <a:ext cx="17264" cy="23874"/>
            </a:xfrm>
            <a:custGeom>
              <a:avLst/>
              <a:gdLst/>
              <a:ahLst/>
              <a:cxnLst/>
              <a:rect l="l" t="t" r="r" b="b"/>
              <a:pathLst>
                <a:path w="491" h="679" extrusionOk="0">
                  <a:moveTo>
                    <a:pt x="187" y="1"/>
                  </a:moveTo>
                  <a:cubicBezTo>
                    <a:pt x="181" y="1"/>
                    <a:pt x="175" y="1"/>
                    <a:pt x="169" y="2"/>
                  </a:cubicBezTo>
                  <a:cubicBezTo>
                    <a:pt x="52" y="19"/>
                    <a:pt x="1" y="187"/>
                    <a:pt x="34" y="374"/>
                  </a:cubicBezTo>
                  <a:cubicBezTo>
                    <a:pt x="83" y="548"/>
                    <a:pt x="190" y="679"/>
                    <a:pt x="302" y="679"/>
                  </a:cubicBezTo>
                  <a:cubicBezTo>
                    <a:pt x="309" y="679"/>
                    <a:pt x="315" y="678"/>
                    <a:pt x="322" y="677"/>
                  </a:cubicBezTo>
                  <a:cubicBezTo>
                    <a:pt x="423" y="660"/>
                    <a:pt x="491" y="491"/>
                    <a:pt x="439" y="306"/>
                  </a:cubicBezTo>
                  <a:cubicBezTo>
                    <a:pt x="408" y="131"/>
                    <a:pt x="286" y="1"/>
                    <a:pt x="1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4" name="Google Shape;1964;p43"/>
            <p:cNvSpPr/>
            <p:nvPr/>
          </p:nvSpPr>
          <p:spPr>
            <a:xfrm>
              <a:off x="6914187" y="1676397"/>
              <a:ext cx="36250" cy="87021"/>
            </a:xfrm>
            <a:custGeom>
              <a:avLst/>
              <a:gdLst/>
              <a:ahLst/>
              <a:cxnLst/>
              <a:rect l="l" t="t" r="r" b="b"/>
              <a:pathLst>
                <a:path w="1031" h="2475" extrusionOk="0">
                  <a:moveTo>
                    <a:pt x="34" y="0"/>
                  </a:moveTo>
                  <a:cubicBezTo>
                    <a:pt x="1" y="1148"/>
                    <a:pt x="34" y="2295"/>
                    <a:pt x="102" y="2430"/>
                  </a:cubicBezTo>
                  <a:cubicBezTo>
                    <a:pt x="118" y="2462"/>
                    <a:pt x="178" y="2474"/>
                    <a:pt x="260" y="2474"/>
                  </a:cubicBezTo>
                  <a:cubicBezTo>
                    <a:pt x="528" y="2474"/>
                    <a:pt x="1030" y="2346"/>
                    <a:pt x="1030" y="2346"/>
                  </a:cubicBezTo>
                  <a:lnTo>
                    <a:pt x="34" y="0"/>
                  </a:ln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965" name="Google Shape;1965;p43"/>
            <p:cNvSpPr/>
            <p:nvPr/>
          </p:nvSpPr>
          <p:spPr>
            <a:xfrm>
              <a:off x="6917739" y="1672248"/>
              <a:ext cx="36250" cy="87337"/>
            </a:xfrm>
            <a:custGeom>
              <a:avLst/>
              <a:gdLst/>
              <a:ahLst/>
              <a:cxnLst/>
              <a:rect l="l" t="t" r="r" b="b"/>
              <a:pathLst>
                <a:path w="1031" h="2484" extrusionOk="0">
                  <a:moveTo>
                    <a:pt x="18" y="1"/>
                  </a:moveTo>
                  <a:cubicBezTo>
                    <a:pt x="1" y="1148"/>
                    <a:pt x="18" y="2296"/>
                    <a:pt x="86" y="2431"/>
                  </a:cubicBezTo>
                  <a:cubicBezTo>
                    <a:pt x="105" y="2469"/>
                    <a:pt x="190" y="2483"/>
                    <a:pt x="303" y="2483"/>
                  </a:cubicBezTo>
                  <a:cubicBezTo>
                    <a:pt x="583" y="2483"/>
                    <a:pt x="1031" y="2397"/>
                    <a:pt x="1031" y="2397"/>
                  </a:cubicBezTo>
                  <a:lnTo>
                    <a:pt x="18" y="1"/>
                  </a:lnTo>
                  <a:close/>
                </a:path>
              </a:pathLst>
            </a:custGeom>
            <a:solidFill>
              <a:srgbClr val="EDBA85"/>
            </a:solidFill>
            <a:ln>
              <a:noFill/>
            </a:ln>
          </p:spPr>
          <p:txBody>
            <a:bodyPr spcFirstLastPara="1" wrap="square" lIns="121900" tIns="121900" rIns="121900" bIns="121900" anchor="ctr" anchorCtr="0">
              <a:noAutofit/>
            </a:bodyPr>
            <a:lstStyle/>
            <a:p>
              <a:endParaRPr sz="2400"/>
            </a:p>
          </p:txBody>
        </p:sp>
        <p:sp>
          <p:nvSpPr>
            <p:cNvPr id="1966" name="Google Shape;1966;p43"/>
            <p:cNvSpPr/>
            <p:nvPr/>
          </p:nvSpPr>
          <p:spPr>
            <a:xfrm>
              <a:off x="6883951" y="1677417"/>
              <a:ext cx="33261" cy="21729"/>
            </a:xfrm>
            <a:custGeom>
              <a:avLst/>
              <a:gdLst/>
              <a:ahLst/>
              <a:cxnLst/>
              <a:rect l="l" t="t" r="r" b="b"/>
              <a:pathLst>
                <a:path w="946" h="618" extrusionOk="0">
                  <a:moveTo>
                    <a:pt x="679" y="0"/>
                  </a:moveTo>
                  <a:cubicBezTo>
                    <a:pt x="486" y="0"/>
                    <a:pt x="166" y="32"/>
                    <a:pt x="84" y="140"/>
                  </a:cubicBezTo>
                  <a:cubicBezTo>
                    <a:pt x="1" y="293"/>
                    <a:pt x="152" y="596"/>
                    <a:pt x="203" y="613"/>
                  </a:cubicBezTo>
                  <a:cubicBezTo>
                    <a:pt x="208" y="616"/>
                    <a:pt x="219" y="617"/>
                    <a:pt x="235" y="617"/>
                  </a:cubicBezTo>
                  <a:cubicBezTo>
                    <a:pt x="379" y="617"/>
                    <a:pt x="912" y="495"/>
                    <a:pt x="912" y="495"/>
                  </a:cubicBezTo>
                  <a:cubicBezTo>
                    <a:pt x="946" y="461"/>
                    <a:pt x="912" y="5"/>
                    <a:pt x="793" y="5"/>
                  </a:cubicBezTo>
                  <a:cubicBezTo>
                    <a:pt x="766" y="2"/>
                    <a:pt x="726" y="0"/>
                    <a:pt x="67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7" name="Google Shape;1967;p43"/>
            <p:cNvSpPr/>
            <p:nvPr/>
          </p:nvSpPr>
          <p:spPr>
            <a:xfrm>
              <a:off x="6959261" y="1769814"/>
              <a:ext cx="17861" cy="8895"/>
            </a:xfrm>
            <a:custGeom>
              <a:avLst/>
              <a:gdLst/>
              <a:ahLst/>
              <a:cxnLst/>
              <a:rect l="l" t="t" r="r" b="b"/>
              <a:pathLst>
                <a:path w="508" h="253" extrusionOk="0">
                  <a:moveTo>
                    <a:pt x="465" y="0"/>
                  </a:moveTo>
                  <a:cubicBezTo>
                    <a:pt x="419" y="0"/>
                    <a:pt x="334" y="53"/>
                    <a:pt x="237" y="94"/>
                  </a:cubicBezTo>
                  <a:cubicBezTo>
                    <a:pt x="120" y="162"/>
                    <a:pt x="1" y="178"/>
                    <a:pt x="18" y="229"/>
                  </a:cubicBezTo>
                  <a:cubicBezTo>
                    <a:pt x="34" y="244"/>
                    <a:pt x="65" y="253"/>
                    <a:pt x="107" y="253"/>
                  </a:cubicBezTo>
                  <a:cubicBezTo>
                    <a:pt x="158" y="253"/>
                    <a:pt x="223" y="240"/>
                    <a:pt x="288" y="212"/>
                  </a:cubicBezTo>
                  <a:cubicBezTo>
                    <a:pt x="423" y="144"/>
                    <a:pt x="507" y="61"/>
                    <a:pt x="491" y="9"/>
                  </a:cubicBezTo>
                  <a:cubicBezTo>
                    <a:pt x="485" y="3"/>
                    <a:pt x="476" y="0"/>
                    <a:pt x="465" y="0"/>
                  </a:cubicBez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968" name="Google Shape;1968;p43"/>
            <p:cNvSpPr/>
            <p:nvPr/>
          </p:nvSpPr>
          <p:spPr>
            <a:xfrm>
              <a:off x="6934966" y="1749949"/>
              <a:ext cx="45145" cy="24401"/>
            </a:xfrm>
            <a:custGeom>
              <a:avLst/>
              <a:gdLst/>
              <a:ahLst/>
              <a:cxnLst/>
              <a:rect l="l" t="t" r="r" b="b"/>
              <a:pathLst>
                <a:path w="1284" h="694" extrusionOk="0">
                  <a:moveTo>
                    <a:pt x="1164" y="1"/>
                  </a:moveTo>
                  <a:cubicBezTo>
                    <a:pt x="878" y="322"/>
                    <a:pt x="523" y="592"/>
                    <a:pt x="1" y="693"/>
                  </a:cubicBezTo>
                  <a:cubicBezTo>
                    <a:pt x="844" y="693"/>
                    <a:pt x="1283" y="102"/>
                    <a:pt x="1283" y="102"/>
                  </a:cubicBezTo>
                  <a:lnTo>
                    <a:pt x="1164" y="1"/>
                  </a:lnTo>
                  <a:close/>
                </a:path>
              </a:pathLst>
            </a:custGeom>
            <a:solidFill>
              <a:srgbClr val="D27558"/>
            </a:solidFill>
            <a:ln>
              <a:noFill/>
            </a:ln>
          </p:spPr>
          <p:txBody>
            <a:bodyPr spcFirstLastPara="1" wrap="square" lIns="121900" tIns="121900" rIns="121900" bIns="121900" anchor="ctr" anchorCtr="0">
              <a:noAutofit/>
            </a:bodyPr>
            <a:lstStyle/>
            <a:p>
              <a:endParaRPr sz="2400"/>
            </a:p>
          </p:txBody>
        </p:sp>
        <p:sp>
          <p:nvSpPr>
            <p:cNvPr id="1969" name="Google Shape;1969;p43"/>
            <p:cNvSpPr/>
            <p:nvPr/>
          </p:nvSpPr>
          <p:spPr>
            <a:xfrm>
              <a:off x="6920129" y="1672248"/>
              <a:ext cx="42157" cy="22045"/>
            </a:xfrm>
            <a:custGeom>
              <a:avLst/>
              <a:gdLst/>
              <a:ahLst/>
              <a:cxnLst/>
              <a:rect l="l" t="t" r="r" b="b"/>
              <a:pathLst>
                <a:path w="1199" h="627" extrusionOk="0">
                  <a:moveTo>
                    <a:pt x="979" y="1"/>
                  </a:moveTo>
                  <a:cubicBezTo>
                    <a:pt x="828" y="1"/>
                    <a:pt x="220" y="17"/>
                    <a:pt x="119" y="152"/>
                  </a:cubicBezTo>
                  <a:cubicBezTo>
                    <a:pt x="0" y="287"/>
                    <a:pt x="187" y="608"/>
                    <a:pt x="254" y="625"/>
                  </a:cubicBezTo>
                  <a:cubicBezTo>
                    <a:pt x="258" y="626"/>
                    <a:pt x="265" y="626"/>
                    <a:pt x="275" y="626"/>
                  </a:cubicBezTo>
                  <a:cubicBezTo>
                    <a:pt x="419" y="626"/>
                    <a:pt x="1148" y="507"/>
                    <a:pt x="1148" y="507"/>
                  </a:cubicBezTo>
                  <a:cubicBezTo>
                    <a:pt x="1199" y="473"/>
                    <a:pt x="1148" y="17"/>
                    <a:pt x="97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0" name="Google Shape;1970;p43"/>
            <p:cNvSpPr/>
            <p:nvPr/>
          </p:nvSpPr>
          <p:spPr>
            <a:xfrm>
              <a:off x="6936162" y="1689406"/>
              <a:ext cx="17826" cy="23874"/>
            </a:xfrm>
            <a:custGeom>
              <a:avLst/>
              <a:gdLst/>
              <a:ahLst/>
              <a:cxnLst/>
              <a:rect l="l" t="t" r="r" b="b"/>
              <a:pathLst>
                <a:path w="507" h="679" extrusionOk="0">
                  <a:moveTo>
                    <a:pt x="189" y="0"/>
                  </a:moveTo>
                  <a:cubicBezTo>
                    <a:pt x="182" y="0"/>
                    <a:pt x="176" y="1"/>
                    <a:pt x="169" y="2"/>
                  </a:cubicBezTo>
                  <a:cubicBezTo>
                    <a:pt x="68" y="19"/>
                    <a:pt x="1" y="188"/>
                    <a:pt x="50" y="373"/>
                  </a:cubicBezTo>
                  <a:cubicBezTo>
                    <a:pt x="82" y="548"/>
                    <a:pt x="204" y="678"/>
                    <a:pt x="302" y="678"/>
                  </a:cubicBezTo>
                  <a:cubicBezTo>
                    <a:pt x="308" y="678"/>
                    <a:pt x="314" y="678"/>
                    <a:pt x="320" y="677"/>
                  </a:cubicBezTo>
                  <a:cubicBezTo>
                    <a:pt x="439" y="660"/>
                    <a:pt x="507" y="508"/>
                    <a:pt x="455" y="305"/>
                  </a:cubicBezTo>
                  <a:cubicBezTo>
                    <a:pt x="423" y="130"/>
                    <a:pt x="301" y="0"/>
                    <a:pt x="18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1" name="Google Shape;1971;p43"/>
            <p:cNvSpPr/>
            <p:nvPr/>
          </p:nvSpPr>
          <p:spPr>
            <a:xfrm>
              <a:off x="7502673" y="2893624"/>
              <a:ext cx="93772" cy="353780"/>
            </a:xfrm>
            <a:custGeom>
              <a:avLst/>
              <a:gdLst/>
              <a:ahLst/>
              <a:cxnLst/>
              <a:rect l="l" t="t" r="r" b="b"/>
              <a:pathLst>
                <a:path w="2667" h="10062" extrusionOk="0">
                  <a:moveTo>
                    <a:pt x="2167" y="0"/>
                  </a:moveTo>
                  <a:cubicBezTo>
                    <a:pt x="1693" y="0"/>
                    <a:pt x="954" y="2147"/>
                    <a:pt x="473" y="4879"/>
                  </a:cubicBezTo>
                  <a:cubicBezTo>
                    <a:pt x="0" y="7663"/>
                    <a:pt x="0" y="9975"/>
                    <a:pt x="473" y="10059"/>
                  </a:cubicBezTo>
                  <a:cubicBezTo>
                    <a:pt x="481" y="10060"/>
                    <a:pt x="490" y="10061"/>
                    <a:pt x="499" y="10061"/>
                  </a:cubicBezTo>
                  <a:cubicBezTo>
                    <a:pt x="959" y="10061"/>
                    <a:pt x="1343" y="7832"/>
                    <a:pt x="1806" y="5116"/>
                  </a:cubicBezTo>
                  <a:cubicBezTo>
                    <a:pt x="2295" y="2331"/>
                    <a:pt x="2666" y="70"/>
                    <a:pt x="2194" y="3"/>
                  </a:cubicBezTo>
                  <a:cubicBezTo>
                    <a:pt x="2185" y="1"/>
                    <a:pt x="2176" y="0"/>
                    <a:pt x="216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72" name="Google Shape;1972;p43"/>
            <p:cNvSpPr/>
            <p:nvPr/>
          </p:nvSpPr>
          <p:spPr>
            <a:xfrm>
              <a:off x="7580409" y="2773065"/>
              <a:ext cx="44513" cy="88955"/>
            </a:xfrm>
            <a:custGeom>
              <a:avLst/>
              <a:gdLst/>
              <a:ahLst/>
              <a:cxnLst/>
              <a:rect l="l" t="t" r="r" b="b"/>
              <a:pathLst>
                <a:path w="1266" h="2530" extrusionOk="0">
                  <a:moveTo>
                    <a:pt x="951" y="1"/>
                  </a:moveTo>
                  <a:cubicBezTo>
                    <a:pt x="717" y="1"/>
                    <a:pt x="393" y="487"/>
                    <a:pt x="203" y="1137"/>
                  </a:cubicBezTo>
                  <a:cubicBezTo>
                    <a:pt x="0" y="1845"/>
                    <a:pt x="34" y="2453"/>
                    <a:pt x="287" y="2520"/>
                  </a:cubicBezTo>
                  <a:cubicBezTo>
                    <a:pt x="304" y="2526"/>
                    <a:pt x="321" y="2529"/>
                    <a:pt x="339" y="2529"/>
                  </a:cubicBezTo>
                  <a:cubicBezTo>
                    <a:pt x="573" y="2529"/>
                    <a:pt x="892" y="2032"/>
                    <a:pt x="1080" y="1391"/>
                  </a:cubicBezTo>
                  <a:cubicBezTo>
                    <a:pt x="1265" y="698"/>
                    <a:pt x="1231" y="74"/>
                    <a:pt x="995" y="7"/>
                  </a:cubicBezTo>
                  <a:cubicBezTo>
                    <a:pt x="981" y="3"/>
                    <a:pt x="966" y="1"/>
                    <a:pt x="95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73" name="Google Shape;1973;p43"/>
            <p:cNvSpPr/>
            <p:nvPr/>
          </p:nvSpPr>
          <p:spPr>
            <a:xfrm>
              <a:off x="6535142" y="3311308"/>
              <a:ext cx="245628" cy="96514"/>
            </a:xfrm>
            <a:custGeom>
              <a:avLst/>
              <a:gdLst/>
              <a:ahLst/>
              <a:cxnLst/>
              <a:rect l="l" t="t" r="r" b="b"/>
              <a:pathLst>
                <a:path w="6986" h="2745" extrusionOk="0">
                  <a:moveTo>
                    <a:pt x="1688" y="1"/>
                  </a:moveTo>
                  <a:lnTo>
                    <a:pt x="0" y="2059"/>
                  </a:lnTo>
                  <a:cubicBezTo>
                    <a:pt x="0" y="2059"/>
                    <a:pt x="1934" y="2744"/>
                    <a:pt x="4695" y="2744"/>
                  </a:cubicBezTo>
                  <a:cubicBezTo>
                    <a:pt x="5374" y="2744"/>
                    <a:pt x="6104" y="2703"/>
                    <a:pt x="6867" y="2599"/>
                  </a:cubicBezTo>
                  <a:lnTo>
                    <a:pt x="6986" y="1470"/>
                  </a:lnTo>
                  <a:lnTo>
                    <a:pt x="6986" y="1470"/>
                  </a:lnTo>
                  <a:cubicBezTo>
                    <a:pt x="6491" y="1694"/>
                    <a:pt x="5998" y="1785"/>
                    <a:pt x="5523" y="1785"/>
                  </a:cubicBezTo>
                  <a:cubicBezTo>
                    <a:pt x="3426" y="1785"/>
                    <a:pt x="1688" y="1"/>
                    <a:pt x="1688"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974" name="Google Shape;1974;p43"/>
            <p:cNvSpPr/>
            <p:nvPr/>
          </p:nvSpPr>
          <p:spPr>
            <a:xfrm>
              <a:off x="6649056" y="3259133"/>
              <a:ext cx="46306" cy="36813"/>
            </a:xfrm>
            <a:custGeom>
              <a:avLst/>
              <a:gdLst/>
              <a:ahLst/>
              <a:cxnLst/>
              <a:rect l="l" t="t" r="r" b="b"/>
              <a:pathLst>
                <a:path w="1317" h="1047" extrusionOk="0">
                  <a:moveTo>
                    <a:pt x="1316" y="0"/>
                  </a:moveTo>
                  <a:lnTo>
                    <a:pt x="0" y="641"/>
                  </a:lnTo>
                  <a:lnTo>
                    <a:pt x="169" y="1046"/>
                  </a:lnTo>
                  <a:cubicBezTo>
                    <a:pt x="556" y="979"/>
                    <a:pt x="927" y="810"/>
                    <a:pt x="1282" y="574"/>
                  </a:cubicBezTo>
                  <a:lnTo>
                    <a:pt x="1316"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pic>
        <p:nvPicPr>
          <p:cNvPr id="2" name="Picture 1" descr="A logo for a university&#10;&#10;Description automatically generated">
            <a:extLst>
              <a:ext uri="{FF2B5EF4-FFF2-40B4-BE49-F238E27FC236}">
                <a16:creationId xmlns:a16="http://schemas.microsoft.com/office/drawing/2014/main" id="{497B2EBF-078C-8B26-326F-06C49FD757C3}"/>
              </a:ext>
            </a:extLst>
          </p:cNvPr>
          <p:cNvPicPr>
            <a:picLocks noChangeAspect="1"/>
          </p:cNvPicPr>
          <p:nvPr/>
        </p:nvPicPr>
        <p:blipFill>
          <a:blip r:embed="rId3"/>
          <a:stretch>
            <a:fillRect/>
          </a:stretch>
        </p:blipFill>
        <p:spPr>
          <a:xfrm>
            <a:off x="10275982" y="22093"/>
            <a:ext cx="1898106" cy="941078"/>
          </a:xfrm>
          <a:prstGeom prst="rect">
            <a:avLst/>
          </a:prstGeom>
        </p:spPr>
      </p:pic>
      <p:sp>
        <p:nvSpPr>
          <p:cNvPr id="3" name="文本框 15">
            <a:extLst>
              <a:ext uri="{FF2B5EF4-FFF2-40B4-BE49-F238E27FC236}">
                <a16:creationId xmlns:a16="http://schemas.microsoft.com/office/drawing/2014/main" id="{E140155D-0D7A-13AE-01E8-1651F8D40BE2}"/>
              </a:ext>
            </a:extLst>
          </p:cNvPr>
          <p:cNvSpPr txBox="1"/>
          <p:nvPr/>
        </p:nvSpPr>
        <p:spPr>
          <a:xfrm>
            <a:off x="152383" y="191370"/>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05 Closing Remarks</a:t>
            </a:r>
          </a:p>
        </p:txBody>
      </p:sp>
      <p:graphicFrame>
        <p:nvGraphicFramePr>
          <p:cNvPr id="1976" name="Google Shape;1763;p43">
            <a:extLst>
              <a:ext uri="{FF2B5EF4-FFF2-40B4-BE49-F238E27FC236}">
                <a16:creationId xmlns:a16="http://schemas.microsoft.com/office/drawing/2014/main" id="{1BAFB877-4923-67AD-B6DB-4C3813521850}"/>
              </a:ext>
            </a:extLst>
          </p:cNvPr>
          <p:cNvGraphicFramePr/>
          <p:nvPr>
            <p:extLst>
              <p:ext uri="{D42A27DB-BD31-4B8C-83A1-F6EECF244321}">
                <p14:modId xmlns:p14="http://schemas.microsoft.com/office/powerpoint/2010/main" val="4010263865"/>
              </p:ext>
            </p:extLst>
          </p:nvPr>
        </p:nvGraphicFramePr>
        <p:xfrm>
          <a:off x="-724827" y="1400928"/>
          <a:ext cx="10048142" cy="51662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9515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05 Closing Remarks</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9" name="Google Shape;1762;p43">
            <a:extLst>
              <a:ext uri="{FF2B5EF4-FFF2-40B4-BE49-F238E27FC236}">
                <a16:creationId xmlns:a16="http://schemas.microsoft.com/office/drawing/2014/main" id="{29B0602A-9E70-ACB7-90E2-FD9C50E51899}"/>
              </a:ext>
            </a:extLst>
          </p:cNvPr>
          <p:cNvSpPr txBox="1">
            <a:spLocks noGrp="1"/>
          </p:cNvSpPr>
          <p:nvPr>
            <p:ph type="title"/>
          </p:nvPr>
        </p:nvSpPr>
        <p:spPr>
          <a:xfrm>
            <a:off x="867792" y="631263"/>
            <a:ext cx="10281200" cy="763600"/>
          </a:xfrm>
          <a:prstGeom prst="rect">
            <a:avLst/>
          </a:prstGeom>
        </p:spPr>
        <p:txBody>
          <a:bodyPr spcFirstLastPara="1" vert="horz" wrap="square" lIns="121900" tIns="121900" rIns="121900" bIns="121900" rtlCol="0" anchor="t" anchorCtr="0">
            <a:noAutofit/>
          </a:bodyPr>
          <a:lstStyle/>
          <a:p>
            <a:r>
              <a:rPr lang="en" dirty="0"/>
              <a:t>Limitations and Future Study</a:t>
            </a:r>
            <a:endParaRPr dirty="0"/>
          </a:p>
        </p:txBody>
      </p:sp>
      <p:pic>
        <p:nvPicPr>
          <p:cNvPr id="11" name="Picture 10">
            <a:extLst>
              <a:ext uri="{FF2B5EF4-FFF2-40B4-BE49-F238E27FC236}">
                <a16:creationId xmlns:a16="http://schemas.microsoft.com/office/drawing/2014/main" id="{7AA2780B-B2F3-F690-53B2-B7B61CA8B79B}"/>
              </a:ext>
            </a:extLst>
          </p:cNvPr>
          <p:cNvPicPr>
            <a:picLocks noChangeAspect="1"/>
          </p:cNvPicPr>
          <p:nvPr/>
        </p:nvPicPr>
        <p:blipFill>
          <a:blip r:embed="rId4"/>
          <a:stretch>
            <a:fillRect/>
          </a:stretch>
        </p:blipFill>
        <p:spPr>
          <a:xfrm>
            <a:off x="2594613" y="2252834"/>
            <a:ext cx="838243" cy="768389"/>
          </a:xfrm>
          <a:prstGeom prst="rect">
            <a:avLst/>
          </a:prstGeom>
        </p:spPr>
      </p:pic>
      <p:pic>
        <p:nvPicPr>
          <p:cNvPr id="17" name="Picture 16">
            <a:extLst>
              <a:ext uri="{FF2B5EF4-FFF2-40B4-BE49-F238E27FC236}">
                <a16:creationId xmlns:a16="http://schemas.microsoft.com/office/drawing/2014/main" id="{8D7A4CB4-4553-97CC-9AB7-DA1997BB32BB}"/>
              </a:ext>
            </a:extLst>
          </p:cNvPr>
          <p:cNvPicPr>
            <a:picLocks noChangeAspect="1"/>
          </p:cNvPicPr>
          <p:nvPr/>
        </p:nvPicPr>
        <p:blipFill>
          <a:blip r:embed="rId5"/>
          <a:stretch>
            <a:fillRect/>
          </a:stretch>
        </p:blipFill>
        <p:spPr>
          <a:xfrm>
            <a:off x="8336849" y="2284585"/>
            <a:ext cx="844593" cy="704886"/>
          </a:xfrm>
          <a:prstGeom prst="rect">
            <a:avLst/>
          </a:prstGeom>
        </p:spPr>
      </p:pic>
      <p:graphicFrame>
        <p:nvGraphicFramePr>
          <p:cNvPr id="20" name="Google Shape;2642;p62">
            <a:extLst>
              <a:ext uri="{FF2B5EF4-FFF2-40B4-BE49-F238E27FC236}">
                <a16:creationId xmlns:a16="http://schemas.microsoft.com/office/drawing/2014/main" id="{E7AD1463-5256-5509-D135-E2B316EBFE9E}"/>
              </a:ext>
            </a:extLst>
          </p:cNvPr>
          <p:cNvGraphicFramePr/>
          <p:nvPr>
            <p:extLst>
              <p:ext uri="{D42A27DB-BD31-4B8C-83A1-F6EECF244321}">
                <p14:modId xmlns:p14="http://schemas.microsoft.com/office/powerpoint/2010/main" val="1592519806"/>
              </p:ext>
            </p:extLst>
          </p:nvPr>
        </p:nvGraphicFramePr>
        <p:xfrm>
          <a:off x="988165" y="2287809"/>
          <a:ext cx="10040453" cy="2991626"/>
        </p:xfrm>
        <a:graphic>
          <a:graphicData uri="http://schemas.openxmlformats.org/drawingml/2006/table">
            <a:tbl>
              <a:tblPr firstRow="1">
                <a:tableStyleId>{0E3FDE45-AF77-4B5C-9715-49D594BDF05E}</a:tableStyleId>
              </a:tblPr>
              <a:tblGrid>
                <a:gridCol w="4897628">
                  <a:extLst>
                    <a:ext uri="{9D8B030D-6E8A-4147-A177-3AD203B41FA5}">
                      <a16:colId xmlns:a16="http://schemas.microsoft.com/office/drawing/2014/main" val="20000"/>
                    </a:ext>
                  </a:extLst>
                </a:gridCol>
                <a:gridCol w="5142825">
                  <a:extLst>
                    <a:ext uri="{9D8B030D-6E8A-4147-A177-3AD203B41FA5}">
                      <a16:colId xmlns:a16="http://schemas.microsoft.com/office/drawing/2014/main" val="20001"/>
                    </a:ext>
                  </a:extLst>
                </a:gridCol>
              </a:tblGrid>
              <a:tr h="721948">
                <a:tc>
                  <a:txBody>
                    <a:bodyPr/>
                    <a:lstStyle/>
                    <a:p>
                      <a:pPr marL="0" lvl="0" indent="0" algn="ctr" rtl="0">
                        <a:spcBef>
                          <a:spcPts val="0"/>
                        </a:spcBef>
                        <a:spcAft>
                          <a:spcPts val="0"/>
                        </a:spcAft>
                        <a:buNone/>
                      </a:pPr>
                      <a:endParaRPr sz="2400" b="1" kern="1200" dirty="0">
                        <a:solidFill>
                          <a:schemeClr val="tx1"/>
                        </a:solidFill>
                        <a:latin typeface="Archivo"/>
                        <a:ea typeface="+mj-ea"/>
                        <a:cs typeface="Archivo"/>
                        <a:sym typeface="Figtree"/>
                      </a:endParaRPr>
                    </a:p>
                  </a:txBody>
                  <a:tcPr marL="121900" marR="121900" marT="91433" marB="91433" anchor="ctr"/>
                </a:tc>
                <a:tc>
                  <a:txBody>
                    <a:bodyPr/>
                    <a:lstStyle/>
                    <a:p>
                      <a:pPr marL="0" lvl="0" indent="0" algn="ctr" defTabSz="914400" rtl="0" eaLnBrk="1" latinLnBrk="0" hangingPunct="1">
                        <a:spcBef>
                          <a:spcPts val="0"/>
                        </a:spcBef>
                        <a:spcAft>
                          <a:spcPts val="0"/>
                        </a:spcAft>
                        <a:buNone/>
                      </a:pPr>
                      <a:endParaRPr sz="2400" b="1" kern="1200" dirty="0">
                        <a:solidFill>
                          <a:schemeClr val="tx1"/>
                        </a:solidFill>
                        <a:latin typeface="Archivo"/>
                        <a:ea typeface="+mj-ea"/>
                        <a:cs typeface="Archivo"/>
                        <a:sym typeface="Archivo"/>
                      </a:endParaRPr>
                    </a:p>
                  </a:txBody>
                  <a:tcPr marL="121900" marR="121900" marT="91433" marB="91433" anchor="ctr"/>
                </a:tc>
                <a:extLst>
                  <a:ext uri="{0D108BD9-81ED-4DB2-BD59-A6C34878D82A}">
                    <a16:rowId xmlns:a16="http://schemas.microsoft.com/office/drawing/2014/main" val="10000"/>
                  </a:ext>
                </a:extLst>
              </a:tr>
              <a:tr h="536750">
                <a:tc>
                  <a:txBody>
                    <a:bodyPr/>
                    <a:lstStyle/>
                    <a:p>
                      <a:pPr marL="0" indent="0" algn="l">
                        <a:spcBef>
                          <a:spcPts val="0"/>
                        </a:spcBef>
                        <a:buSzPts val="3200"/>
                        <a:buNone/>
                      </a:pPr>
                      <a:r>
                        <a:rPr lang="en-GB" sz="1800" i="1" kern="1200" dirty="0">
                          <a:solidFill>
                            <a:schemeClr val="tx1"/>
                          </a:solidFill>
                          <a:latin typeface="+mj-lt"/>
                          <a:ea typeface="+mj-ea"/>
                          <a:cs typeface="+mj-cs"/>
                        </a:rPr>
                        <a:t>1. Middle East and Africa Regional Classification</a:t>
                      </a:r>
                    </a:p>
                  </a:txBody>
                  <a:tcPr marL="121900" marR="121900" marT="91433" marB="91433" anchor="ctr"/>
                </a:tc>
                <a:tc>
                  <a:txBody>
                    <a:bodyPr/>
                    <a:lstStyle/>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1800" i="1" kern="1200" dirty="0">
                          <a:solidFill>
                            <a:schemeClr val="tx1"/>
                          </a:solidFill>
                          <a:latin typeface="+mj-lt"/>
                          <a:ea typeface="+mj-ea"/>
                          <a:cs typeface="+mj-cs"/>
                        </a:rPr>
                        <a:t>1. Middle East and Africa Segregation</a:t>
                      </a:r>
                    </a:p>
                  </a:txBody>
                  <a:tcPr marL="121900" marR="121900" marT="91433" marB="91433" anchor="ctr"/>
                </a:tc>
                <a:extLst>
                  <a:ext uri="{0D108BD9-81ED-4DB2-BD59-A6C34878D82A}">
                    <a16:rowId xmlns:a16="http://schemas.microsoft.com/office/drawing/2014/main" val="10001"/>
                  </a:ext>
                </a:extLst>
              </a:tr>
              <a:tr h="744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kern="1200" dirty="0">
                          <a:solidFill>
                            <a:schemeClr val="tx1"/>
                          </a:solidFill>
                          <a:latin typeface="+mj-lt"/>
                          <a:ea typeface="+mj-ea"/>
                          <a:cs typeface="+mj-cs"/>
                        </a:rPr>
                        <a:t>2. Limited North American Flood Data</a:t>
                      </a:r>
                    </a:p>
                  </a:txBody>
                  <a:tcPr marL="121900" marR="121900" marT="91433" marB="9143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kern="1200" dirty="0">
                          <a:solidFill>
                            <a:schemeClr val="tx1"/>
                          </a:solidFill>
                          <a:latin typeface="+mj-lt"/>
                          <a:ea typeface="+mj-ea"/>
                          <a:cs typeface="+mj-cs"/>
                        </a:rPr>
                        <a:t>2. COVID-19's Impact on 2020 Data</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a:solidFill>
                            <a:schemeClr val="tx1"/>
                          </a:solidFill>
                          <a:latin typeface="+mj-lt"/>
                          <a:ea typeface="+mj-ea"/>
                          <a:cs typeface="+mj-cs"/>
                        </a:rPr>
                        <a:t>To address the problem: Sensitivity analysis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a:solidFill>
                            <a:schemeClr val="tx1"/>
                          </a:solidFill>
                          <a:latin typeface="+mj-lt"/>
                          <a:ea typeface="+mj-ea"/>
                          <a:cs typeface="+mj-cs"/>
                        </a:rPr>
                        <a:t>If there is a problem, find a new reference point</a:t>
                      </a:r>
                    </a:p>
                  </a:txBody>
                  <a:tcPr marL="121900" marR="121900" marT="91433" marB="91433" anchor="ctr"/>
                </a:tc>
                <a:extLst>
                  <a:ext uri="{0D108BD9-81ED-4DB2-BD59-A6C34878D82A}">
                    <a16:rowId xmlns:a16="http://schemas.microsoft.com/office/drawing/2014/main" val="10002"/>
                  </a:ext>
                </a:extLst>
              </a:tr>
              <a:tr h="72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kern="1200" dirty="0">
                          <a:solidFill>
                            <a:schemeClr val="tx1"/>
                          </a:solidFill>
                          <a:latin typeface="+mj-lt"/>
                          <a:ea typeface="+mj-ea"/>
                          <a:cs typeface="+mj-cs"/>
                        </a:rPr>
                        <a:t>3. </a:t>
                      </a:r>
                      <a:r>
                        <a:rPr lang="en-GB" sz="1800" i="1" kern="1200" dirty="0" err="1">
                          <a:solidFill>
                            <a:schemeClr val="tx1"/>
                          </a:solidFill>
                          <a:latin typeface="+mj-lt"/>
                          <a:ea typeface="+mj-ea"/>
                          <a:cs typeface="+mj-cs"/>
                        </a:rPr>
                        <a:t>Rebasement</a:t>
                      </a:r>
                      <a:r>
                        <a:rPr lang="en-GB" sz="1800" i="1" kern="1200" dirty="0">
                          <a:solidFill>
                            <a:schemeClr val="tx1"/>
                          </a:solidFill>
                          <a:latin typeface="+mj-lt"/>
                          <a:ea typeface="+mj-ea"/>
                          <a:cs typeface="+mj-cs"/>
                        </a:rPr>
                        <a:t> Challenges</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4187056906"/>
                  </a:ext>
                </a:extLst>
              </a:tr>
            </a:tbl>
          </a:graphicData>
        </a:graphic>
      </p:graphicFrame>
    </p:spTree>
    <p:extLst>
      <p:ext uri="{BB962C8B-B14F-4D97-AF65-F5344CB8AC3E}">
        <p14:creationId xmlns:p14="http://schemas.microsoft.com/office/powerpoint/2010/main" val="3829526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grpSp>
        <p:nvGrpSpPr>
          <p:cNvPr id="2249" name="Google Shape;2249;p49"/>
          <p:cNvGrpSpPr/>
          <p:nvPr/>
        </p:nvGrpSpPr>
        <p:grpSpPr>
          <a:xfrm>
            <a:off x="-4154866" y="3699802"/>
            <a:ext cx="16594396" cy="3831593"/>
            <a:chOff x="0" y="3548340"/>
            <a:chExt cx="9143925" cy="2111303"/>
          </a:xfrm>
        </p:grpSpPr>
        <p:sp>
          <p:nvSpPr>
            <p:cNvPr id="2250" name="Google Shape;2250;p49"/>
            <p:cNvSpPr/>
            <p:nvPr/>
          </p:nvSpPr>
          <p:spPr>
            <a:xfrm>
              <a:off x="0" y="3794637"/>
              <a:ext cx="9143925" cy="1865001"/>
            </a:xfrm>
            <a:custGeom>
              <a:avLst/>
              <a:gdLst/>
              <a:ahLst/>
              <a:cxnLst/>
              <a:rect l="l" t="t" r="r" b="b"/>
              <a:pathLst>
                <a:path w="281265" h="57367" extrusionOk="0">
                  <a:moveTo>
                    <a:pt x="241021" y="1"/>
                  </a:moveTo>
                  <a:cubicBezTo>
                    <a:pt x="236947" y="1"/>
                    <a:pt x="230623" y="1060"/>
                    <a:pt x="222077" y="4173"/>
                  </a:cubicBezTo>
                  <a:cubicBezTo>
                    <a:pt x="207017" y="9692"/>
                    <a:pt x="180135" y="32197"/>
                    <a:pt x="151945" y="32888"/>
                  </a:cubicBezTo>
                  <a:cubicBezTo>
                    <a:pt x="151500" y="32898"/>
                    <a:pt x="151050" y="32903"/>
                    <a:pt x="150595" y="32903"/>
                  </a:cubicBezTo>
                  <a:cubicBezTo>
                    <a:pt x="122228" y="32903"/>
                    <a:pt x="74922" y="12761"/>
                    <a:pt x="56169" y="8312"/>
                  </a:cubicBezTo>
                  <a:cubicBezTo>
                    <a:pt x="46209" y="5945"/>
                    <a:pt x="37246" y="5110"/>
                    <a:pt x="29555" y="5110"/>
                  </a:cubicBezTo>
                  <a:cubicBezTo>
                    <a:pt x="11123" y="5110"/>
                    <a:pt x="1" y="9907"/>
                    <a:pt x="1" y="9907"/>
                  </a:cubicBezTo>
                  <a:lnTo>
                    <a:pt x="1" y="49087"/>
                  </a:lnTo>
                  <a:lnTo>
                    <a:pt x="96" y="49087"/>
                  </a:lnTo>
                  <a:lnTo>
                    <a:pt x="96" y="57366"/>
                  </a:lnTo>
                  <a:lnTo>
                    <a:pt x="278719" y="57366"/>
                  </a:lnTo>
                  <a:cubicBezTo>
                    <a:pt x="278719" y="57366"/>
                    <a:pt x="281265" y="18186"/>
                    <a:pt x="277815" y="11976"/>
                  </a:cubicBezTo>
                  <a:cubicBezTo>
                    <a:pt x="274366" y="5791"/>
                    <a:pt x="264255" y="5791"/>
                    <a:pt x="264255" y="5791"/>
                  </a:cubicBezTo>
                  <a:cubicBezTo>
                    <a:pt x="262126" y="4387"/>
                    <a:pt x="258780" y="3952"/>
                    <a:pt x="255452" y="3952"/>
                  </a:cubicBezTo>
                  <a:cubicBezTo>
                    <a:pt x="250040" y="3952"/>
                    <a:pt x="244677" y="5102"/>
                    <a:pt x="244677" y="5102"/>
                  </a:cubicBezTo>
                  <a:cubicBezTo>
                    <a:pt x="244677" y="5102"/>
                    <a:pt x="247484" y="3269"/>
                    <a:pt x="246412" y="1413"/>
                  </a:cubicBezTo>
                  <a:cubicBezTo>
                    <a:pt x="245938" y="620"/>
                    <a:pt x="244137" y="1"/>
                    <a:pt x="241021" y="1"/>
                  </a:cubicBezTo>
                  <a:close/>
                </a:path>
              </a:pathLst>
            </a:custGeom>
            <a:solidFill>
              <a:srgbClr val="AAE4E9">
                <a:alpha val="26360"/>
              </a:srgbClr>
            </a:solidFill>
            <a:ln>
              <a:noFill/>
            </a:ln>
          </p:spPr>
          <p:txBody>
            <a:bodyPr spcFirstLastPara="1" wrap="square" lIns="121900" tIns="121900" rIns="121900" bIns="121900" anchor="ctr" anchorCtr="0">
              <a:noAutofit/>
            </a:bodyPr>
            <a:lstStyle/>
            <a:p>
              <a:endParaRPr sz="2400"/>
            </a:p>
          </p:txBody>
        </p:sp>
        <p:sp>
          <p:nvSpPr>
            <p:cNvPr id="2251" name="Google Shape;2251;p49"/>
            <p:cNvSpPr/>
            <p:nvPr/>
          </p:nvSpPr>
          <p:spPr>
            <a:xfrm>
              <a:off x="3088" y="4329366"/>
              <a:ext cx="3728637" cy="1330277"/>
            </a:xfrm>
            <a:custGeom>
              <a:avLst/>
              <a:gdLst/>
              <a:ahLst/>
              <a:cxnLst/>
              <a:rect l="l" t="t" r="r" b="b"/>
              <a:pathLst>
                <a:path w="114692" h="40919" extrusionOk="0">
                  <a:moveTo>
                    <a:pt x="87118" y="1738"/>
                  </a:moveTo>
                  <a:cubicBezTo>
                    <a:pt x="63566" y="7352"/>
                    <a:pt x="49150" y="0"/>
                    <a:pt x="21769" y="14394"/>
                  </a:cubicBezTo>
                  <a:cubicBezTo>
                    <a:pt x="13228" y="18889"/>
                    <a:pt x="6186" y="27929"/>
                    <a:pt x="1" y="35114"/>
                  </a:cubicBezTo>
                  <a:lnTo>
                    <a:pt x="1" y="40918"/>
                  </a:lnTo>
                  <a:lnTo>
                    <a:pt x="53480" y="40918"/>
                  </a:lnTo>
                  <a:cubicBezTo>
                    <a:pt x="62377" y="24814"/>
                    <a:pt x="105912" y="18153"/>
                    <a:pt x="114691" y="10302"/>
                  </a:cubicBezTo>
                  <a:cubicBezTo>
                    <a:pt x="105341" y="7733"/>
                    <a:pt x="95873" y="4663"/>
                    <a:pt x="87118" y="1738"/>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2252" name="Google Shape;2252;p49"/>
            <p:cNvSpPr/>
            <p:nvPr/>
          </p:nvSpPr>
          <p:spPr>
            <a:xfrm>
              <a:off x="0" y="3794377"/>
              <a:ext cx="9031766" cy="1126634"/>
            </a:xfrm>
            <a:custGeom>
              <a:avLst/>
              <a:gdLst/>
              <a:ahLst/>
              <a:cxnLst/>
              <a:rect l="l" t="t" r="r" b="b"/>
              <a:pathLst>
                <a:path w="277815" h="34655" extrusionOk="0">
                  <a:moveTo>
                    <a:pt x="240997" y="1"/>
                  </a:moveTo>
                  <a:cubicBezTo>
                    <a:pt x="236921" y="1"/>
                    <a:pt x="230606" y="1060"/>
                    <a:pt x="222077" y="4181"/>
                  </a:cubicBezTo>
                  <a:cubicBezTo>
                    <a:pt x="207017" y="9700"/>
                    <a:pt x="180135" y="32205"/>
                    <a:pt x="151945" y="32896"/>
                  </a:cubicBezTo>
                  <a:cubicBezTo>
                    <a:pt x="151500" y="32906"/>
                    <a:pt x="151050" y="32911"/>
                    <a:pt x="150595" y="32911"/>
                  </a:cubicBezTo>
                  <a:cubicBezTo>
                    <a:pt x="122228" y="32911"/>
                    <a:pt x="74922" y="12769"/>
                    <a:pt x="56169" y="8320"/>
                  </a:cubicBezTo>
                  <a:cubicBezTo>
                    <a:pt x="46209" y="5953"/>
                    <a:pt x="37246" y="5118"/>
                    <a:pt x="29555" y="5118"/>
                  </a:cubicBezTo>
                  <a:cubicBezTo>
                    <a:pt x="11123" y="5118"/>
                    <a:pt x="1" y="9915"/>
                    <a:pt x="1" y="9915"/>
                  </a:cubicBezTo>
                  <a:lnTo>
                    <a:pt x="1" y="18479"/>
                  </a:lnTo>
                  <a:cubicBezTo>
                    <a:pt x="3072" y="17474"/>
                    <a:pt x="21567" y="11801"/>
                    <a:pt x="42063" y="11801"/>
                  </a:cubicBezTo>
                  <a:cubicBezTo>
                    <a:pt x="47288" y="11801"/>
                    <a:pt x="52642" y="12170"/>
                    <a:pt x="57904" y="13078"/>
                  </a:cubicBezTo>
                  <a:cubicBezTo>
                    <a:pt x="81580" y="17183"/>
                    <a:pt x="114310" y="34654"/>
                    <a:pt x="147318" y="34654"/>
                  </a:cubicBezTo>
                  <a:cubicBezTo>
                    <a:pt x="153150" y="34654"/>
                    <a:pt x="158991" y="34109"/>
                    <a:pt x="164792" y="32848"/>
                  </a:cubicBezTo>
                  <a:cubicBezTo>
                    <a:pt x="188081" y="27780"/>
                    <a:pt x="212466" y="13864"/>
                    <a:pt x="223885" y="9224"/>
                  </a:cubicBezTo>
                  <a:cubicBezTo>
                    <a:pt x="229549" y="6916"/>
                    <a:pt x="232801" y="6127"/>
                    <a:pt x="234674" y="6127"/>
                  </a:cubicBezTo>
                  <a:cubicBezTo>
                    <a:pt x="238286" y="6127"/>
                    <a:pt x="236780" y="9059"/>
                    <a:pt x="237563" y="9700"/>
                  </a:cubicBezTo>
                  <a:cubicBezTo>
                    <a:pt x="237670" y="9786"/>
                    <a:pt x="237850" y="9826"/>
                    <a:pt x="238098" y="9826"/>
                  </a:cubicBezTo>
                  <a:cubicBezTo>
                    <a:pt x="240467" y="9826"/>
                    <a:pt x="248987" y="6253"/>
                    <a:pt x="258600" y="6253"/>
                  </a:cubicBezTo>
                  <a:cubicBezTo>
                    <a:pt x="259353" y="6253"/>
                    <a:pt x="260113" y="6275"/>
                    <a:pt x="260876" y="6322"/>
                  </a:cubicBezTo>
                  <a:cubicBezTo>
                    <a:pt x="272391" y="7060"/>
                    <a:pt x="277815" y="11984"/>
                    <a:pt x="277815" y="11984"/>
                  </a:cubicBezTo>
                  <a:cubicBezTo>
                    <a:pt x="274366" y="5799"/>
                    <a:pt x="264255" y="5799"/>
                    <a:pt x="264255" y="5799"/>
                  </a:cubicBezTo>
                  <a:cubicBezTo>
                    <a:pt x="262126" y="4395"/>
                    <a:pt x="258780" y="3960"/>
                    <a:pt x="255452" y="3960"/>
                  </a:cubicBezTo>
                  <a:cubicBezTo>
                    <a:pt x="250040" y="3960"/>
                    <a:pt x="244677" y="5110"/>
                    <a:pt x="244677" y="5110"/>
                  </a:cubicBezTo>
                  <a:cubicBezTo>
                    <a:pt x="244677" y="5110"/>
                    <a:pt x="247484" y="3277"/>
                    <a:pt x="246412" y="1421"/>
                  </a:cubicBezTo>
                  <a:cubicBezTo>
                    <a:pt x="245937" y="626"/>
                    <a:pt x="244128" y="1"/>
                    <a:pt x="240997"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2253" name="Google Shape;2253;p49"/>
            <p:cNvSpPr/>
            <p:nvPr/>
          </p:nvSpPr>
          <p:spPr>
            <a:xfrm>
              <a:off x="935093" y="4170293"/>
              <a:ext cx="4700718" cy="894643"/>
            </a:xfrm>
            <a:custGeom>
              <a:avLst/>
              <a:gdLst/>
              <a:ahLst/>
              <a:cxnLst/>
              <a:rect l="l" t="t" r="r" b="b"/>
              <a:pathLst>
                <a:path w="144593" h="27519" extrusionOk="0">
                  <a:moveTo>
                    <a:pt x="7585" y="1"/>
                  </a:moveTo>
                  <a:cubicBezTo>
                    <a:pt x="4818" y="1"/>
                    <a:pt x="2354" y="160"/>
                    <a:pt x="0" y="303"/>
                  </a:cubicBezTo>
                  <a:cubicBezTo>
                    <a:pt x="0" y="303"/>
                    <a:pt x="97" y="301"/>
                    <a:pt x="286" y="301"/>
                  </a:cubicBezTo>
                  <a:cubicBezTo>
                    <a:pt x="3123" y="301"/>
                    <a:pt x="26821" y="761"/>
                    <a:pt x="57714" y="15503"/>
                  </a:cubicBezTo>
                  <a:cubicBezTo>
                    <a:pt x="76846" y="24636"/>
                    <a:pt x="93682" y="27518"/>
                    <a:pt x="107313" y="27518"/>
                  </a:cubicBezTo>
                  <a:cubicBezTo>
                    <a:pt x="130648" y="27518"/>
                    <a:pt x="144592" y="19072"/>
                    <a:pt x="144593" y="19072"/>
                  </a:cubicBezTo>
                  <a:lnTo>
                    <a:pt x="144593" y="19072"/>
                  </a:lnTo>
                  <a:cubicBezTo>
                    <a:pt x="131330" y="22348"/>
                    <a:pt x="118848" y="23783"/>
                    <a:pt x="107241" y="23783"/>
                  </a:cubicBezTo>
                  <a:cubicBezTo>
                    <a:pt x="87329" y="23783"/>
                    <a:pt x="69993" y="19560"/>
                    <a:pt x="55715" y="13172"/>
                  </a:cubicBezTo>
                  <a:cubicBezTo>
                    <a:pt x="30571" y="1931"/>
                    <a:pt x="17237" y="1"/>
                    <a:pt x="7585"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grpSp>
          <p:nvGrpSpPr>
            <p:cNvPr id="2254" name="Google Shape;2254;p49"/>
            <p:cNvGrpSpPr/>
            <p:nvPr/>
          </p:nvGrpSpPr>
          <p:grpSpPr>
            <a:xfrm>
              <a:off x="157025" y="3548340"/>
              <a:ext cx="8727868" cy="2000746"/>
              <a:chOff x="157025" y="3548340"/>
              <a:chExt cx="8727868" cy="2000746"/>
            </a:xfrm>
          </p:grpSpPr>
          <p:sp>
            <p:nvSpPr>
              <p:cNvPr id="2255" name="Google Shape;2255;p49"/>
              <p:cNvSpPr/>
              <p:nvPr/>
            </p:nvSpPr>
            <p:spPr>
              <a:xfrm>
                <a:off x="1223524" y="5098136"/>
                <a:ext cx="59623" cy="57250"/>
              </a:xfrm>
              <a:custGeom>
                <a:avLst/>
                <a:gdLst/>
                <a:ahLst/>
                <a:cxnLst/>
                <a:rect l="l" t="t" r="r" b="b"/>
                <a:pathLst>
                  <a:path w="1834" h="1761" extrusionOk="0">
                    <a:moveTo>
                      <a:pt x="1047" y="0"/>
                    </a:moveTo>
                    <a:cubicBezTo>
                      <a:pt x="572" y="0"/>
                      <a:pt x="143" y="405"/>
                      <a:pt x="73" y="881"/>
                    </a:cubicBezTo>
                    <a:cubicBezTo>
                      <a:pt x="1" y="1357"/>
                      <a:pt x="311" y="1760"/>
                      <a:pt x="762" y="1760"/>
                    </a:cubicBezTo>
                    <a:cubicBezTo>
                      <a:pt x="1238" y="1760"/>
                      <a:pt x="1666" y="1357"/>
                      <a:pt x="1738" y="881"/>
                    </a:cubicBezTo>
                    <a:cubicBezTo>
                      <a:pt x="1833" y="405"/>
                      <a:pt x="1500" y="0"/>
                      <a:pt x="1047"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56" name="Google Shape;2256;p49"/>
              <p:cNvSpPr/>
              <p:nvPr/>
            </p:nvSpPr>
            <p:spPr>
              <a:xfrm>
                <a:off x="1839951" y="5197130"/>
                <a:ext cx="67296" cy="57250"/>
              </a:xfrm>
              <a:custGeom>
                <a:avLst/>
                <a:gdLst/>
                <a:ahLst/>
                <a:cxnLst/>
                <a:rect l="l" t="t" r="r" b="b"/>
                <a:pathLst>
                  <a:path w="2070" h="1761" extrusionOk="0">
                    <a:moveTo>
                      <a:pt x="1166" y="0"/>
                    </a:moveTo>
                    <a:cubicBezTo>
                      <a:pt x="642" y="0"/>
                      <a:pt x="144" y="405"/>
                      <a:pt x="71" y="881"/>
                    </a:cubicBezTo>
                    <a:cubicBezTo>
                      <a:pt x="1" y="1357"/>
                      <a:pt x="382" y="1760"/>
                      <a:pt x="905" y="1760"/>
                    </a:cubicBezTo>
                    <a:cubicBezTo>
                      <a:pt x="1428" y="1760"/>
                      <a:pt x="1927" y="1357"/>
                      <a:pt x="1999" y="881"/>
                    </a:cubicBezTo>
                    <a:cubicBezTo>
                      <a:pt x="2070" y="405"/>
                      <a:pt x="1714" y="0"/>
                      <a:pt x="1166"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57" name="Google Shape;2257;p49"/>
              <p:cNvSpPr/>
              <p:nvPr/>
            </p:nvSpPr>
            <p:spPr>
              <a:xfrm>
                <a:off x="2192622" y="4978271"/>
                <a:ext cx="79682" cy="75033"/>
              </a:xfrm>
              <a:custGeom>
                <a:avLst/>
                <a:gdLst/>
                <a:ahLst/>
                <a:cxnLst/>
                <a:rect l="l" t="t" r="r" b="b"/>
                <a:pathLst>
                  <a:path w="2451" h="2308" extrusionOk="0">
                    <a:moveTo>
                      <a:pt x="1404" y="1"/>
                    </a:moveTo>
                    <a:cubicBezTo>
                      <a:pt x="785" y="1"/>
                      <a:pt x="214" y="524"/>
                      <a:pt x="96" y="1165"/>
                    </a:cubicBezTo>
                    <a:cubicBezTo>
                      <a:pt x="1" y="1809"/>
                      <a:pt x="429" y="2307"/>
                      <a:pt x="1048" y="2307"/>
                    </a:cubicBezTo>
                    <a:cubicBezTo>
                      <a:pt x="1666" y="2307"/>
                      <a:pt x="2237" y="1809"/>
                      <a:pt x="2355" y="1165"/>
                    </a:cubicBezTo>
                    <a:cubicBezTo>
                      <a:pt x="2450" y="524"/>
                      <a:pt x="2022" y="1"/>
                      <a:pt x="1404"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58" name="Google Shape;2258;p49"/>
              <p:cNvSpPr/>
              <p:nvPr/>
            </p:nvSpPr>
            <p:spPr>
              <a:xfrm>
                <a:off x="2279262" y="5407472"/>
                <a:ext cx="51073" cy="42621"/>
              </a:xfrm>
              <a:custGeom>
                <a:avLst/>
                <a:gdLst/>
                <a:ahLst/>
                <a:cxnLst/>
                <a:rect l="l" t="t" r="r" b="b"/>
                <a:pathLst>
                  <a:path w="1571" h="1311" extrusionOk="0">
                    <a:moveTo>
                      <a:pt x="880" y="1"/>
                    </a:moveTo>
                    <a:cubicBezTo>
                      <a:pt x="499" y="1"/>
                      <a:pt x="118" y="286"/>
                      <a:pt x="71" y="644"/>
                    </a:cubicBezTo>
                    <a:cubicBezTo>
                      <a:pt x="0" y="1000"/>
                      <a:pt x="286" y="1310"/>
                      <a:pt x="689" y="1310"/>
                    </a:cubicBezTo>
                    <a:cubicBezTo>
                      <a:pt x="1095" y="1310"/>
                      <a:pt x="1451" y="1000"/>
                      <a:pt x="1498" y="644"/>
                    </a:cubicBezTo>
                    <a:cubicBezTo>
                      <a:pt x="1570" y="286"/>
                      <a:pt x="1285" y="1"/>
                      <a:pt x="880"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59" name="Google Shape;2259;p49"/>
              <p:cNvSpPr/>
              <p:nvPr/>
            </p:nvSpPr>
            <p:spPr>
              <a:xfrm>
                <a:off x="538305" y="5463974"/>
                <a:ext cx="95189" cy="75813"/>
              </a:xfrm>
              <a:custGeom>
                <a:avLst/>
                <a:gdLst/>
                <a:ahLst/>
                <a:cxnLst/>
                <a:rect l="l" t="t" r="r" b="b"/>
                <a:pathLst>
                  <a:path w="2928" h="2332" extrusionOk="0">
                    <a:moveTo>
                      <a:pt x="1643" y="0"/>
                    </a:moveTo>
                    <a:cubicBezTo>
                      <a:pt x="881" y="0"/>
                      <a:pt x="191" y="524"/>
                      <a:pt x="95" y="1165"/>
                    </a:cubicBezTo>
                    <a:cubicBezTo>
                      <a:pt x="0" y="1808"/>
                      <a:pt x="524" y="2332"/>
                      <a:pt x="1262" y="2332"/>
                    </a:cubicBezTo>
                    <a:cubicBezTo>
                      <a:pt x="2023" y="2332"/>
                      <a:pt x="2712" y="1808"/>
                      <a:pt x="2807" y="1165"/>
                    </a:cubicBezTo>
                    <a:cubicBezTo>
                      <a:pt x="2927" y="524"/>
                      <a:pt x="2404" y="0"/>
                      <a:pt x="1643"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0" name="Google Shape;2260;p49"/>
              <p:cNvSpPr/>
              <p:nvPr/>
            </p:nvSpPr>
            <p:spPr>
              <a:xfrm>
                <a:off x="550659" y="4577647"/>
                <a:ext cx="118401" cy="103674"/>
              </a:xfrm>
              <a:custGeom>
                <a:avLst/>
                <a:gdLst/>
                <a:ahLst/>
                <a:cxnLst/>
                <a:rect l="l" t="t" r="r" b="b"/>
                <a:pathLst>
                  <a:path w="3642" h="3189" extrusionOk="0">
                    <a:moveTo>
                      <a:pt x="2072" y="1"/>
                    </a:moveTo>
                    <a:cubicBezTo>
                      <a:pt x="1143" y="1"/>
                      <a:pt x="264" y="714"/>
                      <a:pt x="144" y="1594"/>
                    </a:cubicBezTo>
                    <a:cubicBezTo>
                      <a:pt x="1" y="2475"/>
                      <a:pt x="644" y="3188"/>
                      <a:pt x="1571" y="3188"/>
                    </a:cubicBezTo>
                    <a:cubicBezTo>
                      <a:pt x="2500" y="3188"/>
                      <a:pt x="3356" y="2475"/>
                      <a:pt x="3499" y="1594"/>
                    </a:cubicBezTo>
                    <a:cubicBezTo>
                      <a:pt x="3642" y="714"/>
                      <a:pt x="2998" y="1"/>
                      <a:pt x="2072"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1" name="Google Shape;2261;p49"/>
              <p:cNvSpPr/>
              <p:nvPr/>
            </p:nvSpPr>
            <p:spPr>
              <a:xfrm>
                <a:off x="1022448" y="4463926"/>
                <a:ext cx="67361" cy="51886"/>
              </a:xfrm>
              <a:custGeom>
                <a:avLst/>
                <a:gdLst/>
                <a:ahLst/>
                <a:cxnLst/>
                <a:rect l="l" t="t" r="r" b="b"/>
                <a:pathLst>
                  <a:path w="2072" h="1596" extrusionOk="0">
                    <a:moveTo>
                      <a:pt x="1167" y="1"/>
                    </a:moveTo>
                    <a:cubicBezTo>
                      <a:pt x="619" y="1"/>
                      <a:pt x="143" y="358"/>
                      <a:pt x="73" y="810"/>
                    </a:cubicBezTo>
                    <a:cubicBezTo>
                      <a:pt x="0" y="1238"/>
                      <a:pt x="381" y="1596"/>
                      <a:pt x="904" y="1596"/>
                    </a:cubicBezTo>
                    <a:cubicBezTo>
                      <a:pt x="1428" y="1596"/>
                      <a:pt x="1928" y="1238"/>
                      <a:pt x="1999" y="810"/>
                    </a:cubicBezTo>
                    <a:cubicBezTo>
                      <a:pt x="2071" y="358"/>
                      <a:pt x="1690" y="1"/>
                      <a:pt x="1167"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2" name="Google Shape;2262;p49"/>
              <p:cNvSpPr/>
              <p:nvPr/>
            </p:nvSpPr>
            <p:spPr>
              <a:xfrm>
                <a:off x="1288512" y="4294580"/>
                <a:ext cx="133844" cy="99025"/>
              </a:xfrm>
              <a:custGeom>
                <a:avLst/>
                <a:gdLst/>
                <a:ahLst/>
                <a:cxnLst/>
                <a:rect l="l" t="t" r="r" b="b"/>
                <a:pathLst>
                  <a:path w="4117" h="3046" extrusionOk="0">
                    <a:moveTo>
                      <a:pt x="2284" y="1"/>
                    </a:moveTo>
                    <a:cubicBezTo>
                      <a:pt x="1237" y="1"/>
                      <a:pt x="263" y="667"/>
                      <a:pt x="120" y="1523"/>
                    </a:cubicBezTo>
                    <a:cubicBezTo>
                      <a:pt x="0" y="2355"/>
                      <a:pt x="738" y="3046"/>
                      <a:pt x="1808" y="3046"/>
                    </a:cubicBezTo>
                    <a:cubicBezTo>
                      <a:pt x="2880" y="3046"/>
                      <a:pt x="3831" y="2355"/>
                      <a:pt x="3974" y="1523"/>
                    </a:cubicBezTo>
                    <a:cubicBezTo>
                      <a:pt x="4117" y="667"/>
                      <a:pt x="3355" y="1"/>
                      <a:pt x="2284"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3" name="Google Shape;2263;p49"/>
              <p:cNvSpPr/>
              <p:nvPr/>
            </p:nvSpPr>
            <p:spPr>
              <a:xfrm>
                <a:off x="2632681" y="5194822"/>
                <a:ext cx="129227" cy="113687"/>
              </a:xfrm>
              <a:custGeom>
                <a:avLst/>
                <a:gdLst/>
                <a:ahLst/>
                <a:cxnLst/>
                <a:rect l="l" t="t" r="r" b="b"/>
                <a:pathLst>
                  <a:path w="3975" h="3497" extrusionOk="0">
                    <a:moveTo>
                      <a:pt x="2261" y="1"/>
                    </a:moveTo>
                    <a:cubicBezTo>
                      <a:pt x="1237" y="1"/>
                      <a:pt x="310" y="785"/>
                      <a:pt x="143" y="1761"/>
                    </a:cubicBezTo>
                    <a:cubicBezTo>
                      <a:pt x="0" y="2713"/>
                      <a:pt x="691" y="3497"/>
                      <a:pt x="1713" y="3497"/>
                    </a:cubicBezTo>
                    <a:cubicBezTo>
                      <a:pt x="2737" y="3497"/>
                      <a:pt x="3689" y="2713"/>
                      <a:pt x="3831" y="1761"/>
                    </a:cubicBezTo>
                    <a:cubicBezTo>
                      <a:pt x="3974" y="785"/>
                      <a:pt x="3283" y="1"/>
                      <a:pt x="2261"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4" name="Google Shape;2264;p49"/>
              <p:cNvSpPr/>
              <p:nvPr/>
            </p:nvSpPr>
            <p:spPr>
              <a:xfrm>
                <a:off x="2868576" y="5487187"/>
                <a:ext cx="78122" cy="61899"/>
              </a:xfrm>
              <a:custGeom>
                <a:avLst/>
                <a:gdLst/>
                <a:ahLst/>
                <a:cxnLst/>
                <a:rect l="l" t="t" r="r" b="b"/>
                <a:pathLst>
                  <a:path w="2403" h="1904" extrusionOk="0">
                    <a:moveTo>
                      <a:pt x="1356" y="0"/>
                    </a:moveTo>
                    <a:cubicBezTo>
                      <a:pt x="737" y="0"/>
                      <a:pt x="167" y="428"/>
                      <a:pt x="71" y="952"/>
                    </a:cubicBezTo>
                    <a:cubicBezTo>
                      <a:pt x="1" y="1475"/>
                      <a:pt x="429" y="1903"/>
                      <a:pt x="1048" y="1903"/>
                    </a:cubicBezTo>
                    <a:cubicBezTo>
                      <a:pt x="1666" y="1903"/>
                      <a:pt x="2237" y="1475"/>
                      <a:pt x="2332" y="952"/>
                    </a:cubicBezTo>
                    <a:cubicBezTo>
                      <a:pt x="2403" y="428"/>
                      <a:pt x="1975" y="0"/>
                      <a:pt x="1356"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5" name="Google Shape;2265;p49"/>
              <p:cNvSpPr/>
              <p:nvPr/>
            </p:nvSpPr>
            <p:spPr>
              <a:xfrm>
                <a:off x="3065035" y="5030060"/>
                <a:ext cx="73473" cy="65800"/>
              </a:xfrm>
              <a:custGeom>
                <a:avLst/>
                <a:gdLst/>
                <a:ahLst/>
                <a:cxnLst/>
                <a:rect l="l" t="t" r="r" b="b"/>
                <a:pathLst>
                  <a:path w="2260" h="2024" extrusionOk="0">
                    <a:moveTo>
                      <a:pt x="1308" y="1"/>
                    </a:moveTo>
                    <a:cubicBezTo>
                      <a:pt x="737" y="1"/>
                      <a:pt x="191" y="453"/>
                      <a:pt x="96" y="1024"/>
                    </a:cubicBezTo>
                    <a:cubicBezTo>
                      <a:pt x="0" y="1571"/>
                      <a:pt x="404" y="2024"/>
                      <a:pt x="975" y="2024"/>
                    </a:cubicBezTo>
                    <a:cubicBezTo>
                      <a:pt x="1546" y="2024"/>
                      <a:pt x="2094" y="1571"/>
                      <a:pt x="2189" y="1024"/>
                    </a:cubicBezTo>
                    <a:cubicBezTo>
                      <a:pt x="2260" y="453"/>
                      <a:pt x="1879" y="1"/>
                      <a:pt x="1308"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6" name="Google Shape;2266;p49"/>
              <p:cNvSpPr/>
              <p:nvPr/>
            </p:nvSpPr>
            <p:spPr>
              <a:xfrm>
                <a:off x="4116060" y="5086563"/>
                <a:ext cx="111412" cy="85079"/>
              </a:xfrm>
              <a:custGeom>
                <a:avLst/>
                <a:gdLst/>
                <a:ahLst/>
                <a:cxnLst/>
                <a:rect l="l" t="t" r="r" b="b"/>
                <a:pathLst>
                  <a:path w="3427" h="2617" extrusionOk="0">
                    <a:moveTo>
                      <a:pt x="1928" y="0"/>
                    </a:moveTo>
                    <a:cubicBezTo>
                      <a:pt x="1047" y="0"/>
                      <a:pt x="238" y="594"/>
                      <a:pt x="120" y="1308"/>
                    </a:cubicBezTo>
                    <a:cubicBezTo>
                      <a:pt x="0" y="2021"/>
                      <a:pt x="619" y="2617"/>
                      <a:pt x="1500" y="2617"/>
                    </a:cubicBezTo>
                    <a:cubicBezTo>
                      <a:pt x="2404" y="2617"/>
                      <a:pt x="3213" y="2021"/>
                      <a:pt x="3331" y="1308"/>
                    </a:cubicBezTo>
                    <a:cubicBezTo>
                      <a:pt x="3426" y="594"/>
                      <a:pt x="2808" y="0"/>
                      <a:pt x="1928"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7" name="Google Shape;2267;p49"/>
              <p:cNvSpPr/>
              <p:nvPr/>
            </p:nvSpPr>
            <p:spPr>
              <a:xfrm>
                <a:off x="5181064" y="5025411"/>
                <a:ext cx="117589" cy="99025"/>
              </a:xfrm>
              <a:custGeom>
                <a:avLst/>
                <a:gdLst/>
                <a:ahLst/>
                <a:cxnLst/>
                <a:rect l="l" t="t" r="r" b="b"/>
                <a:pathLst>
                  <a:path w="3617" h="3046" extrusionOk="0">
                    <a:moveTo>
                      <a:pt x="2046" y="1"/>
                    </a:moveTo>
                    <a:cubicBezTo>
                      <a:pt x="1118" y="1"/>
                      <a:pt x="261" y="692"/>
                      <a:pt x="119" y="1523"/>
                    </a:cubicBezTo>
                    <a:cubicBezTo>
                      <a:pt x="1" y="2357"/>
                      <a:pt x="642" y="3046"/>
                      <a:pt x="1571" y="3046"/>
                    </a:cubicBezTo>
                    <a:cubicBezTo>
                      <a:pt x="2498" y="3046"/>
                      <a:pt x="3354" y="2357"/>
                      <a:pt x="3497" y="1523"/>
                    </a:cubicBezTo>
                    <a:cubicBezTo>
                      <a:pt x="3617" y="692"/>
                      <a:pt x="2973" y="1"/>
                      <a:pt x="2046"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8" name="Google Shape;2268;p49"/>
              <p:cNvSpPr/>
              <p:nvPr/>
            </p:nvSpPr>
            <p:spPr>
              <a:xfrm>
                <a:off x="5260681" y="5275252"/>
                <a:ext cx="57283" cy="56470"/>
              </a:xfrm>
              <a:custGeom>
                <a:avLst/>
                <a:gdLst/>
                <a:ahLst/>
                <a:cxnLst/>
                <a:rect l="l" t="t" r="r" b="b"/>
                <a:pathLst>
                  <a:path w="1762" h="1737" extrusionOk="0">
                    <a:moveTo>
                      <a:pt x="1025" y="1"/>
                    </a:moveTo>
                    <a:cubicBezTo>
                      <a:pt x="597" y="1"/>
                      <a:pt x="168" y="381"/>
                      <a:pt x="96" y="880"/>
                    </a:cubicBezTo>
                    <a:cubicBezTo>
                      <a:pt x="1" y="1356"/>
                      <a:pt x="311" y="1736"/>
                      <a:pt x="739" y="1736"/>
                    </a:cubicBezTo>
                    <a:cubicBezTo>
                      <a:pt x="1190" y="1736"/>
                      <a:pt x="1619" y="1356"/>
                      <a:pt x="1691" y="880"/>
                    </a:cubicBezTo>
                    <a:cubicBezTo>
                      <a:pt x="1761" y="381"/>
                      <a:pt x="1476" y="1"/>
                      <a:pt x="1025"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69" name="Google Shape;2269;p49"/>
              <p:cNvSpPr/>
              <p:nvPr/>
            </p:nvSpPr>
            <p:spPr>
              <a:xfrm>
                <a:off x="5932018" y="5261338"/>
                <a:ext cx="50325" cy="37907"/>
              </a:xfrm>
              <a:custGeom>
                <a:avLst/>
                <a:gdLst/>
                <a:ahLst/>
                <a:cxnLst/>
                <a:rect l="l" t="t" r="r" b="b"/>
                <a:pathLst>
                  <a:path w="1548" h="1166" extrusionOk="0">
                    <a:moveTo>
                      <a:pt x="857" y="1"/>
                    </a:moveTo>
                    <a:cubicBezTo>
                      <a:pt x="476" y="1"/>
                      <a:pt x="95" y="261"/>
                      <a:pt x="48" y="571"/>
                    </a:cubicBezTo>
                    <a:cubicBezTo>
                      <a:pt x="0" y="905"/>
                      <a:pt x="286" y="1165"/>
                      <a:pt x="691" y="1165"/>
                    </a:cubicBezTo>
                    <a:cubicBezTo>
                      <a:pt x="1072" y="1165"/>
                      <a:pt x="1452" y="905"/>
                      <a:pt x="1500" y="571"/>
                    </a:cubicBezTo>
                    <a:cubicBezTo>
                      <a:pt x="1548" y="261"/>
                      <a:pt x="1262" y="1"/>
                      <a:pt x="857"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0" name="Google Shape;2270;p49"/>
              <p:cNvSpPr/>
              <p:nvPr/>
            </p:nvSpPr>
            <p:spPr>
              <a:xfrm>
                <a:off x="6124609" y="4870012"/>
                <a:ext cx="69636" cy="75001"/>
              </a:xfrm>
              <a:custGeom>
                <a:avLst/>
                <a:gdLst/>
                <a:ahLst/>
                <a:cxnLst/>
                <a:rect l="l" t="t" r="r" b="b"/>
                <a:pathLst>
                  <a:path w="2142" h="2307" extrusionOk="0">
                    <a:moveTo>
                      <a:pt x="1261" y="0"/>
                    </a:moveTo>
                    <a:cubicBezTo>
                      <a:pt x="714" y="0"/>
                      <a:pt x="214" y="523"/>
                      <a:pt x="119" y="1142"/>
                    </a:cubicBezTo>
                    <a:cubicBezTo>
                      <a:pt x="1" y="1783"/>
                      <a:pt x="357" y="2307"/>
                      <a:pt x="880" y="2307"/>
                    </a:cubicBezTo>
                    <a:cubicBezTo>
                      <a:pt x="1428" y="2307"/>
                      <a:pt x="1927" y="1783"/>
                      <a:pt x="2022" y="1142"/>
                    </a:cubicBezTo>
                    <a:cubicBezTo>
                      <a:pt x="2142" y="523"/>
                      <a:pt x="1784" y="0"/>
                      <a:pt x="1261"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1" name="Google Shape;2271;p49"/>
              <p:cNvSpPr/>
              <p:nvPr/>
            </p:nvSpPr>
            <p:spPr>
              <a:xfrm>
                <a:off x="6568537" y="4771018"/>
                <a:ext cx="94409" cy="65735"/>
              </a:xfrm>
              <a:custGeom>
                <a:avLst/>
                <a:gdLst/>
                <a:ahLst/>
                <a:cxnLst/>
                <a:rect l="l" t="t" r="r" b="b"/>
                <a:pathLst>
                  <a:path w="2904" h="2022" extrusionOk="0">
                    <a:moveTo>
                      <a:pt x="1619" y="0"/>
                    </a:moveTo>
                    <a:cubicBezTo>
                      <a:pt x="857" y="0"/>
                      <a:pt x="191" y="451"/>
                      <a:pt x="96" y="999"/>
                    </a:cubicBezTo>
                    <a:cubicBezTo>
                      <a:pt x="1" y="1570"/>
                      <a:pt x="547" y="2021"/>
                      <a:pt x="1286" y="2021"/>
                    </a:cubicBezTo>
                    <a:cubicBezTo>
                      <a:pt x="2047" y="2021"/>
                      <a:pt x="2736" y="1570"/>
                      <a:pt x="2808" y="999"/>
                    </a:cubicBezTo>
                    <a:cubicBezTo>
                      <a:pt x="2903" y="451"/>
                      <a:pt x="2355" y="0"/>
                      <a:pt x="1619"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2" name="Google Shape;2272;p49"/>
              <p:cNvSpPr/>
              <p:nvPr/>
            </p:nvSpPr>
            <p:spPr>
              <a:xfrm>
                <a:off x="6484205" y="5322392"/>
                <a:ext cx="55722" cy="42621"/>
              </a:xfrm>
              <a:custGeom>
                <a:avLst/>
                <a:gdLst/>
                <a:ahLst/>
                <a:cxnLst/>
                <a:rect l="l" t="t" r="r" b="b"/>
                <a:pathLst>
                  <a:path w="1714" h="1311" extrusionOk="0">
                    <a:moveTo>
                      <a:pt x="953" y="1"/>
                    </a:moveTo>
                    <a:cubicBezTo>
                      <a:pt x="501" y="1"/>
                      <a:pt x="96" y="286"/>
                      <a:pt x="49" y="644"/>
                    </a:cubicBezTo>
                    <a:cubicBezTo>
                      <a:pt x="1" y="1025"/>
                      <a:pt x="311" y="1310"/>
                      <a:pt x="739" y="1310"/>
                    </a:cubicBezTo>
                    <a:cubicBezTo>
                      <a:pt x="1190" y="1310"/>
                      <a:pt x="1596" y="1025"/>
                      <a:pt x="1643" y="644"/>
                    </a:cubicBezTo>
                    <a:cubicBezTo>
                      <a:pt x="1714" y="286"/>
                      <a:pt x="1405" y="1"/>
                      <a:pt x="953"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3" name="Google Shape;2273;p49"/>
              <p:cNvSpPr/>
              <p:nvPr/>
            </p:nvSpPr>
            <p:spPr>
              <a:xfrm>
                <a:off x="6543796" y="5435333"/>
                <a:ext cx="101334" cy="85111"/>
              </a:xfrm>
              <a:custGeom>
                <a:avLst/>
                <a:gdLst/>
                <a:ahLst/>
                <a:cxnLst/>
                <a:rect l="l" t="t" r="r" b="b"/>
                <a:pathLst>
                  <a:path w="3117" h="2618" extrusionOk="0">
                    <a:moveTo>
                      <a:pt x="1761" y="0"/>
                    </a:moveTo>
                    <a:cubicBezTo>
                      <a:pt x="975" y="0"/>
                      <a:pt x="239" y="596"/>
                      <a:pt x="119" y="1310"/>
                    </a:cubicBezTo>
                    <a:cubicBezTo>
                      <a:pt x="1" y="2046"/>
                      <a:pt x="572" y="2617"/>
                      <a:pt x="1356" y="2617"/>
                    </a:cubicBezTo>
                    <a:cubicBezTo>
                      <a:pt x="2142" y="2617"/>
                      <a:pt x="2878" y="2046"/>
                      <a:pt x="2998" y="1310"/>
                    </a:cubicBezTo>
                    <a:cubicBezTo>
                      <a:pt x="3116" y="596"/>
                      <a:pt x="2570" y="0"/>
                      <a:pt x="1761"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4" name="Google Shape;2274;p49"/>
              <p:cNvSpPr/>
              <p:nvPr/>
            </p:nvSpPr>
            <p:spPr>
              <a:xfrm>
                <a:off x="7352782" y="5279901"/>
                <a:ext cx="67296" cy="61086"/>
              </a:xfrm>
              <a:custGeom>
                <a:avLst/>
                <a:gdLst/>
                <a:ahLst/>
                <a:cxnLst/>
                <a:rect l="l" t="t" r="r" b="b"/>
                <a:pathLst>
                  <a:path w="2070" h="1879" extrusionOk="0">
                    <a:moveTo>
                      <a:pt x="1190" y="0"/>
                    </a:moveTo>
                    <a:cubicBezTo>
                      <a:pt x="667" y="0"/>
                      <a:pt x="166" y="429"/>
                      <a:pt x="71" y="952"/>
                    </a:cubicBezTo>
                    <a:cubicBezTo>
                      <a:pt x="1" y="1475"/>
                      <a:pt x="356" y="1879"/>
                      <a:pt x="880" y="1879"/>
                    </a:cubicBezTo>
                    <a:cubicBezTo>
                      <a:pt x="1428" y="1879"/>
                      <a:pt x="1904" y="1475"/>
                      <a:pt x="1999" y="952"/>
                    </a:cubicBezTo>
                    <a:cubicBezTo>
                      <a:pt x="2069" y="429"/>
                      <a:pt x="1713" y="0"/>
                      <a:pt x="1190"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5" name="Google Shape;2275;p49"/>
              <p:cNvSpPr/>
              <p:nvPr/>
            </p:nvSpPr>
            <p:spPr>
              <a:xfrm>
                <a:off x="7444038" y="4393574"/>
                <a:ext cx="85111" cy="79682"/>
              </a:xfrm>
              <a:custGeom>
                <a:avLst/>
                <a:gdLst/>
                <a:ahLst/>
                <a:cxnLst/>
                <a:rect l="l" t="t" r="r" b="b"/>
                <a:pathLst>
                  <a:path w="2618" h="2451" extrusionOk="0">
                    <a:moveTo>
                      <a:pt x="1498" y="1"/>
                    </a:moveTo>
                    <a:cubicBezTo>
                      <a:pt x="832" y="1"/>
                      <a:pt x="214" y="547"/>
                      <a:pt x="119" y="1238"/>
                    </a:cubicBezTo>
                    <a:cubicBezTo>
                      <a:pt x="1" y="1904"/>
                      <a:pt x="452" y="2450"/>
                      <a:pt x="1118" y="2450"/>
                    </a:cubicBezTo>
                    <a:cubicBezTo>
                      <a:pt x="1784" y="2450"/>
                      <a:pt x="2402" y="1904"/>
                      <a:pt x="2522" y="1238"/>
                    </a:cubicBezTo>
                    <a:cubicBezTo>
                      <a:pt x="2618" y="547"/>
                      <a:pt x="2165" y="1"/>
                      <a:pt x="1498"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6" name="Google Shape;2276;p49"/>
              <p:cNvSpPr/>
              <p:nvPr/>
            </p:nvSpPr>
            <p:spPr>
              <a:xfrm>
                <a:off x="7666799" y="4596210"/>
                <a:ext cx="34786" cy="37907"/>
              </a:xfrm>
              <a:custGeom>
                <a:avLst/>
                <a:gdLst/>
                <a:ahLst/>
                <a:cxnLst/>
                <a:rect l="l" t="t" r="r" b="b"/>
                <a:pathLst>
                  <a:path w="1070" h="1166" extrusionOk="0">
                    <a:moveTo>
                      <a:pt x="641" y="1"/>
                    </a:moveTo>
                    <a:cubicBezTo>
                      <a:pt x="356" y="1"/>
                      <a:pt x="118" y="261"/>
                      <a:pt x="48" y="572"/>
                    </a:cubicBezTo>
                    <a:cubicBezTo>
                      <a:pt x="0" y="905"/>
                      <a:pt x="190" y="1165"/>
                      <a:pt x="451" y="1165"/>
                    </a:cubicBezTo>
                    <a:cubicBezTo>
                      <a:pt x="714" y="1165"/>
                      <a:pt x="974" y="905"/>
                      <a:pt x="1022" y="572"/>
                    </a:cubicBezTo>
                    <a:cubicBezTo>
                      <a:pt x="1070" y="261"/>
                      <a:pt x="904" y="1"/>
                      <a:pt x="641"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7" name="Google Shape;2277;p49"/>
              <p:cNvSpPr/>
              <p:nvPr/>
            </p:nvSpPr>
            <p:spPr>
              <a:xfrm>
                <a:off x="8219733" y="4204884"/>
                <a:ext cx="84363" cy="70384"/>
              </a:xfrm>
              <a:custGeom>
                <a:avLst/>
                <a:gdLst/>
                <a:ahLst/>
                <a:cxnLst/>
                <a:rect l="l" t="t" r="r" b="b"/>
                <a:pathLst>
                  <a:path w="2595" h="2165" extrusionOk="0">
                    <a:moveTo>
                      <a:pt x="1476" y="0"/>
                    </a:moveTo>
                    <a:cubicBezTo>
                      <a:pt x="809" y="0"/>
                      <a:pt x="191" y="476"/>
                      <a:pt x="96" y="1094"/>
                    </a:cubicBezTo>
                    <a:cubicBezTo>
                      <a:pt x="1" y="1688"/>
                      <a:pt x="454" y="2164"/>
                      <a:pt x="1120" y="2164"/>
                    </a:cubicBezTo>
                    <a:cubicBezTo>
                      <a:pt x="1786" y="2164"/>
                      <a:pt x="2404" y="1688"/>
                      <a:pt x="2499" y="1094"/>
                    </a:cubicBezTo>
                    <a:cubicBezTo>
                      <a:pt x="2595" y="476"/>
                      <a:pt x="2142" y="0"/>
                      <a:pt x="1476"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8" name="Google Shape;2278;p49"/>
              <p:cNvSpPr/>
              <p:nvPr/>
            </p:nvSpPr>
            <p:spPr>
              <a:xfrm>
                <a:off x="8748740" y="4294580"/>
                <a:ext cx="61899" cy="56470"/>
              </a:xfrm>
              <a:custGeom>
                <a:avLst/>
                <a:gdLst/>
                <a:ahLst/>
                <a:cxnLst/>
                <a:rect l="l" t="t" r="r" b="b"/>
                <a:pathLst>
                  <a:path w="1904" h="1737" extrusionOk="0">
                    <a:moveTo>
                      <a:pt x="1095" y="1"/>
                    </a:moveTo>
                    <a:cubicBezTo>
                      <a:pt x="596" y="1"/>
                      <a:pt x="143" y="381"/>
                      <a:pt x="73" y="857"/>
                    </a:cubicBezTo>
                    <a:cubicBezTo>
                      <a:pt x="1" y="1356"/>
                      <a:pt x="334" y="1736"/>
                      <a:pt x="809" y="1736"/>
                    </a:cubicBezTo>
                    <a:cubicBezTo>
                      <a:pt x="1310" y="1736"/>
                      <a:pt x="1761" y="1356"/>
                      <a:pt x="1833" y="857"/>
                    </a:cubicBezTo>
                    <a:cubicBezTo>
                      <a:pt x="1904" y="381"/>
                      <a:pt x="1571" y="1"/>
                      <a:pt x="1095"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79" name="Google Shape;2279;p49"/>
              <p:cNvSpPr/>
              <p:nvPr/>
            </p:nvSpPr>
            <p:spPr>
              <a:xfrm>
                <a:off x="8772765" y="4902490"/>
                <a:ext cx="112127" cy="94377"/>
              </a:xfrm>
              <a:custGeom>
                <a:avLst/>
                <a:gdLst/>
                <a:ahLst/>
                <a:cxnLst/>
                <a:rect l="l" t="t" r="r" b="b"/>
                <a:pathLst>
                  <a:path w="3449" h="2903" extrusionOk="0">
                    <a:moveTo>
                      <a:pt x="1951" y="0"/>
                    </a:moveTo>
                    <a:cubicBezTo>
                      <a:pt x="1070" y="0"/>
                      <a:pt x="238" y="666"/>
                      <a:pt x="118" y="1450"/>
                    </a:cubicBezTo>
                    <a:cubicBezTo>
                      <a:pt x="0" y="2259"/>
                      <a:pt x="594" y="2903"/>
                      <a:pt x="1475" y="2903"/>
                    </a:cubicBezTo>
                    <a:cubicBezTo>
                      <a:pt x="2379" y="2903"/>
                      <a:pt x="3188" y="2259"/>
                      <a:pt x="3306" y="1450"/>
                    </a:cubicBezTo>
                    <a:cubicBezTo>
                      <a:pt x="3449" y="666"/>
                      <a:pt x="2830" y="0"/>
                      <a:pt x="1951"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0" name="Google Shape;2280;p49"/>
              <p:cNvSpPr/>
              <p:nvPr/>
            </p:nvSpPr>
            <p:spPr>
              <a:xfrm>
                <a:off x="8812168" y="5166993"/>
                <a:ext cx="68076" cy="65735"/>
              </a:xfrm>
              <a:custGeom>
                <a:avLst/>
                <a:gdLst/>
                <a:ahLst/>
                <a:cxnLst/>
                <a:rect l="l" t="t" r="r" b="b"/>
                <a:pathLst>
                  <a:path w="2094" h="2022" extrusionOk="0">
                    <a:moveTo>
                      <a:pt x="1215" y="0"/>
                    </a:moveTo>
                    <a:cubicBezTo>
                      <a:pt x="666" y="0"/>
                      <a:pt x="168" y="451"/>
                      <a:pt x="96" y="1022"/>
                    </a:cubicBezTo>
                    <a:cubicBezTo>
                      <a:pt x="0" y="1570"/>
                      <a:pt x="358" y="2021"/>
                      <a:pt x="882" y="2021"/>
                    </a:cubicBezTo>
                    <a:cubicBezTo>
                      <a:pt x="1405" y="2021"/>
                      <a:pt x="1928" y="1570"/>
                      <a:pt x="1999" y="1022"/>
                    </a:cubicBezTo>
                    <a:cubicBezTo>
                      <a:pt x="2094" y="451"/>
                      <a:pt x="1738" y="0"/>
                      <a:pt x="1215"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1" name="Google Shape;2281;p49"/>
              <p:cNvSpPr/>
              <p:nvPr/>
            </p:nvSpPr>
            <p:spPr>
              <a:xfrm>
                <a:off x="8427799" y="5214133"/>
                <a:ext cx="50293" cy="37972"/>
              </a:xfrm>
              <a:custGeom>
                <a:avLst/>
                <a:gdLst/>
                <a:ahLst/>
                <a:cxnLst/>
                <a:rect l="l" t="t" r="r" b="b"/>
                <a:pathLst>
                  <a:path w="1547" h="1168" extrusionOk="0">
                    <a:moveTo>
                      <a:pt x="880" y="0"/>
                    </a:moveTo>
                    <a:cubicBezTo>
                      <a:pt x="477" y="0"/>
                      <a:pt x="119" y="263"/>
                      <a:pt x="49" y="571"/>
                    </a:cubicBezTo>
                    <a:cubicBezTo>
                      <a:pt x="1" y="904"/>
                      <a:pt x="286" y="1167"/>
                      <a:pt x="690" y="1167"/>
                    </a:cubicBezTo>
                    <a:cubicBezTo>
                      <a:pt x="1095" y="1167"/>
                      <a:pt x="1451" y="904"/>
                      <a:pt x="1499" y="571"/>
                    </a:cubicBezTo>
                    <a:cubicBezTo>
                      <a:pt x="1546" y="263"/>
                      <a:pt x="1261" y="0"/>
                      <a:pt x="880"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2" name="Google Shape;2282;p49"/>
              <p:cNvSpPr/>
              <p:nvPr/>
            </p:nvSpPr>
            <p:spPr>
              <a:xfrm>
                <a:off x="8122300" y="5241962"/>
                <a:ext cx="89728" cy="75846"/>
              </a:xfrm>
              <a:custGeom>
                <a:avLst/>
                <a:gdLst/>
                <a:ahLst/>
                <a:cxnLst/>
                <a:rect l="l" t="t" r="r" b="b"/>
                <a:pathLst>
                  <a:path w="2760" h="2333" extrusionOk="0">
                    <a:moveTo>
                      <a:pt x="1570" y="1"/>
                    </a:moveTo>
                    <a:cubicBezTo>
                      <a:pt x="857" y="1"/>
                      <a:pt x="190" y="524"/>
                      <a:pt x="95" y="1167"/>
                    </a:cubicBezTo>
                    <a:cubicBezTo>
                      <a:pt x="0" y="1809"/>
                      <a:pt x="476" y="2332"/>
                      <a:pt x="1190" y="2332"/>
                    </a:cubicBezTo>
                    <a:cubicBezTo>
                      <a:pt x="1903" y="2332"/>
                      <a:pt x="2547" y="1809"/>
                      <a:pt x="2665" y="1167"/>
                    </a:cubicBezTo>
                    <a:cubicBezTo>
                      <a:pt x="2760" y="524"/>
                      <a:pt x="2261" y="1"/>
                      <a:pt x="1570"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3" name="Google Shape;2283;p49"/>
              <p:cNvSpPr/>
              <p:nvPr/>
            </p:nvSpPr>
            <p:spPr>
              <a:xfrm>
                <a:off x="7978442" y="5039358"/>
                <a:ext cx="119117" cy="108291"/>
              </a:xfrm>
              <a:custGeom>
                <a:avLst/>
                <a:gdLst/>
                <a:ahLst/>
                <a:cxnLst/>
                <a:rect l="l" t="t" r="r" b="b"/>
                <a:pathLst>
                  <a:path w="3664" h="3331" extrusionOk="0">
                    <a:moveTo>
                      <a:pt x="2094" y="0"/>
                    </a:moveTo>
                    <a:cubicBezTo>
                      <a:pt x="1167" y="0"/>
                      <a:pt x="286" y="761"/>
                      <a:pt x="143" y="1665"/>
                    </a:cubicBezTo>
                    <a:cubicBezTo>
                      <a:pt x="0" y="2594"/>
                      <a:pt x="644" y="3331"/>
                      <a:pt x="1570" y="3331"/>
                    </a:cubicBezTo>
                    <a:cubicBezTo>
                      <a:pt x="2499" y="3331"/>
                      <a:pt x="3356" y="2594"/>
                      <a:pt x="3498" y="1665"/>
                    </a:cubicBezTo>
                    <a:cubicBezTo>
                      <a:pt x="3664" y="761"/>
                      <a:pt x="3022" y="0"/>
                      <a:pt x="2094"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4" name="Google Shape;2284;p49"/>
              <p:cNvSpPr/>
              <p:nvPr/>
            </p:nvSpPr>
            <p:spPr>
              <a:xfrm>
                <a:off x="7988520" y="5388193"/>
                <a:ext cx="45644" cy="42523"/>
              </a:xfrm>
              <a:custGeom>
                <a:avLst/>
                <a:gdLst/>
                <a:ahLst/>
                <a:cxnLst/>
                <a:rect l="l" t="t" r="r" b="b"/>
                <a:pathLst>
                  <a:path w="1404" h="1308" extrusionOk="0">
                    <a:moveTo>
                      <a:pt x="809" y="0"/>
                    </a:moveTo>
                    <a:cubicBezTo>
                      <a:pt x="452" y="0"/>
                      <a:pt x="118" y="308"/>
                      <a:pt x="48" y="666"/>
                    </a:cubicBezTo>
                    <a:cubicBezTo>
                      <a:pt x="0" y="1022"/>
                      <a:pt x="238" y="1307"/>
                      <a:pt x="594" y="1307"/>
                    </a:cubicBezTo>
                    <a:cubicBezTo>
                      <a:pt x="952" y="1307"/>
                      <a:pt x="1285" y="1022"/>
                      <a:pt x="1333" y="666"/>
                    </a:cubicBezTo>
                    <a:cubicBezTo>
                      <a:pt x="1403" y="308"/>
                      <a:pt x="1142" y="0"/>
                      <a:pt x="809"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5" name="Google Shape;2285;p49"/>
              <p:cNvSpPr/>
              <p:nvPr/>
            </p:nvSpPr>
            <p:spPr>
              <a:xfrm>
                <a:off x="7597162" y="5482538"/>
                <a:ext cx="67296" cy="57250"/>
              </a:xfrm>
              <a:custGeom>
                <a:avLst/>
                <a:gdLst/>
                <a:ahLst/>
                <a:cxnLst/>
                <a:rect l="l" t="t" r="r" b="b"/>
                <a:pathLst>
                  <a:path w="2070" h="1761" extrusionOk="0">
                    <a:moveTo>
                      <a:pt x="1166" y="0"/>
                    </a:moveTo>
                    <a:cubicBezTo>
                      <a:pt x="642" y="0"/>
                      <a:pt x="144" y="404"/>
                      <a:pt x="71" y="880"/>
                    </a:cubicBezTo>
                    <a:cubicBezTo>
                      <a:pt x="1" y="1355"/>
                      <a:pt x="357" y="1761"/>
                      <a:pt x="880" y="1761"/>
                    </a:cubicBezTo>
                    <a:cubicBezTo>
                      <a:pt x="1428" y="1761"/>
                      <a:pt x="1904" y="1355"/>
                      <a:pt x="1999" y="880"/>
                    </a:cubicBezTo>
                    <a:cubicBezTo>
                      <a:pt x="2070" y="404"/>
                      <a:pt x="1689" y="0"/>
                      <a:pt x="1166"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6" name="Google Shape;2286;p49"/>
              <p:cNvSpPr/>
              <p:nvPr/>
            </p:nvSpPr>
            <p:spPr>
              <a:xfrm>
                <a:off x="8653648" y="5468623"/>
                <a:ext cx="79649" cy="75813"/>
              </a:xfrm>
              <a:custGeom>
                <a:avLst/>
                <a:gdLst/>
                <a:ahLst/>
                <a:cxnLst/>
                <a:rect l="l" t="t" r="r" b="b"/>
                <a:pathLst>
                  <a:path w="2450" h="2332" extrusionOk="0">
                    <a:moveTo>
                      <a:pt x="1403" y="0"/>
                    </a:moveTo>
                    <a:cubicBezTo>
                      <a:pt x="785" y="0"/>
                      <a:pt x="214" y="523"/>
                      <a:pt x="96" y="1165"/>
                    </a:cubicBezTo>
                    <a:cubicBezTo>
                      <a:pt x="0" y="1808"/>
                      <a:pt x="429" y="2331"/>
                      <a:pt x="1047" y="2331"/>
                    </a:cubicBezTo>
                    <a:cubicBezTo>
                      <a:pt x="1666" y="2331"/>
                      <a:pt x="2237" y="1808"/>
                      <a:pt x="2355" y="1165"/>
                    </a:cubicBezTo>
                    <a:cubicBezTo>
                      <a:pt x="2450" y="523"/>
                      <a:pt x="2022" y="0"/>
                      <a:pt x="1403"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7" name="Google Shape;2287;p49"/>
              <p:cNvSpPr/>
              <p:nvPr/>
            </p:nvSpPr>
            <p:spPr>
              <a:xfrm>
                <a:off x="7126153" y="4218799"/>
                <a:ext cx="57250" cy="51821"/>
              </a:xfrm>
              <a:custGeom>
                <a:avLst/>
                <a:gdLst/>
                <a:ahLst/>
                <a:cxnLst/>
                <a:rect l="l" t="t" r="r" b="b"/>
                <a:pathLst>
                  <a:path w="1761" h="1594" extrusionOk="0">
                    <a:moveTo>
                      <a:pt x="999" y="0"/>
                    </a:moveTo>
                    <a:cubicBezTo>
                      <a:pt x="571" y="0"/>
                      <a:pt x="143" y="356"/>
                      <a:pt x="73" y="809"/>
                    </a:cubicBezTo>
                    <a:cubicBezTo>
                      <a:pt x="0" y="1237"/>
                      <a:pt x="310" y="1593"/>
                      <a:pt x="761" y="1593"/>
                    </a:cubicBezTo>
                    <a:cubicBezTo>
                      <a:pt x="1190" y="1593"/>
                      <a:pt x="1618" y="1237"/>
                      <a:pt x="1690" y="809"/>
                    </a:cubicBezTo>
                    <a:cubicBezTo>
                      <a:pt x="1761" y="356"/>
                      <a:pt x="1452" y="0"/>
                      <a:pt x="999"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8" name="Google Shape;2288;p49"/>
              <p:cNvSpPr/>
              <p:nvPr/>
            </p:nvSpPr>
            <p:spPr>
              <a:xfrm>
                <a:off x="7998533" y="4105891"/>
                <a:ext cx="56535" cy="51821"/>
              </a:xfrm>
              <a:custGeom>
                <a:avLst/>
                <a:gdLst/>
                <a:ahLst/>
                <a:cxnLst/>
                <a:rect l="l" t="t" r="r" b="b"/>
                <a:pathLst>
                  <a:path w="1739" h="1594" extrusionOk="0">
                    <a:moveTo>
                      <a:pt x="1000" y="0"/>
                    </a:moveTo>
                    <a:cubicBezTo>
                      <a:pt x="549" y="0"/>
                      <a:pt x="121" y="356"/>
                      <a:pt x="73" y="784"/>
                    </a:cubicBezTo>
                    <a:cubicBezTo>
                      <a:pt x="1" y="1237"/>
                      <a:pt x="286" y="1593"/>
                      <a:pt x="739" y="1593"/>
                    </a:cubicBezTo>
                    <a:cubicBezTo>
                      <a:pt x="1167" y="1593"/>
                      <a:pt x="1596" y="1237"/>
                      <a:pt x="1666" y="784"/>
                    </a:cubicBezTo>
                    <a:cubicBezTo>
                      <a:pt x="1738" y="356"/>
                      <a:pt x="1428" y="0"/>
                      <a:pt x="1000"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89" name="Google Shape;2289;p49"/>
              <p:cNvSpPr/>
              <p:nvPr/>
            </p:nvSpPr>
            <p:spPr>
              <a:xfrm>
                <a:off x="5599438" y="4780284"/>
                <a:ext cx="72725" cy="61086"/>
              </a:xfrm>
              <a:custGeom>
                <a:avLst/>
                <a:gdLst/>
                <a:ahLst/>
                <a:cxnLst/>
                <a:rect l="l" t="t" r="r" b="b"/>
                <a:pathLst>
                  <a:path w="2237" h="1879" extrusionOk="0">
                    <a:moveTo>
                      <a:pt x="1263" y="1"/>
                    </a:moveTo>
                    <a:cubicBezTo>
                      <a:pt x="692" y="1"/>
                      <a:pt x="168" y="429"/>
                      <a:pt x="73" y="927"/>
                    </a:cubicBezTo>
                    <a:cubicBezTo>
                      <a:pt x="1" y="1451"/>
                      <a:pt x="406" y="1879"/>
                      <a:pt x="977" y="1879"/>
                    </a:cubicBezTo>
                    <a:cubicBezTo>
                      <a:pt x="1548" y="1879"/>
                      <a:pt x="2071" y="1451"/>
                      <a:pt x="2167" y="927"/>
                    </a:cubicBezTo>
                    <a:cubicBezTo>
                      <a:pt x="2237" y="429"/>
                      <a:pt x="1856" y="1"/>
                      <a:pt x="1263"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0" name="Google Shape;2290;p49"/>
              <p:cNvSpPr/>
              <p:nvPr/>
            </p:nvSpPr>
            <p:spPr>
              <a:xfrm>
                <a:off x="3433182" y="4719164"/>
                <a:ext cx="62647" cy="61151"/>
              </a:xfrm>
              <a:custGeom>
                <a:avLst/>
                <a:gdLst/>
                <a:ahLst/>
                <a:cxnLst/>
                <a:rect l="l" t="t" r="r" b="b"/>
                <a:pathLst>
                  <a:path w="1927" h="1881" extrusionOk="0">
                    <a:moveTo>
                      <a:pt x="1117" y="0"/>
                    </a:moveTo>
                    <a:cubicBezTo>
                      <a:pt x="619" y="0"/>
                      <a:pt x="166" y="406"/>
                      <a:pt x="71" y="929"/>
                    </a:cubicBezTo>
                    <a:cubicBezTo>
                      <a:pt x="0" y="1452"/>
                      <a:pt x="333" y="1881"/>
                      <a:pt x="809" y="1881"/>
                    </a:cubicBezTo>
                    <a:cubicBezTo>
                      <a:pt x="1285" y="1881"/>
                      <a:pt x="1761" y="1452"/>
                      <a:pt x="1831" y="929"/>
                    </a:cubicBezTo>
                    <a:cubicBezTo>
                      <a:pt x="1926" y="406"/>
                      <a:pt x="1593" y="0"/>
                      <a:pt x="1117"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1" name="Google Shape;2291;p49"/>
              <p:cNvSpPr/>
              <p:nvPr/>
            </p:nvSpPr>
            <p:spPr>
              <a:xfrm>
                <a:off x="2332579" y="4473224"/>
                <a:ext cx="67361" cy="57250"/>
              </a:xfrm>
              <a:custGeom>
                <a:avLst/>
                <a:gdLst/>
                <a:ahLst/>
                <a:cxnLst/>
                <a:rect l="l" t="t" r="r" b="b"/>
                <a:pathLst>
                  <a:path w="2072" h="1761" extrusionOk="0">
                    <a:moveTo>
                      <a:pt x="1168" y="0"/>
                    </a:moveTo>
                    <a:cubicBezTo>
                      <a:pt x="644" y="0"/>
                      <a:pt x="144" y="406"/>
                      <a:pt x="73" y="881"/>
                    </a:cubicBezTo>
                    <a:cubicBezTo>
                      <a:pt x="1" y="1357"/>
                      <a:pt x="359" y="1761"/>
                      <a:pt x="882" y="1761"/>
                    </a:cubicBezTo>
                    <a:cubicBezTo>
                      <a:pt x="1428" y="1761"/>
                      <a:pt x="1904" y="1357"/>
                      <a:pt x="1999" y="881"/>
                    </a:cubicBezTo>
                    <a:cubicBezTo>
                      <a:pt x="2072" y="406"/>
                      <a:pt x="1691" y="0"/>
                      <a:pt x="1168"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2" name="Google Shape;2292;p49"/>
              <p:cNvSpPr/>
              <p:nvPr/>
            </p:nvSpPr>
            <p:spPr>
              <a:xfrm>
                <a:off x="1708480" y="4515780"/>
                <a:ext cx="44896" cy="37907"/>
              </a:xfrm>
              <a:custGeom>
                <a:avLst/>
                <a:gdLst/>
                <a:ahLst/>
                <a:cxnLst/>
                <a:rect l="l" t="t" r="r" b="b"/>
                <a:pathLst>
                  <a:path w="1381" h="1166" extrusionOk="0">
                    <a:moveTo>
                      <a:pt x="785" y="1"/>
                    </a:moveTo>
                    <a:cubicBezTo>
                      <a:pt x="429" y="1"/>
                      <a:pt x="96" y="261"/>
                      <a:pt x="48" y="594"/>
                    </a:cubicBezTo>
                    <a:cubicBezTo>
                      <a:pt x="1" y="905"/>
                      <a:pt x="239" y="1165"/>
                      <a:pt x="594" y="1165"/>
                    </a:cubicBezTo>
                    <a:cubicBezTo>
                      <a:pt x="952" y="1165"/>
                      <a:pt x="1285" y="905"/>
                      <a:pt x="1333" y="594"/>
                    </a:cubicBezTo>
                    <a:cubicBezTo>
                      <a:pt x="1380" y="261"/>
                      <a:pt x="1143" y="1"/>
                      <a:pt x="785"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3" name="Google Shape;2293;p49"/>
              <p:cNvSpPr/>
              <p:nvPr/>
            </p:nvSpPr>
            <p:spPr>
              <a:xfrm>
                <a:off x="586258" y="4275237"/>
                <a:ext cx="89728" cy="75813"/>
              </a:xfrm>
              <a:custGeom>
                <a:avLst/>
                <a:gdLst/>
                <a:ahLst/>
                <a:cxnLst/>
                <a:rect l="l" t="t" r="r" b="b"/>
                <a:pathLst>
                  <a:path w="2760" h="2332" extrusionOk="0">
                    <a:moveTo>
                      <a:pt x="1570" y="0"/>
                    </a:moveTo>
                    <a:cubicBezTo>
                      <a:pt x="857" y="0"/>
                      <a:pt x="190" y="523"/>
                      <a:pt x="95" y="1167"/>
                    </a:cubicBezTo>
                    <a:cubicBezTo>
                      <a:pt x="0" y="1808"/>
                      <a:pt x="501" y="2331"/>
                      <a:pt x="1190" y="2331"/>
                    </a:cubicBezTo>
                    <a:cubicBezTo>
                      <a:pt x="1903" y="2331"/>
                      <a:pt x="2569" y="1808"/>
                      <a:pt x="2665" y="1167"/>
                    </a:cubicBezTo>
                    <a:cubicBezTo>
                      <a:pt x="2760" y="523"/>
                      <a:pt x="2284" y="0"/>
                      <a:pt x="1570"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4" name="Google Shape;2294;p49"/>
              <p:cNvSpPr/>
              <p:nvPr/>
            </p:nvSpPr>
            <p:spPr>
              <a:xfrm>
                <a:off x="157025" y="4803496"/>
                <a:ext cx="51106" cy="47172"/>
              </a:xfrm>
              <a:custGeom>
                <a:avLst/>
                <a:gdLst/>
                <a:ahLst/>
                <a:cxnLst/>
                <a:rect l="l" t="t" r="r" b="b"/>
                <a:pathLst>
                  <a:path w="1572" h="1451" extrusionOk="0">
                    <a:moveTo>
                      <a:pt x="905" y="0"/>
                    </a:moveTo>
                    <a:cubicBezTo>
                      <a:pt x="500" y="0"/>
                      <a:pt x="119" y="333"/>
                      <a:pt x="71" y="737"/>
                    </a:cubicBezTo>
                    <a:cubicBezTo>
                      <a:pt x="1" y="1142"/>
                      <a:pt x="262" y="1450"/>
                      <a:pt x="667" y="1450"/>
                    </a:cubicBezTo>
                    <a:cubicBezTo>
                      <a:pt x="1071" y="1450"/>
                      <a:pt x="1451" y="1142"/>
                      <a:pt x="1499" y="737"/>
                    </a:cubicBezTo>
                    <a:cubicBezTo>
                      <a:pt x="1571" y="333"/>
                      <a:pt x="1308" y="0"/>
                      <a:pt x="905"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5" name="Google Shape;2295;p49"/>
              <p:cNvSpPr/>
              <p:nvPr/>
            </p:nvSpPr>
            <p:spPr>
              <a:xfrm>
                <a:off x="5250115" y="4665035"/>
                <a:ext cx="138850" cy="92328"/>
              </a:xfrm>
              <a:custGeom>
                <a:avLst/>
                <a:gdLst/>
                <a:ahLst/>
                <a:cxnLst/>
                <a:rect l="l" t="t" r="r" b="b"/>
                <a:pathLst>
                  <a:path w="4271" h="2840" extrusionOk="0">
                    <a:moveTo>
                      <a:pt x="2412" y="0"/>
                    </a:moveTo>
                    <a:cubicBezTo>
                      <a:pt x="1119" y="0"/>
                      <a:pt x="1" y="1972"/>
                      <a:pt x="707" y="2642"/>
                    </a:cubicBezTo>
                    <a:cubicBezTo>
                      <a:pt x="852" y="2779"/>
                      <a:pt x="1048" y="2840"/>
                      <a:pt x="1269" y="2840"/>
                    </a:cubicBezTo>
                    <a:cubicBezTo>
                      <a:pt x="2421" y="2840"/>
                      <a:pt x="4270" y="1204"/>
                      <a:pt x="3371" y="405"/>
                    </a:cubicBezTo>
                    <a:cubicBezTo>
                      <a:pt x="3057" y="119"/>
                      <a:pt x="2729" y="0"/>
                      <a:pt x="2412"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6" name="Google Shape;2296;p49"/>
              <p:cNvSpPr/>
              <p:nvPr/>
            </p:nvSpPr>
            <p:spPr>
              <a:xfrm>
                <a:off x="6150942" y="4164702"/>
                <a:ext cx="132056" cy="100879"/>
              </a:xfrm>
              <a:custGeom>
                <a:avLst/>
                <a:gdLst/>
                <a:ahLst/>
                <a:cxnLst/>
                <a:rect l="l" t="t" r="r" b="b"/>
                <a:pathLst>
                  <a:path w="4062" h="3103" extrusionOk="0">
                    <a:moveTo>
                      <a:pt x="2157" y="0"/>
                    </a:moveTo>
                    <a:cubicBezTo>
                      <a:pt x="683" y="0"/>
                      <a:pt x="1" y="2524"/>
                      <a:pt x="951" y="3019"/>
                    </a:cubicBezTo>
                    <a:cubicBezTo>
                      <a:pt x="1056" y="3076"/>
                      <a:pt x="1170" y="3102"/>
                      <a:pt x="1290" y="3102"/>
                    </a:cubicBezTo>
                    <a:cubicBezTo>
                      <a:pt x="2423" y="3102"/>
                      <a:pt x="4061" y="770"/>
                      <a:pt x="2877" y="189"/>
                    </a:cubicBezTo>
                    <a:cubicBezTo>
                      <a:pt x="2621" y="58"/>
                      <a:pt x="2380" y="0"/>
                      <a:pt x="2157"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7" name="Google Shape;2297;p49"/>
              <p:cNvSpPr/>
              <p:nvPr/>
            </p:nvSpPr>
            <p:spPr>
              <a:xfrm>
                <a:off x="7314582" y="3692653"/>
                <a:ext cx="135567" cy="97855"/>
              </a:xfrm>
              <a:custGeom>
                <a:avLst/>
                <a:gdLst/>
                <a:ahLst/>
                <a:cxnLst/>
                <a:rect l="l" t="t" r="r" b="b"/>
                <a:pathLst>
                  <a:path w="4170" h="3010" extrusionOk="0">
                    <a:moveTo>
                      <a:pt x="2274" y="0"/>
                    </a:moveTo>
                    <a:cubicBezTo>
                      <a:pt x="881" y="0"/>
                      <a:pt x="1" y="2305"/>
                      <a:pt x="842" y="2885"/>
                    </a:cubicBezTo>
                    <a:cubicBezTo>
                      <a:pt x="966" y="2971"/>
                      <a:pt x="1110" y="3010"/>
                      <a:pt x="1266" y="3010"/>
                    </a:cubicBezTo>
                    <a:cubicBezTo>
                      <a:pt x="2403" y="3010"/>
                      <a:pt x="4169" y="959"/>
                      <a:pt x="3102" y="268"/>
                    </a:cubicBezTo>
                    <a:cubicBezTo>
                      <a:pt x="2813" y="81"/>
                      <a:pt x="2535" y="0"/>
                      <a:pt x="2274"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8" name="Google Shape;2298;p49"/>
              <p:cNvSpPr/>
              <p:nvPr/>
            </p:nvSpPr>
            <p:spPr>
              <a:xfrm>
                <a:off x="8182151" y="3760014"/>
                <a:ext cx="130235" cy="76073"/>
              </a:xfrm>
              <a:custGeom>
                <a:avLst/>
                <a:gdLst/>
                <a:ahLst/>
                <a:cxnLst/>
                <a:rect l="l" t="t" r="r" b="b"/>
                <a:pathLst>
                  <a:path w="4006" h="2340" extrusionOk="0">
                    <a:moveTo>
                      <a:pt x="2372" y="1"/>
                    </a:moveTo>
                    <a:cubicBezTo>
                      <a:pt x="1271" y="1"/>
                      <a:pt x="1" y="986"/>
                      <a:pt x="253" y="1742"/>
                    </a:cubicBezTo>
                    <a:cubicBezTo>
                      <a:pt x="383" y="2157"/>
                      <a:pt x="937" y="2340"/>
                      <a:pt x="1568" y="2340"/>
                    </a:cubicBezTo>
                    <a:cubicBezTo>
                      <a:pt x="2671" y="2340"/>
                      <a:pt x="4006" y="1781"/>
                      <a:pt x="3703" y="933"/>
                    </a:cubicBezTo>
                    <a:cubicBezTo>
                      <a:pt x="3453" y="258"/>
                      <a:pt x="2935" y="1"/>
                      <a:pt x="2372"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299" name="Google Shape;2299;p49"/>
              <p:cNvSpPr/>
              <p:nvPr/>
            </p:nvSpPr>
            <p:spPr>
              <a:xfrm>
                <a:off x="5974119" y="4359406"/>
                <a:ext cx="112842" cy="83388"/>
              </a:xfrm>
              <a:custGeom>
                <a:avLst/>
                <a:gdLst/>
                <a:ahLst/>
                <a:cxnLst/>
                <a:rect l="l" t="t" r="r" b="b"/>
                <a:pathLst>
                  <a:path w="3471" h="2565" extrusionOk="0">
                    <a:moveTo>
                      <a:pt x="1875" y="1"/>
                    </a:moveTo>
                    <a:cubicBezTo>
                      <a:pt x="670" y="1"/>
                      <a:pt x="0" y="2011"/>
                      <a:pt x="751" y="2479"/>
                    </a:cubicBezTo>
                    <a:cubicBezTo>
                      <a:pt x="846" y="2538"/>
                      <a:pt x="953" y="2564"/>
                      <a:pt x="1067" y="2564"/>
                    </a:cubicBezTo>
                    <a:cubicBezTo>
                      <a:pt x="2016" y="2564"/>
                      <a:pt x="3471" y="725"/>
                      <a:pt x="2536" y="195"/>
                    </a:cubicBezTo>
                    <a:cubicBezTo>
                      <a:pt x="2303" y="60"/>
                      <a:pt x="2081" y="1"/>
                      <a:pt x="1875"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0" name="Google Shape;2300;p49"/>
              <p:cNvSpPr/>
              <p:nvPr/>
            </p:nvSpPr>
            <p:spPr>
              <a:xfrm>
                <a:off x="6844094" y="3891778"/>
                <a:ext cx="112127" cy="83128"/>
              </a:xfrm>
              <a:custGeom>
                <a:avLst/>
                <a:gdLst/>
                <a:ahLst/>
                <a:cxnLst/>
                <a:rect l="l" t="t" r="r" b="b"/>
                <a:pathLst>
                  <a:path w="3449" h="2557" extrusionOk="0">
                    <a:moveTo>
                      <a:pt x="1869" y="0"/>
                    </a:moveTo>
                    <a:cubicBezTo>
                      <a:pt x="661" y="0"/>
                      <a:pt x="0" y="2021"/>
                      <a:pt x="755" y="2470"/>
                    </a:cubicBezTo>
                    <a:cubicBezTo>
                      <a:pt x="851" y="2529"/>
                      <a:pt x="958" y="2556"/>
                      <a:pt x="1073" y="2556"/>
                    </a:cubicBezTo>
                    <a:cubicBezTo>
                      <a:pt x="2018" y="2556"/>
                      <a:pt x="3449" y="737"/>
                      <a:pt x="2516" y="186"/>
                    </a:cubicBezTo>
                    <a:cubicBezTo>
                      <a:pt x="2288" y="57"/>
                      <a:pt x="2071" y="0"/>
                      <a:pt x="1869"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1" name="Google Shape;2301;p49"/>
              <p:cNvSpPr/>
              <p:nvPr/>
            </p:nvSpPr>
            <p:spPr>
              <a:xfrm>
                <a:off x="7902530" y="3693823"/>
                <a:ext cx="111217" cy="64630"/>
              </a:xfrm>
              <a:custGeom>
                <a:avLst/>
                <a:gdLst/>
                <a:ahLst/>
                <a:cxnLst/>
                <a:rect l="l" t="t" r="r" b="b"/>
                <a:pathLst>
                  <a:path w="3421" h="1988" extrusionOk="0">
                    <a:moveTo>
                      <a:pt x="2034" y="0"/>
                    </a:moveTo>
                    <a:cubicBezTo>
                      <a:pt x="1091" y="0"/>
                      <a:pt x="1" y="897"/>
                      <a:pt x="242" y="1542"/>
                    </a:cubicBezTo>
                    <a:cubicBezTo>
                      <a:pt x="362" y="1853"/>
                      <a:pt x="776" y="1987"/>
                      <a:pt x="1257" y="1987"/>
                    </a:cubicBezTo>
                    <a:cubicBezTo>
                      <a:pt x="2209" y="1987"/>
                      <a:pt x="3421" y="1460"/>
                      <a:pt x="3121" y="733"/>
                    </a:cubicBezTo>
                    <a:cubicBezTo>
                      <a:pt x="2899" y="203"/>
                      <a:pt x="2483" y="0"/>
                      <a:pt x="2034"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2" name="Google Shape;2302;p49"/>
              <p:cNvSpPr/>
              <p:nvPr/>
            </p:nvSpPr>
            <p:spPr>
              <a:xfrm>
                <a:off x="5549502" y="4625470"/>
                <a:ext cx="75196" cy="52016"/>
              </a:xfrm>
              <a:custGeom>
                <a:avLst/>
                <a:gdLst/>
                <a:ahLst/>
                <a:cxnLst/>
                <a:rect l="l" t="t" r="r" b="b"/>
                <a:pathLst>
                  <a:path w="2313" h="1600" extrusionOk="0">
                    <a:moveTo>
                      <a:pt x="1224" y="0"/>
                    </a:moveTo>
                    <a:cubicBezTo>
                      <a:pt x="580" y="0"/>
                      <a:pt x="1" y="788"/>
                      <a:pt x="347" y="1337"/>
                    </a:cubicBezTo>
                    <a:cubicBezTo>
                      <a:pt x="467" y="1523"/>
                      <a:pt x="644" y="1599"/>
                      <a:pt x="837" y="1599"/>
                    </a:cubicBezTo>
                    <a:cubicBezTo>
                      <a:pt x="1484" y="1599"/>
                      <a:pt x="2313" y="737"/>
                      <a:pt x="1799" y="243"/>
                    </a:cubicBezTo>
                    <a:cubicBezTo>
                      <a:pt x="1618" y="72"/>
                      <a:pt x="1418" y="0"/>
                      <a:pt x="1224"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3" name="Google Shape;2303;p49"/>
              <p:cNvSpPr/>
              <p:nvPr/>
            </p:nvSpPr>
            <p:spPr>
              <a:xfrm>
                <a:off x="6019926" y="4042918"/>
                <a:ext cx="75098" cy="52244"/>
              </a:xfrm>
              <a:custGeom>
                <a:avLst/>
                <a:gdLst/>
                <a:ahLst/>
                <a:cxnLst/>
                <a:rect l="l" t="t" r="r" b="b"/>
                <a:pathLst>
                  <a:path w="2310" h="1607" extrusionOk="0">
                    <a:moveTo>
                      <a:pt x="1206" y="1"/>
                    </a:moveTo>
                    <a:cubicBezTo>
                      <a:pt x="551" y="1"/>
                      <a:pt x="0" y="828"/>
                      <a:pt x="389" y="1366"/>
                    </a:cubicBezTo>
                    <a:cubicBezTo>
                      <a:pt x="513" y="1536"/>
                      <a:pt x="680" y="1607"/>
                      <a:pt x="860" y="1607"/>
                    </a:cubicBezTo>
                    <a:cubicBezTo>
                      <a:pt x="1508" y="1607"/>
                      <a:pt x="2310" y="689"/>
                      <a:pt x="1769" y="224"/>
                    </a:cubicBezTo>
                    <a:cubicBezTo>
                      <a:pt x="1585" y="67"/>
                      <a:pt x="1392" y="1"/>
                      <a:pt x="1206"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4" name="Google Shape;2304;p49"/>
              <p:cNvSpPr/>
              <p:nvPr/>
            </p:nvSpPr>
            <p:spPr>
              <a:xfrm>
                <a:off x="5173814" y="4602713"/>
                <a:ext cx="66060" cy="48147"/>
              </a:xfrm>
              <a:custGeom>
                <a:avLst/>
                <a:gdLst/>
                <a:ahLst/>
                <a:cxnLst/>
                <a:rect l="l" t="t" r="r" b="b"/>
                <a:pathLst>
                  <a:path w="2032" h="1481" extrusionOk="0">
                    <a:moveTo>
                      <a:pt x="1047" y="0"/>
                    </a:moveTo>
                    <a:cubicBezTo>
                      <a:pt x="399" y="0"/>
                      <a:pt x="0" y="926"/>
                      <a:pt x="461" y="1346"/>
                    </a:cubicBezTo>
                    <a:cubicBezTo>
                      <a:pt x="567" y="1440"/>
                      <a:pt x="684" y="1481"/>
                      <a:pt x="803" y="1481"/>
                    </a:cubicBezTo>
                    <a:cubicBezTo>
                      <a:pt x="1401" y="1481"/>
                      <a:pt x="2032" y="447"/>
                      <a:pt x="1436" y="109"/>
                    </a:cubicBezTo>
                    <a:cubicBezTo>
                      <a:pt x="1300" y="33"/>
                      <a:pt x="1169" y="0"/>
                      <a:pt x="1047"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5" name="Google Shape;2305;p49"/>
              <p:cNvSpPr/>
              <p:nvPr/>
            </p:nvSpPr>
            <p:spPr>
              <a:xfrm>
                <a:off x="6282479" y="3991129"/>
                <a:ext cx="66028" cy="46782"/>
              </a:xfrm>
              <a:custGeom>
                <a:avLst/>
                <a:gdLst/>
                <a:ahLst/>
                <a:cxnLst/>
                <a:rect l="l" t="t" r="r" b="b"/>
                <a:pathLst>
                  <a:path w="2031" h="1439" extrusionOk="0">
                    <a:moveTo>
                      <a:pt x="1060" y="1"/>
                    </a:moveTo>
                    <a:cubicBezTo>
                      <a:pt x="478" y="1"/>
                      <a:pt x="1" y="773"/>
                      <a:pt x="378" y="1246"/>
                    </a:cubicBezTo>
                    <a:cubicBezTo>
                      <a:pt x="485" y="1382"/>
                      <a:pt x="622" y="1439"/>
                      <a:pt x="768" y="1439"/>
                    </a:cubicBezTo>
                    <a:cubicBezTo>
                      <a:pt x="1336" y="1439"/>
                      <a:pt x="2031" y="573"/>
                      <a:pt x="1520" y="175"/>
                    </a:cubicBezTo>
                    <a:cubicBezTo>
                      <a:pt x="1368" y="53"/>
                      <a:pt x="1211" y="1"/>
                      <a:pt x="1060"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6" name="Google Shape;2306;p49"/>
              <p:cNvSpPr/>
              <p:nvPr/>
            </p:nvSpPr>
            <p:spPr>
              <a:xfrm>
                <a:off x="7334056" y="3548340"/>
                <a:ext cx="66288" cy="46392"/>
              </a:xfrm>
              <a:custGeom>
                <a:avLst/>
                <a:gdLst/>
                <a:ahLst/>
                <a:cxnLst/>
                <a:rect l="l" t="t" r="r" b="b"/>
                <a:pathLst>
                  <a:path w="2039" h="1427" extrusionOk="0">
                    <a:moveTo>
                      <a:pt x="1079" y="1"/>
                    </a:moveTo>
                    <a:cubicBezTo>
                      <a:pt x="491" y="1"/>
                      <a:pt x="1" y="778"/>
                      <a:pt x="361" y="1234"/>
                    </a:cubicBezTo>
                    <a:cubicBezTo>
                      <a:pt x="473" y="1370"/>
                      <a:pt x="614" y="1427"/>
                      <a:pt x="763" y="1427"/>
                    </a:cubicBezTo>
                    <a:cubicBezTo>
                      <a:pt x="1344" y="1427"/>
                      <a:pt x="2039" y="561"/>
                      <a:pt x="1528" y="164"/>
                    </a:cubicBezTo>
                    <a:cubicBezTo>
                      <a:pt x="1380" y="50"/>
                      <a:pt x="1227" y="1"/>
                      <a:pt x="1079"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7" name="Google Shape;2307;p49"/>
              <p:cNvSpPr/>
              <p:nvPr/>
            </p:nvSpPr>
            <p:spPr>
              <a:xfrm>
                <a:off x="8357349" y="3637710"/>
                <a:ext cx="66125" cy="46359"/>
              </a:xfrm>
              <a:custGeom>
                <a:avLst/>
                <a:gdLst/>
                <a:ahLst/>
                <a:cxnLst/>
                <a:rect l="l" t="t" r="r" b="b"/>
                <a:pathLst>
                  <a:path w="2034" h="1426" extrusionOk="0">
                    <a:moveTo>
                      <a:pt x="1054" y="0"/>
                    </a:moveTo>
                    <a:cubicBezTo>
                      <a:pt x="466" y="0"/>
                      <a:pt x="0" y="769"/>
                      <a:pt x="360" y="1222"/>
                    </a:cubicBezTo>
                    <a:cubicBezTo>
                      <a:pt x="469" y="1366"/>
                      <a:pt x="612" y="1426"/>
                      <a:pt x="763" y="1426"/>
                    </a:cubicBezTo>
                    <a:cubicBezTo>
                      <a:pt x="1336" y="1426"/>
                      <a:pt x="2033" y="569"/>
                      <a:pt x="1525" y="175"/>
                    </a:cubicBezTo>
                    <a:cubicBezTo>
                      <a:pt x="1368" y="52"/>
                      <a:pt x="1206" y="0"/>
                      <a:pt x="1054"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8" name="Google Shape;2308;p49"/>
              <p:cNvSpPr/>
              <p:nvPr/>
            </p:nvSpPr>
            <p:spPr>
              <a:xfrm>
                <a:off x="6178804" y="4361389"/>
                <a:ext cx="50065" cy="34948"/>
              </a:xfrm>
              <a:custGeom>
                <a:avLst/>
                <a:gdLst/>
                <a:ahLst/>
                <a:cxnLst/>
                <a:rect l="l" t="t" r="r" b="b"/>
                <a:pathLst>
                  <a:path w="1540" h="1075" extrusionOk="0">
                    <a:moveTo>
                      <a:pt x="806" y="1"/>
                    </a:moveTo>
                    <a:cubicBezTo>
                      <a:pt x="360" y="1"/>
                      <a:pt x="1" y="579"/>
                      <a:pt x="285" y="918"/>
                    </a:cubicBezTo>
                    <a:cubicBezTo>
                      <a:pt x="370" y="1029"/>
                      <a:pt x="479" y="1075"/>
                      <a:pt x="595" y="1075"/>
                    </a:cubicBezTo>
                    <a:cubicBezTo>
                      <a:pt x="1026" y="1075"/>
                      <a:pt x="1539" y="435"/>
                      <a:pt x="1164" y="134"/>
                    </a:cubicBezTo>
                    <a:cubicBezTo>
                      <a:pt x="1045" y="40"/>
                      <a:pt x="923" y="1"/>
                      <a:pt x="806" y="1"/>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09" name="Google Shape;2309;p49"/>
              <p:cNvSpPr/>
              <p:nvPr/>
            </p:nvSpPr>
            <p:spPr>
              <a:xfrm>
                <a:off x="6683851" y="4072925"/>
                <a:ext cx="50130" cy="34883"/>
              </a:xfrm>
              <a:custGeom>
                <a:avLst/>
                <a:gdLst/>
                <a:ahLst/>
                <a:cxnLst/>
                <a:rect l="l" t="t" r="r" b="b"/>
                <a:pathLst>
                  <a:path w="1542" h="1073" extrusionOk="0">
                    <a:moveTo>
                      <a:pt x="808" y="0"/>
                    </a:moveTo>
                    <a:cubicBezTo>
                      <a:pt x="361" y="0"/>
                      <a:pt x="1" y="579"/>
                      <a:pt x="283" y="919"/>
                    </a:cubicBezTo>
                    <a:cubicBezTo>
                      <a:pt x="367" y="1028"/>
                      <a:pt x="475" y="1073"/>
                      <a:pt x="589" y="1073"/>
                    </a:cubicBezTo>
                    <a:cubicBezTo>
                      <a:pt x="1022" y="1073"/>
                      <a:pt x="1541" y="416"/>
                      <a:pt x="1164" y="133"/>
                    </a:cubicBezTo>
                    <a:cubicBezTo>
                      <a:pt x="1046" y="40"/>
                      <a:pt x="924" y="0"/>
                      <a:pt x="808"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10" name="Google Shape;2310;p49"/>
              <p:cNvSpPr/>
              <p:nvPr/>
            </p:nvSpPr>
            <p:spPr>
              <a:xfrm>
                <a:off x="7217507" y="3827765"/>
                <a:ext cx="50163" cy="35338"/>
              </a:xfrm>
              <a:custGeom>
                <a:avLst/>
                <a:gdLst/>
                <a:ahLst/>
                <a:cxnLst/>
                <a:rect l="l" t="t" r="r" b="b"/>
                <a:pathLst>
                  <a:path w="1543" h="1087" extrusionOk="0">
                    <a:moveTo>
                      <a:pt x="807" y="0"/>
                    </a:moveTo>
                    <a:cubicBezTo>
                      <a:pt x="361" y="0"/>
                      <a:pt x="1" y="583"/>
                      <a:pt x="283" y="943"/>
                    </a:cubicBezTo>
                    <a:cubicBezTo>
                      <a:pt x="365" y="1044"/>
                      <a:pt x="471" y="1086"/>
                      <a:pt x="582" y="1086"/>
                    </a:cubicBezTo>
                    <a:cubicBezTo>
                      <a:pt x="1016" y="1086"/>
                      <a:pt x="1543" y="437"/>
                      <a:pt x="1164" y="134"/>
                    </a:cubicBezTo>
                    <a:cubicBezTo>
                      <a:pt x="1046" y="40"/>
                      <a:pt x="924" y="0"/>
                      <a:pt x="807"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sp>
            <p:nvSpPr>
              <p:cNvPr id="2311" name="Google Shape;2311;p49"/>
              <p:cNvSpPr/>
              <p:nvPr/>
            </p:nvSpPr>
            <p:spPr>
              <a:xfrm>
                <a:off x="8380724" y="3851725"/>
                <a:ext cx="50033" cy="34981"/>
              </a:xfrm>
              <a:custGeom>
                <a:avLst/>
                <a:gdLst/>
                <a:ahLst/>
                <a:cxnLst/>
                <a:rect l="l" t="t" r="r" b="b"/>
                <a:pathLst>
                  <a:path w="1539" h="1076" extrusionOk="0">
                    <a:moveTo>
                      <a:pt x="807" y="0"/>
                    </a:moveTo>
                    <a:cubicBezTo>
                      <a:pt x="361" y="0"/>
                      <a:pt x="0" y="580"/>
                      <a:pt x="282" y="919"/>
                    </a:cubicBezTo>
                    <a:cubicBezTo>
                      <a:pt x="368" y="1030"/>
                      <a:pt x="477" y="1075"/>
                      <a:pt x="593" y="1075"/>
                    </a:cubicBezTo>
                    <a:cubicBezTo>
                      <a:pt x="1025" y="1075"/>
                      <a:pt x="1539" y="434"/>
                      <a:pt x="1163" y="133"/>
                    </a:cubicBezTo>
                    <a:cubicBezTo>
                      <a:pt x="1045" y="40"/>
                      <a:pt x="923" y="0"/>
                      <a:pt x="807" y="0"/>
                    </a:cubicBezTo>
                    <a:close/>
                  </a:path>
                </a:pathLst>
              </a:custGeom>
              <a:solidFill>
                <a:srgbClr val="AAE4E9">
                  <a:alpha val="40450"/>
                </a:srgbClr>
              </a:solidFill>
              <a:ln>
                <a:noFill/>
              </a:ln>
            </p:spPr>
            <p:txBody>
              <a:bodyPr spcFirstLastPara="1" wrap="square" lIns="121900" tIns="121900" rIns="121900" bIns="121900" anchor="ctr" anchorCtr="0">
                <a:noAutofit/>
              </a:bodyPr>
              <a:lstStyle/>
              <a:p>
                <a:endParaRPr sz="2400"/>
              </a:p>
            </p:txBody>
          </p:sp>
        </p:grpSp>
      </p:grpSp>
      <p:sp>
        <p:nvSpPr>
          <p:cNvPr id="2312" name="Google Shape;2312;p49"/>
          <p:cNvSpPr/>
          <p:nvPr/>
        </p:nvSpPr>
        <p:spPr>
          <a:xfrm rot="-3926105">
            <a:off x="6180924" y="5268976"/>
            <a:ext cx="1006707" cy="1039299"/>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accent1"/>
              </a:gs>
              <a:gs pos="100000">
                <a:schemeClr val="dk1"/>
              </a:gs>
            </a:gsLst>
            <a:lin ang="16198662" scaled="0"/>
          </a:gradFill>
          <a:ln>
            <a:noFill/>
          </a:ln>
        </p:spPr>
        <p:txBody>
          <a:bodyPr spcFirstLastPara="1" wrap="square" lIns="121900" tIns="121900" rIns="121900" bIns="121900" anchor="ctr" anchorCtr="0">
            <a:noAutofit/>
          </a:bodyPr>
          <a:lstStyle/>
          <a:p>
            <a:endParaRPr sz="2400"/>
          </a:p>
        </p:txBody>
      </p:sp>
      <p:sp>
        <p:nvSpPr>
          <p:cNvPr id="2314" name="Google Shape;2314;p49"/>
          <p:cNvSpPr/>
          <p:nvPr/>
        </p:nvSpPr>
        <p:spPr>
          <a:xfrm rot="829678">
            <a:off x="833562" y="4929514"/>
            <a:ext cx="446997" cy="461500"/>
          </a:xfrm>
          <a:custGeom>
            <a:avLst/>
            <a:gdLst/>
            <a:ahLst/>
            <a:cxnLst/>
            <a:rect l="l" t="t" r="r" b="b"/>
            <a:pathLst>
              <a:path w="15226" h="15720" extrusionOk="0">
                <a:moveTo>
                  <a:pt x="9518" y="0"/>
                </a:moveTo>
                <a:cubicBezTo>
                  <a:pt x="7115" y="0"/>
                  <a:pt x="4569" y="1316"/>
                  <a:pt x="3235" y="4336"/>
                </a:cubicBezTo>
                <a:cubicBezTo>
                  <a:pt x="2760" y="5430"/>
                  <a:pt x="0" y="15161"/>
                  <a:pt x="3734" y="15684"/>
                </a:cubicBezTo>
                <a:cubicBezTo>
                  <a:pt x="3903" y="15708"/>
                  <a:pt x="4080" y="15719"/>
                  <a:pt x="4264" y="15719"/>
                </a:cubicBezTo>
                <a:cubicBezTo>
                  <a:pt x="8173" y="15719"/>
                  <a:pt x="15225" y="10534"/>
                  <a:pt x="15225" y="5240"/>
                </a:cubicBezTo>
                <a:cubicBezTo>
                  <a:pt x="15212" y="1987"/>
                  <a:pt x="12472" y="0"/>
                  <a:pt x="9518" y="0"/>
                </a:cubicBezTo>
                <a:close/>
              </a:path>
            </a:pathLst>
          </a:custGeom>
          <a:gradFill>
            <a:gsLst>
              <a:gs pos="0">
                <a:schemeClr val="lt2"/>
              </a:gs>
              <a:gs pos="100000">
                <a:schemeClr val="accent1"/>
              </a:gs>
            </a:gsLst>
            <a:lin ang="16198662" scaled="0"/>
          </a:gradFill>
          <a:ln>
            <a:noFill/>
          </a:ln>
        </p:spPr>
        <p:txBody>
          <a:bodyPr spcFirstLastPara="1" wrap="square" lIns="121900" tIns="121900" rIns="121900" bIns="121900" anchor="ctr" anchorCtr="0">
            <a:noAutofit/>
          </a:bodyPr>
          <a:lstStyle/>
          <a:p>
            <a:endParaRPr sz="2400"/>
          </a:p>
        </p:txBody>
      </p:sp>
      <p:sp>
        <p:nvSpPr>
          <p:cNvPr id="2401" name="Google Shape;2841;p71">
            <a:extLst>
              <a:ext uri="{FF2B5EF4-FFF2-40B4-BE49-F238E27FC236}">
                <a16:creationId xmlns:a16="http://schemas.microsoft.com/office/drawing/2014/main" id="{C03AD5E5-2059-0983-FA5A-18FC1F94EFCC}"/>
              </a:ext>
            </a:extLst>
          </p:cNvPr>
          <p:cNvSpPr txBox="1">
            <a:spLocks noGrp="1"/>
          </p:cNvSpPr>
          <p:nvPr>
            <p:ph type="title"/>
          </p:nvPr>
        </p:nvSpPr>
        <p:spPr>
          <a:xfrm>
            <a:off x="1540899" y="2520827"/>
            <a:ext cx="9167328" cy="1203541"/>
          </a:xfrm>
          <a:prstGeom prst="rect">
            <a:avLst/>
          </a:prstGeom>
        </p:spPr>
        <p:txBody>
          <a:bodyPr spcFirstLastPara="1" vert="horz" wrap="square" lIns="121900" tIns="121900" rIns="121900" bIns="121900" rtlCol="0" anchor="t" anchorCtr="0">
            <a:noAutofit/>
          </a:bodyPr>
          <a:lstStyle/>
          <a:p>
            <a:pPr algn="ctr">
              <a:lnSpc>
                <a:spcPct val="90000"/>
              </a:lnSpc>
            </a:pPr>
            <a:r>
              <a:rPr lang="en" sz="7200" dirty="0"/>
              <a:t>Thank you very much</a:t>
            </a:r>
            <a:endParaRPr sz="7200" dirty="0"/>
          </a:p>
        </p:txBody>
      </p:sp>
      <p:pic>
        <p:nvPicPr>
          <p:cNvPr id="2402" name="Picture 2401">
            <a:extLst>
              <a:ext uri="{FF2B5EF4-FFF2-40B4-BE49-F238E27FC236}">
                <a16:creationId xmlns:a16="http://schemas.microsoft.com/office/drawing/2014/main" id="{6AA889B8-A3A2-3DAD-E336-0B21315DD57E}"/>
              </a:ext>
            </a:extLst>
          </p:cNvPr>
          <p:cNvPicPr>
            <a:picLocks noChangeAspect="1"/>
          </p:cNvPicPr>
          <p:nvPr/>
        </p:nvPicPr>
        <p:blipFill>
          <a:blip r:embed="rId3"/>
          <a:stretch>
            <a:fillRect/>
          </a:stretch>
        </p:blipFill>
        <p:spPr>
          <a:xfrm>
            <a:off x="10275982" y="22093"/>
            <a:ext cx="1898106" cy="94107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Exploratory Data Analysis - </a:t>
            </a:r>
            <a:r>
              <a:rPr lang="en-GB" sz="3600" dirty="0"/>
              <a:t>Historical data</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02 Data Dive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8" name="Subtitle 6">
            <a:extLst>
              <a:ext uri="{FF2B5EF4-FFF2-40B4-BE49-F238E27FC236}">
                <a16:creationId xmlns:a16="http://schemas.microsoft.com/office/drawing/2014/main" id="{364C4AD2-4EEF-5EB7-AA3F-A286F78F0994}"/>
              </a:ext>
            </a:extLst>
          </p:cNvPr>
          <p:cNvSpPr txBox="1">
            <a:spLocks/>
          </p:cNvSpPr>
          <p:nvPr/>
        </p:nvSpPr>
        <p:spPr>
          <a:xfrm>
            <a:off x="960000" y="1320934"/>
            <a:ext cx="5801950"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Flood Frequency</a:t>
            </a:r>
          </a:p>
        </p:txBody>
      </p:sp>
      <p:pic>
        <p:nvPicPr>
          <p:cNvPr id="14" name="Picture 13">
            <a:extLst>
              <a:ext uri="{FF2B5EF4-FFF2-40B4-BE49-F238E27FC236}">
                <a16:creationId xmlns:a16="http://schemas.microsoft.com/office/drawing/2014/main" id="{37F876DC-B2DB-5419-8FCD-8A17FFA32E7F}"/>
              </a:ext>
            </a:extLst>
          </p:cNvPr>
          <p:cNvPicPr>
            <a:picLocks noChangeAspect="1"/>
          </p:cNvPicPr>
          <p:nvPr/>
        </p:nvPicPr>
        <p:blipFill>
          <a:blip r:embed="rId4"/>
          <a:stretch>
            <a:fillRect/>
          </a:stretch>
        </p:blipFill>
        <p:spPr>
          <a:xfrm>
            <a:off x="5232383" y="1798064"/>
            <a:ext cx="6597989" cy="4019757"/>
          </a:xfrm>
          <a:prstGeom prst="rect">
            <a:avLst/>
          </a:prstGeom>
        </p:spPr>
      </p:pic>
      <p:pic>
        <p:nvPicPr>
          <p:cNvPr id="16" name="Picture 15">
            <a:extLst>
              <a:ext uri="{FF2B5EF4-FFF2-40B4-BE49-F238E27FC236}">
                <a16:creationId xmlns:a16="http://schemas.microsoft.com/office/drawing/2014/main" id="{D51C7A82-4B6D-0986-6148-DCD2067C9FBF}"/>
              </a:ext>
            </a:extLst>
          </p:cNvPr>
          <p:cNvPicPr>
            <a:picLocks noChangeAspect="1"/>
          </p:cNvPicPr>
          <p:nvPr/>
        </p:nvPicPr>
        <p:blipFill>
          <a:blip r:embed="rId5"/>
          <a:stretch>
            <a:fillRect/>
          </a:stretch>
        </p:blipFill>
        <p:spPr>
          <a:xfrm>
            <a:off x="772082" y="1885523"/>
            <a:ext cx="4254719" cy="3949903"/>
          </a:xfrm>
          <a:prstGeom prst="rect">
            <a:avLst/>
          </a:prstGeom>
        </p:spPr>
      </p:pic>
    </p:spTree>
    <p:extLst>
      <p:ext uri="{BB962C8B-B14F-4D97-AF65-F5344CB8AC3E}">
        <p14:creationId xmlns:p14="http://schemas.microsoft.com/office/powerpoint/2010/main" val="326595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Severity – </a:t>
            </a:r>
            <a:r>
              <a:rPr lang="en-GB" sz="3600" dirty="0"/>
              <a:t>Average Death per flood event</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04 Results</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6" name="Subtitle 6">
            <a:extLst>
              <a:ext uri="{FF2B5EF4-FFF2-40B4-BE49-F238E27FC236}">
                <a16:creationId xmlns:a16="http://schemas.microsoft.com/office/drawing/2014/main" id="{612EB91A-B94F-AE55-7B7B-8B283DA8E54E}"/>
              </a:ext>
            </a:extLst>
          </p:cNvPr>
          <p:cNvSpPr txBox="1">
            <a:spLocks/>
          </p:cNvSpPr>
          <p:nvPr/>
        </p:nvSpPr>
        <p:spPr>
          <a:xfrm>
            <a:off x="960000" y="1320934"/>
            <a:ext cx="2277875"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Estimation Results</a:t>
            </a:r>
          </a:p>
        </p:txBody>
      </p:sp>
      <p:sp>
        <p:nvSpPr>
          <p:cNvPr id="12" name="Subtitle 6">
            <a:extLst>
              <a:ext uri="{FF2B5EF4-FFF2-40B4-BE49-F238E27FC236}">
                <a16:creationId xmlns:a16="http://schemas.microsoft.com/office/drawing/2014/main" id="{96C6D7D9-889F-DBC9-FEA2-7E96BABF0121}"/>
              </a:ext>
            </a:extLst>
          </p:cNvPr>
          <p:cNvSpPr txBox="1">
            <a:spLocks/>
          </p:cNvSpPr>
          <p:nvPr/>
        </p:nvSpPr>
        <p:spPr>
          <a:xfrm>
            <a:off x="2410690" y="5503814"/>
            <a:ext cx="7755775" cy="632361"/>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1600" dirty="0"/>
              <a:t>Parameter estimation (proxy of scale and shape parameters) of the GPD-Severity model:</a:t>
            </a:r>
          </a:p>
          <a:p>
            <a:r>
              <a:rPr lang="en-GB" sz="1600" dirty="0"/>
              <a:t>*** p&lt;0.001, ** p&lt;0.01, * p&lt;0.05</a:t>
            </a:r>
          </a:p>
        </p:txBody>
      </p:sp>
      <p:pic>
        <p:nvPicPr>
          <p:cNvPr id="11" name="Picture 10">
            <a:extLst>
              <a:ext uri="{FF2B5EF4-FFF2-40B4-BE49-F238E27FC236}">
                <a16:creationId xmlns:a16="http://schemas.microsoft.com/office/drawing/2014/main" id="{326BA903-E674-31E9-55F2-94F2EF9A203F}"/>
              </a:ext>
            </a:extLst>
          </p:cNvPr>
          <p:cNvPicPr>
            <a:picLocks noChangeAspect="1"/>
          </p:cNvPicPr>
          <p:nvPr/>
        </p:nvPicPr>
        <p:blipFill>
          <a:blip r:embed="rId4"/>
          <a:stretch>
            <a:fillRect/>
          </a:stretch>
        </p:blipFill>
        <p:spPr>
          <a:xfrm>
            <a:off x="856211" y="1731560"/>
            <a:ext cx="5555296" cy="3796213"/>
          </a:xfrm>
          <a:prstGeom prst="rect">
            <a:avLst/>
          </a:prstGeom>
        </p:spPr>
      </p:pic>
      <p:pic>
        <p:nvPicPr>
          <p:cNvPr id="17" name="Picture 16">
            <a:extLst>
              <a:ext uri="{FF2B5EF4-FFF2-40B4-BE49-F238E27FC236}">
                <a16:creationId xmlns:a16="http://schemas.microsoft.com/office/drawing/2014/main" id="{DA630300-2F8E-5D91-3E5D-C7D86C3463AB}"/>
              </a:ext>
            </a:extLst>
          </p:cNvPr>
          <p:cNvPicPr>
            <a:picLocks noChangeAspect="1"/>
          </p:cNvPicPr>
          <p:nvPr/>
        </p:nvPicPr>
        <p:blipFill>
          <a:blip r:embed="rId5"/>
          <a:stretch>
            <a:fillRect/>
          </a:stretch>
        </p:blipFill>
        <p:spPr>
          <a:xfrm>
            <a:off x="6411507" y="2410330"/>
            <a:ext cx="5203763" cy="2455297"/>
          </a:xfrm>
          <a:prstGeom prst="rect">
            <a:avLst/>
          </a:prstGeom>
        </p:spPr>
      </p:pic>
    </p:spTree>
    <p:extLst>
      <p:ext uri="{BB962C8B-B14F-4D97-AF65-F5344CB8AC3E}">
        <p14:creationId xmlns:p14="http://schemas.microsoft.com/office/powerpoint/2010/main" val="240466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1"/>
          <p:cNvSpPr txBox="1">
            <a:spLocks noGrp="1"/>
          </p:cNvSpPr>
          <p:nvPr>
            <p:ph type="title"/>
          </p:nvPr>
        </p:nvSpPr>
        <p:spPr>
          <a:xfrm>
            <a:off x="2953138" y="3250967"/>
            <a:ext cx="8287895" cy="1529200"/>
          </a:xfrm>
          <a:prstGeom prst="rect">
            <a:avLst/>
          </a:prstGeom>
        </p:spPr>
        <p:txBody>
          <a:bodyPr spcFirstLastPara="1" vert="horz" wrap="square" lIns="121900" tIns="121900" rIns="121900" bIns="121900" rtlCol="0" anchor="ctr" anchorCtr="0">
            <a:noAutofit/>
          </a:bodyPr>
          <a:lstStyle/>
          <a:p>
            <a:r>
              <a:rPr lang="en" sz="5300" dirty="0"/>
              <a:t>Understanding Floods</a:t>
            </a:r>
            <a:endParaRPr sz="5300" dirty="0"/>
          </a:p>
        </p:txBody>
      </p:sp>
      <p:sp>
        <p:nvSpPr>
          <p:cNvPr id="1668" name="Google Shape;1668;p41"/>
          <p:cNvSpPr txBox="1">
            <a:spLocks noGrp="1"/>
          </p:cNvSpPr>
          <p:nvPr>
            <p:ph type="title" idx="2"/>
          </p:nvPr>
        </p:nvSpPr>
        <p:spPr>
          <a:xfrm>
            <a:off x="9309436" y="1972100"/>
            <a:ext cx="1931600" cy="17900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1669" name="Google Shape;1669;p41"/>
          <p:cNvSpPr txBox="1">
            <a:spLocks noGrp="1"/>
          </p:cNvSpPr>
          <p:nvPr>
            <p:ph type="subTitle" idx="1"/>
          </p:nvPr>
        </p:nvSpPr>
        <p:spPr>
          <a:xfrm>
            <a:off x="3969833" y="4780167"/>
            <a:ext cx="7271200" cy="593200"/>
          </a:xfrm>
          <a:prstGeom prst="rect">
            <a:avLst/>
          </a:prstGeom>
        </p:spPr>
        <p:txBody>
          <a:bodyPr spcFirstLastPara="1" vert="horz" wrap="square" lIns="121900" tIns="121900" rIns="121900" bIns="121900" rtlCol="0" anchor="t" anchorCtr="0">
            <a:noAutofit/>
          </a:bodyPr>
          <a:lstStyle/>
          <a:p>
            <a:pPr marL="0" indent="0"/>
            <a:r>
              <a:rPr lang="en-GB" dirty="0"/>
              <a:t>Exploring Floods and Assumptions</a:t>
            </a:r>
          </a:p>
        </p:txBody>
      </p:sp>
      <p:grpSp>
        <p:nvGrpSpPr>
          <p:cNvPr id="1670" name="Google Shape;1670;p41"/>
          <p:cNvGrpSpPr/>
          <p:nvPr/>
        </p:nvGrpSpPr>
        <p:grpSpPr>
          <a:xfrm flipH="1">
            <a:off x="959997" y="719371"/>
            <a:ext cx="5313264" cy="5419247"/>
            <a:chOff x="4530400" y="578949"/>
            <a:chExt cx="3697298" cy="3771048"/>
          </a:xfrm>
        </p:grpSpPr>
        <p:sp>
          <p:nvSpPr>
            <p:cNvPr id="1671" name="Google Shape;1671;p41"/>
            <p:cNvSpPr/>
            <p:nvPr/>
          </p:nvSpPr>
          <p:spPr>
            <a:xfrm>
              <a:off x="4530400" y="578949"/>
              <a:ext cx="3697298" cy="3771048"/>
            </a:xfrm>
            <a:custGeom>
              <a:avLst/>
              <a:gdLst/>
              <a:ahLst/>
              <a:cxnLst/>
              <a:rect l="l" t="t" r="r" b="b"/>
              <a:pathLst>
                <a:path w="98812" h="100783" extrusionOk="0">
                  <a:moveTo>
                    <a:pt x="44420" y="0"/>
                  </a:moveTo>
                  <a:cubicBezTo>
                    <a:pt x="41041" y="0"/>
                    <a:pt x="37509" y="2273"/>
                    <a:pt x="34305" y="6824"/>
                  </a:cubicBezTo>
                  <a:cubicBezTo>
                    <a:pt x="30372" y="12431"/>
                    <a:pt x="28314" y="18270"/>
                    <a:pt x="21771" y="20613"/>
                  </a:cubicBezTo>
                  <a:cubicBezTo>
                    <a:pt x="8551" y="25332"/>
                    <a:pt x="2694" y="29047"/>
                    <a:pt x="1021" y="35907"/>
                  </a:cubicBezTo>
                  <a:cubicBezTo>
                    <a:pt x="1" y="40075"/>
                    <a:pt x="1139" y="47772"/>
                    <a:pt x="11714" y="52239"/>
                  </a:cubicBezTo>
                  <a:cubicBezTo>
                    <a:pt x="15177" y="53696"/>
                    <a:pt x="21888" y="53261"/>
                    <a:pt x="27176" y="56440"/>
                  </a:cubicBezTo>
                  <a:cubicBezTo>
                    <a:pt x="32464" y="59620"/>
                    <a:pt x="33752" y="62514"/>
                    <a:pt x="35559" y="67501"/>
                  </a:cubicBezTo>
                  <a:cubicBezTo>
                    <a:pt x="37049" y="71601"/>
                    <a:pt x="37718" y="79600"/>
                    <a:pt x="40345" y="84419"/>
                  </a:cubicBezTo>
                  <a:cubicBezTo>
                    <a:pt x="45161" y="93252"/>
                    <a:pt x="54990" y="100782"/>
                    <a:pt x="66296" y="100782"/>
                  </a:cubicBezTo>
                  <a:cubicBezTo>
                    <a:pt x="71097" y="100782"/>
                    <a:pt x="76164" y="99425"/>
                    <a:pt x="81226" y="96233"/>
                  </a:cubicBezTo>
                  <a:cubicBezTo>
                    <a:pt x="88538" y="91614"/>
                    <a:pt x="98027" y="77909"/>
                    <a:pt x="90446" y="60071"/>
                  </a:cubicBezTo>
                  <a:cubicBezTo>
                    <a:pt x="88254" y="54934"/>
                    <a:pt x="87467" y="47587"/>
                    <a:pt x="92219" y="40276"/>
                  </a:cubicBezTo>
                  <a:cubicBezTo>
                    <a:pt x="98811" y="30140"/>
                    <a:pt x="93458" y="16353"/>
                    <a:pt x="80683" y="16353"/>
                  </a:cubicBezTo>
                  <a:cubicBezTo>
                    <a:pt x="80487" y="16353"/>
                    <a:pt x="80288" y="16356"/>
                    <a:pt x="80088" y="16363"/>
                  </a:cubicBezTo>
                  <a:cubicBezTo>
                    <a:pt x="78685" y="16414"/>
                    <a:pt x="77317" y="16472"/>
                    <a:pt x="75962" y="16472"/>
                  </a:cubicBezTo>
                  <a:cubicBezTo>
                    <a:pt x="71548" y="16472"/>
                    <a:pt x="67275" y="15851"/>
                    <a:pt x="62384" y="12330"/>
                  </a:cubicBezTo>
                  <a:cubicBezTo>
                    <a:pt x="57179" y="8582"/>
                    <a:pt x="53598" y="3026"/>
                    <a:pt x="47206" y="532"/>
                  </a:cubicBezTo>
                  <a:cubicBezTo>
                    <a:pt x="46296" y="178"/>
                    <a:pt x="45364" y="0"/>
                    <a:pt x="44420" y="0"/>
                  </a:cubicBezTo>
                  <a:close/>
                </a:path>
              </a:pathLst>
            </a:custGeom>
            <a:gradFill>
              <a:gsLst>
                <a:gs pos="0">
                  <a:schemeClr val="lt1"/>
                </a:gs>
                <a:gs pos="100000">
                  <a:schemeClr val="lt2"/>
                </a:gs>
              </a:gsLst>
              <a:lin ang="16198662" scaled="0"/>
            </a:gradFill>
            <a:ln>
              <a:noFill/>
            </a:ln>
          </p:spPr>
          <p:txBody>
            <a:bodyPr spcFirstLastPara="1" wrap="square" lIns="121900" tIns="121900" rIns="121900" bIns="121900" anchor="ctr" anchorCtr="0">
              <a:noAutofit/>
            </a:bodyPr>
            <a:lstStyle/>
            <a:p>
              <a:endParaRPr sz="2400"/>
            </a:p>
          </p:txBody>
        </p:sp>
        <p:sp>
          <p:nvSpPr>
            <p:cNvPr id="1672" name="Google Shape;1672;p41"/>
            <p:cNvSpPr/>
            <p:nvPr/>
          </p:nvSpPr>
          <p:spPr>
            <a:xfrm>
              <a:off x="5178376" y="2288053"/>
              <a:ext cx="88380" cy="98408"/>
            </a:xfrm>
            <a:custGeom>
              <a:avLst/>
              <a:gdLst/>
              <a:ahLst/>
              <a:cxnLst/>
              <a:rect l="l" t="t" r="r" b="b"/>
              <a:pathLst>
                <a:path w="2362" h="2630" extrusionOk="0">
                  <a:moveTo>
                    <a:pt x="1190" y="1"/>
                  </a:moveTo>
                  <a:cubicBezTo>
                    <a:pt x="1190" y="1"/>
                    <a:pt x="1" y="1875"/>
                    <a:pt x="52" y="2176"/>
                  </a:cubicBezTo>
                  <a:cubicBezTo>
                    <a:pt x="84" y="2464"/>
                    <a:pt x="422" y="2630"/>
                    <a:pt x="597" y="2630"/>
                  </a:cubicBezTo>
                  <a:cubicBezTo>
                    <a:pt x="606" y="2630"/>
                    <a:pt x="613" y="2630"/>
                    <a:pt x="621" y="2629"/>
                  </a:cubicBezTo>
                  <a:cubicBezTo>
                    <a:pt x="788" y="2595"/>
                    <a:pt x="1591" y="1357"/>
                    <a:pt x="2361" y="119"/>
                  </a:cubicBezTo>
                  <a:lnTo>
                    <a:pt x="1190"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3" name="Google Shape;1673;p41"/>
            <p:cNvSpPr/>
            <p:nvPr/>
          </p:nvSpPr>
          <p:spPr>
            <a:xfrm>
              <a:off x="5894899" y="3039224"/>
              <a:ext cx="2180243" cy="1303326"/>
            </a:xfrm>
            <a:custGeom>
              <a:avLst/>
              <a:gdLst/>
              <a:ahLst/>
              <a:cxnLst/>
              <a:rect l="l" t="t" r="r" b="b"/>
              <a:pathLst>
                <a:path w="58268" h="34832" extrusionOk="0">
                  <a:moveTo>
                    <a:pt x="46967" y="0"/>
                  </a:moveTo>
                  <a:cubicBezTo>
                    <a:pt x="45407" y="0"/>
                    <a:pt x="44039" y="320"/>
                    <a:pt x="42453" y="637"/>
                  </a:cubicBezTo>
                  <a:cubicBezTo>
                    <a:pt x="38354" y="1474"/>
                    <a:pt x="34539" y="3247"/>
                    <a:pt x="30572" y="4586"/>
                  </a:cubicBezTo>
                  <a:cubicBezTo>
                    <a:pt x="25586" y="6275"/>
                    <a:pt x="20336" y="7245"/>
                    <a:pt x="15082" y="7245"/>
                  </a:cubicBezTo>
                  <a:cubicBezTo>
                    <a:pt x="13724" y="7245"/>
                    <a:pt x="12365" y="7180"/>
                    <a:pt x="11011" y="7047"/>
                  </a:cubicBezTo>
                  <a:cubicBezTo>
                    <a:pt x="7296" y="6678"/>
                    <a:pt x="3649" y="5791"/>
                    <a:pt x="1" y="4905"/>
                  </a:cubicBezTo>
                  <a:lnTo>
                    <a:pt x="1" y="4905"/>
                  </a:lnTo>
                  <a:cubicBezTo>
                    <a:pt x="971" y="9138"/>
                    <a:pt x="1841" y="14744"/>
                    <a:pt x="3865" y="18475"/>
                  </a:cubicBezTo>
                  <a:cubicBezTo>
                    <a:pt x="8682" y="27309"/>
                    <a:pt x="18504" y="34831"/>
                    <a:pt x="29805" y="34831"/>
                  </a:cubicBezTo>
                  <a:cubicBezTo>
                    <a:pt x="34603" y="34831"/>
                    <a:pt x="39668" y="33476"/>
                    <a:pt x="44729" y="30289"/>
                  </a:cubicBezTo>
                  <a:cubicBezTo>
                    <a:pt x="50753" y="26474"/>
                    <a:pt x="58267" y="16518"/>
                    <a:pt x="56476" y="3147"/>
                  </a:cubicBezTo>
                  <a:cubicBezTo>
                    <a:pt x="52002" y="701"/>
                    <a:pt x="49275" y="0"/>
                    <a:pt x="4696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74" name="Google Shape;1674;p41"/>
            <p:cNvSpPr/>
            <p:nvPr/>
          </p:nvSpPr>
          <p:spPr>
            <a:xfrm>
              <a:off x="5195925" y="2154739"/>
              <a:ext cx="170998" cy="194983"/>
            </a:xfrm>
            <a:custGeom>
              <a:avLst/>
              <a:gdLst/>
              <a:ahLst/>
              <a:cxnLst/>
              <a:rect l="l" t="t" r="r" b="b"/>
              <a:pathLst>
                <a:path w="4570" h="5211" extrusionOk="0">
                  <a:moveTo>
                    <a:pt x="2812" y="0"/>
                  </a:moveTo>
                  <a:cubicBezTo>
                    <a:pt x="871" y="920"/>
                    <a:pt x="0" y="3113"/>
                    <a:pt x="268" y="3481"/>
                  </a:cubicBezTo>
                  <a:cubicBezTo>
                    <a:pt x="510" y="3835"/>
                    <a:pt x="1386" y="5211"/>
                    <a:pt x="1840" y="5211"/>
                  </a:cubicBezTo>
                  <a:cubicBezTo>
                    <a:pt x="1858" y="5211"/>
                    <a:pt x="1875" y="5208"/>
                    <a:pt x="1892" y="5204"/>
                  </a:cubicBezTo>
                  <a:cubicBezTo>
                    <a:pt x="2260" y="5103"/>
                    <a:pt x="3365" y="4117"/>
                    <a:pt x="4235" y="3213"/>
                  </a:cubicBezTo>
                  <a:cubicBezTo>
                    <a:pt x="4569" y="2861"/>
                    <a:pt x="4569" y="2292"/>
                    <a:pt x="4217" y="1841"/>
                  </a:cubicBezTo>
                  <a:lnTo>
                    <a:pt x="2812" y="0"/>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5" name="Google Shape;1675;p41"/>
            <p:cNvSpPr/>
            <p:nvPr/>
          </p:nvSpPr>
          <p:spPr>
            <a:xfrm>
              <a:off x="5291748" y="2262423"/>
              <a:ext cx="72665" cy="136275"/>
            </a:xfrm>
            <a:custGeom>
              <a:avLst/>
              <a:gdLst/>
              <a:ahLst/>
              <a:cxnLst/>
              <a:rect l="l" t="t" r="r" b="b"/>
              <a:pathLst>
                <a:path w="1942" h="3642" extrusionOk="0">
                  <a:moveTo>
                    <a:pt x="1941" y="1"/>
                  </a:moveTo>
                  <a:lnTo>
                    <a:pt x="184" y="552"/>
                  </a:lnTo>
                  <a:cubicBezTo>
                    <a:pt x="0" y="1054"/>
                    <a:pt x="251" y="3180"/>
                    <a:pt x="485" y="3448"/>
                  </a:cubicBezTo>
                  <a:cubicBezTo>
                    <a:pt x="601" y="3586"/>
                    <a:pt x="756" y="3641"/>
                    <a:pt x="905" y="3641"/>
                  </a:cubicBezTo>
                  <a:cubicBezTo>
                    <a:pt x="1100" y="3641"/>
                    <a:pt x="1287" y="3547"/>
                    <a:pt x="1373" y="3414"/>
                  </a:cubicBezTo>
                  <a:cubicBezTo>
                    <a:pt x="1473" y="3263"/>
                    <a:pt x="1172" y="1841"/>
                    <a:pt x="1941"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6" name="Google Shape;1676;p41"/>
            <p:cNvSpPr/>
            <p:nvPr/>
          </p:nvSpPr>
          <p:spPr>
            <a:xfrm>
              <a:off x="5220956" y="2308108"/>
              <a:ext cx="87707" cy="112365"/>
            </a:xfrm>
            <a:custGeom>
              <a:avLst/>
              <a:gdLst/>
              <a:ahLst/>
              <a:cxnLst/>
              <a:rect l="l" t="t" r="r" b="b"/>
              <a:pathLst>
                <a:path w="2344" h="3003" extrusionOk="0">
                  <a:moveTo>
                    <a:pt x="2343" y="0"/>
                  </a:moveTo>
                  <a:lnTo>
                    <a:pt x="1139" y="18"/>
                  </a:lnTo>
                  <a:cubicBezTo>
                    <a:pt x="1139" y="18"/>
                    <a:pt x="1" y="2361"/>
                    <a:pt x="101" y="2662"/>
                  </a:cubicBezTo>
                  <a:cubicBezTo>
                    <a:pt x="160" y="2873"/>
                    <a:pt x="384" y="3002"/>
                    <a:pt x="565" y="3002"/>
                  </a:cubicBezTo>
                  <a:cubicBezTo>
                    <a:pt x="641" y="3002"/>
                    <a:pt x="709" y="2979"/>
                    <a:pt x="754" y="2929"/>
                  </a:cubicBezTo>
                  <a:cubicBezTo>
                    <a:pt x="855" y="2812"/>
                    <a:pt x="1758" y="1373"/>
                    <a:pt x="234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7" name="Google Shape;1677;p41"/>
            <p:cNvSpPr/>
            <p:nvPr/>
          </p:nvSpPr>
          <p:spPr>
            <a:xfrm>
              <a:off x="5152110" y="2192903"/>
              <a:ext cx="152813" cy="156555"/>
            </a:xfrm>
            <a:custGeom>
              <a:avLst/>
              <a:gdLst/>
              <a:ahLst/>
              <a:cxnLst/>
              <a:rect l="l" t="t" r="r" b="b"/>
              <a:pathLst>
                <a:path w="4084" h="4184" extrusionOk="0">
                  <a:moveTo>
                    <a:pt x="2577" y="0"/>
                  </a:moveTo>
                  <a:cubicBezTo>
                    <a:pt x="921" y="1055"/>
                    <a:pt x="0" y="3448"/>
                    <a:pt x="67" y="3666"/>
                  </a:cubicBezTo>
                  <a:cubicBezTo>
                    <a:pt x="109" y="3832"/>
                    <a:pt x="324" y="4183"/>
                    <a:pt x="491" y="4183"/>
                  </a:cubicBezTo>
                  <a:cubicBezTo>
                    <a:pt x="526" y="4183"/>
                    <a:pt x="558" y="4169"/>
                    <a:pt x="586" y="4134"/>
                  </a:cubicBezTo>
                  <a:cubicBezTo>
                    <a:pt x="770" y="3916"/>
                    <a:pt x="1423" y="2628"/>
                    <a:pt x="1724" y="2461"/>
                  </a:cubicBezTo>
                  <a:cubicBezTo>
                    <a:pt x="2026" y="2294"/>
                    <a:pt x="4083" y="1457"/>
                    <a:pt x="4083" y="1406"/>
                  </a:cubicBezTo>
                  <a:cubicBezTo>
                    <a:pt x="4067" y="1339"/>
                    <a:pt x="2577" y="0"/>
                    <a:pt x="2577"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8" name="Google Shape;1678;p41"/>
            <p:cNvSpPr/>
            <p:nvPr/>
          </p:nvSpPr>
          <p:spPr>
            <a:xfrm>
              <a:off x="7229540" y="1586758"/>
              <a:ext cx="228584" cy="147949"/>
            </a:xfrm>
            <a:custGeom>
              <a:avLst/>
              <a:gdLst/>
              <a:ahLst/>
              <a:cxnLst/>
              <a:rect l="l" t="t" r="r" b="b"/>
              <a:pathLst>
                <a:path w="6109" h="3954" extrusionOk="0">
                  <a:moveTo>
                    <a:pt x="1071" y="1"/>
                  </a:moveTo>
                  <a:cubicBezTo>
                    <a:pt x="631" y="1"/>
                    <a:pt x="237" y="83"/>
                    <a:pt x="152" y="388"/>
                  </a:cubicBezTo>
                  <a:lnTo>
                    <a:pt x="0" y="3516"/>
                  </a:lnTo>
                  <a:cubicBezTo>
                    <a:pt x="650" y="3833"/>
                    <a:pt x="1349" y="3954"/>
                    <a:pt x="2015" y="3954"/>
                  </a:cubicBezTo>
                  <a:cubicBezTo>
                    <a:pt x="3599" y="3954"/>
                    <a:pt x="4998" y="3272"/>
                    <a:pt x="5105" y="2931"/>
                  </a:cubicBezTo>
                  <a:cubicBezTo>
                    <a:pt x="5255" y="2445"/>
                    <a:pt x="6109" y="1073"/>
                    <a:pt x="5690" y="772"/>
                  </a:cubicBezTo>
                  <a:cubicBezTo>
                    <a:pt x="5355" y="522"/>
                    <a:pt x="3682" y="237"/>
                    <a:pt x="2243" y="103"/>
                  </a:cubicBezTo>
                  <a:cubicBezTo>
                    <a:pt x="1971" y="78"/>
                    <a:pt x="1499" y="1"/>
                    <a:pt x="1071"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79" name="Google Shape;1679;p41"/>
            <p:cNvSpPr/>
            <p:nvPr/>
          </p:nvSpPr>
          <p:spPr>
            <a:xfrm>
              <a:off x="7088705" y="1540474"/>
              <a:ext cx="192887" cy="186040"/>
            </a:xfrm>
            <a:custGeom>
              <a:avLst/>
              <a:gdLst/>
              <a:ahLst/>
              <a:cxnLst/>
              <a:rect l="l" t="t" r="r" b="b"/>
              <a:pathLst>
                <a:path w="5155" h="4972" extrusionOk="0">
                  <a:moveTo>
                    <a:pt x="1388" y="1"/>
                  </a:moveTo>
                  <a:lnTo>
                    <a:pt x="0" y="4369"/>
                  </a:lnTo>
                  <a:lnTo>
                    <a:pt x="3898" y="4972"/>
                  </a:lnTo>
                  <a:cubicBezTo>
                    <a:pt x="4668" y="3599"/>
                    <a:pt x="5137" y="2261"/>
                    <a:pt x="5154" y="972"/>
                  </a:cubicBezTo>
                  <a:lnTo>
                    <a:pt x="1388" y="1"/>
                  </a:ln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680" name="Google Shape;1680;p41"/>
            <p:cNvSpPr/>
            <p:nvPr/>
          </p:nvSpPr>
          <p:spPr>
            <a:xfrm>
              <a:off x="6401816" y="1369594"/>
              <a:ext cx="872875" cy="379451"/>
            </a:xfrm>
            <a:custGeom>
              <a:avLst/>
              <a:gdLst/>
              <a:ahLst/>
              <a:cxnLst/>
              <a:rect l="l" t="t" r="r" b="b"/>
              <a:pathLst>
                <a:path w="23328" h="10141" extrusionOk="0">
                  <a:moveTo>
                    <a:pt x="1223" y="0"/>
                  </a:moveTo>
                  <a:cubicBezTo>
                    <a:pt x="1272" y="2058"/>
                    <a:pt x="1" y="9454"/>
                    <a:pt x="1" y="9454"/>
                  </a:cubicBezTo>
                  <a:cubicBezTo>
                    <a:pt x="2879" y="9622"/>
                    <a:pt x="21219" y="10141"/>
                    <a:pt x="21219" y="10141"/>
                  </a:cubicBezTo>
                  <a:cubicBezTo>
                    <a:pt x="21219" y="10141"/>
                    <a:pt x="23177" y="6476"/>
                    <a:pt x="23327" y="5271"/>
                  </a:cubicBezTo>
                  <a:cubicBezTo>
                    <a:pt x="21973" y="4786"/>
                    <a:pt x="3715" y="469"/>
                    <a:pt x="12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81" name="Google Shape;1681;p41"/>
            <p:cNvSpPr/>
            <p:nvPr/>
          </p:nvSpPr>
          <p:spPr>
            <a:xfrm>
              <a:off x="6383033" y="1477877"/>
              <a:ext cx="854092" cy="271165"/>
            </a:xfrm>
            <a:custGeom>
              <a:avLst/>
              <a:gdLst/>
              <a:ahLst/>
              <a:cxnLst/>
              <a:rect l="l" t="t" r="r" b="b"/>
              <a:pathLst>
                <a:path w="22826" h="7247" extrusionOk="0">
                  <a:moveTo>
                    <a:pt x="335" y="1"/>
                  </a:moveTo>
                  <a:lnTo>
                    <a:pt x="335" y="1"/>
                  </a:lnTo>
                  <a:cubicBezTo>
                    <a:pt x="1" y="2946"/>
                    <a:pt x="503" y="6560"/>
                    <a:pt x="503" y="6560"/>
                  </a:cubicBezTo>
                  <a:cubicBezTo>
                    <a:pt x="3381" y="6728"/>
                    <a:pt x="21721" y="7247"/>
                    <a:pt x="21721" y="7247"/>
                  </a:cubicBezTo>
                  <a:cubicBezTo>
                    <a:pt x="21721" y="7247"/>
                    <a:pt x="22290" y="6209"/>
                    <a:pt x="22825" y="5054"/>
                  </a:cubicBezTo>
                  <a:cubicBezTo>
                    <a:pt x="19880" y="5038"/>
                    <a:pt x="2879" y="1357"/>
                    <a:pt x="33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2" name="Google Shape;1682;p41"/>
            <p:cNvSpPr/>
            <p:nvPr/>
          </p:nvSpPr>
          <p:spPr>
            <a:xfrm>
              <a:off x="7299060" y="1566778"/>
              <a:ext cx="269892" cy="241717"/>
            </a:xfrm>
            <a:custGeom>
              <a:avLst/>
              <a:gdLst/>
              <a:ahLst/>
              <a:cxnLst/>
              <a:rect l="l" t="t" r="r" b="b"/>
              <a:pathLst>
                <a:path w="7213" h="6460" extrusionOk="0">
                  <a:moveTo>
                    <a:pt x="4385" y="1"/>
                  </a:moveTo>
                  <a:lnTo>
                    <a:pt x="1" y="3147"/>
                  </a:lnTo>
                  <a:lnTo>
                    <a:pt x="2159" y="6460"/>
                  </a:lnTo>
                  <a:lnTo>
                    <a:pt x="3113" y="5842"/>
                  </a:lnTo>
                  <a:lnTo>
                    <a:pt x="1473" y="3247"/>
                  </a:lnTo>
                  <a:lnTo>
                    <a:pt x="4184" y="1273"/>
                  </a:lnTo>
                  <a:lnTo>
                    <a:pt x="6527" y="3348"/>
                  </a:lnTo>
                  <a:lnTo>
                    <a:pt x="7212" y="2544"/>
                  </a:lnTo>
                  <a:lnTo>
                    <a:pt x="438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3" name="Google Shape;1683;p41"/>
            <p:cNvSpPr/>
            <p:nvPr/>
          </p:nvSpPr>
          <p:spPr>
            <a:xfrm>
              <a:off x="5276070" y="2042639"/>
              <a:ext cx="234196" cy="244860"/>
            </a:xfrm>
            <a:custGeom>
              <a:avLst/>
              <a:gdLst/>
              <a:ahLst/>
              <a:cxnLst/>
              <a:rect l="l" t="t" r="r" b="b"/>
              <a:pathLst>
                <a:path w="6259" h="6544" extrusionOk="0">
                  <a:moveTo>
                    <a:pt x="2711" y="0"/>
                  </a:moveTo>
                  <a:lnTo>
                    <a:pt x="0" y="2929"/>
                  </a:lnTo>
                  <a:cubicBezTo>
                    <a:pt x="937" y="4452"/>
                    <a:pt x="1992" y="5707"/>
                    <a:pt x="3264" y="6544"/>
                  </a:cubicBezTo>
                  <a:lnTo>
                    <a:pt x="6259" y="3967"/>
                  </a:lnTo>
                  <a:lnTo>
                    <a:pt x="271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84" name="Google Shape;1684;p41"/>
            <p:cNvSpPr/>
            <p:nvPr/>
          </p:nvSpPr>
          <p:spPr>
            <a:xfrm>
              <a:off x="6262814" y="922955"/>
              <a:ext cx="278049" cy="356514"/>
            </a:xfrm>
            <a:custGeom>
              <a:avLst/>
              <a:gdLst/>
              <a:ahLst/>
              <a:cxnLst/>
              <a:rect l="l" t="t" r="r" b="b"/>
              <a:pathLst>
                <a:path w="7431" h="9528" extrusionOk="0">
                  <a:moveTo>
                    <a:pt x="3002" y="1"/>
                  </a:moveTo>
                  <a:cubicBezTo>
                    <a:pt x="2748" y="1"/>
                    <a:pt x="2491" y="62"/>
                    <a:pt x="2260" y="157"/>
                  </a:cubicBezTo>
                  <a:cubicBezTo>
                    <a:pt x="1808" y="340"/>
                    <a:pt x="1406" y="592"/>
                    <a:pt x="1072" y="927"/>
                  </a:cubicBezTo>
                  <a:cubicBezTo>
                    <a:pt x="871" y="1127"/>
                    <a:pt x="670" y="1378"/>
                    <a:pt x="670" y="1679"/>
                  </a:cubicBezTo>
                  <a:cubicBezTo>
                    <a:pt x="654" y="1746"/>
                    <a:pt x="670" y="1813"/>
                    <a:pt x="654" y="1880"/>
                  </a:cubicBezTo>
                  <a:cubicBezTo>
                    <a:pt x="637" y="1964"/>
                    <a:pt x="603" y="2047"/>
                    <a:pt x="554" y="2114"/>
                  </a:cubicBezTo>
                  <a:cubicBezTo>
                    <a:pt x="185" y="2801"/>
                    <a:pt x="1" y="3587"/>
                    <a:pt x="18" y="4356"/>
                  </a:cubicBezTo>
                  <a:cubicBezTo>
                    <a:pt x="52" y="6148"/>
                    <a:pt x="1089" y="7821"/>
                    <a:pt x="1223" y="9528"/>
                  </a:cubicBezTo>
                  <a:cubicBezTo>
                    <a:pt x="1223" y="9528"/>
                    <a:pt x="2778" y="8774"/>
                    <a:pt x="4218" y="6683"/>
                  </a:cubicBezTo>
                  <a:cubicBezTo>
                    <a:pt x="4536" y="6231"/>
                    <a:pt x="4871" y="5779"/>
                    <a:pt x="5188" y="5327"/>
                  </a:cubicBezTo>
                  <a:cubicBezTo>
                    <a:pt x="5489" y="4925"/>
                    <a:pt x="5774" y="4508"/>
                    <a:pt x="6176" y="4206"/>
                  </a:cubicBezTo>
                  <a:cubicBezTo>
                    <a:pt x="6393" y="4039"/>
                    <a:pt x="6627" y="3921"/>
                    <a:pt x="6828" y="3720"/>
                  </a:cubicBezTo>
                  <a:cubicBezTo>
                    <a:pt x="6995" y="3537"/>
                    <a:pt x="7129" y="3303"/>
                    <a:pt x="7214" y="3069"/>
                  </a:cubicBezTo>
                  <a:cubicBezTo>
                    <a:pt x="7430" y="2382"/>
                    <a:pt x="7314" y="1579"/>
                    <a:pt x="6861" y="994"/>
                  </a:cubicBezTo>
                  <a:cubicBezTo>
                    <a:pt x="6470" y="452"/>
                    <a:pt x="5809" y="127"/>
                    <a:pt x="5157" y="127"/>
                  </a:cubicBezTo>
                  <a:cubicBezTo>
                    <a:pt x="5084" y="127"/>
                    <a:pt x="5011" y="131"/>
                    <a:pt x="4938" y="139"/>
                  </a:cubicBezTo>
                  <a:cubicBezTo>
                    <a:pt x="4837" y="157"/>
                    <a:pt x="4737" y="173"/>
                    <a:pt x="4653" y="224"/>
                  </a:cubicBezTo>
                  <a:cubicBezTo>
                    <a:pt x="4586" y="257"/>
                    <a:pt x="4519" y="307"/>
                    <a:pt x="4436" y="340"/>
                  </a:cubicBezTo>
                  <a:cubicBezTo>
                    <a:pt x="4375" y="366"/>
                    <a:pt x="4313" y="377"/>
                    <a:pt x="4252" y="377"/>
                  </a:cubicBezTo>
                  <a:cubicBezTo>
                    <a:pt x="3989" y="377"/>
                    <a:pt x="3719" y="181"/>
                    <a:pt x="3448" y="73"/>
                  </a:cubicBezTo>
                  <a:cubicBezTo>
                    <a:pt x="3304" y="22"/>
                    <a:pt x="3153" y="1"/>
                    <a:pt x="30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5" name="Google Shape;1685;p41"/>
            <p:cNvSpPr/>
            <p:nvPr/>
          </p:nvSpPr>
          <p:spPr>
            <a:xfrm>
              <a:off x="6133840" y="2087389"/>
              <a:ext cx="829022" cy="541992"/>
            </a:xfrm>
            <a:custGeom>
              <a:avLst/>
              <a:gdLst/>
              <a:ahLst/>
              <a:cxnLst/>
              <a:rect l="l" t="t" r="r" b="b"/>
              <a:pathLst>
                <a:path w="22156" h="14485" extrusionOk="0">
                  <a:moveTo>
                    <a:pt x="8003" y="1"/>
                  </a:moveTo>
                  <a:cubicBezTo>
                    <a:pt x="7858" y="1"/>
                    <a:pt x="7710" y="20"/>
                    <a:pt x="7564" y="43"/>
                  </a:cubicBezTo>
                  <a:cubicBezTo>
                    <a:pt x="4804" y="511"/>
                    <a:pt x="1691" y="1231"/>
                    <a:pt x="319" y="3675"/>
                  </a:cubicBezTo>
                  <a:cubicBezTo>
                    <a:pt x="134" y="3992"/>
                    <a:pt x="1" y="4344"/>
                    <a:pt x="34" y="4695"/>
                  </a:cubicBezTo>
                  <a:cubicBezTo>
                    <a:pt x="67" y="4895"/>
                    <a:pt x="134" y="5080"/>
                    <a:pt x="219" y="5247"/>
                  </a:cubicBezTo>
                  <a:cubicBezTo>
                    <a:pt x="1306" y="7858"/>
                    <a:pt x="1959" y="9213"/>
                    <a:pt x="3414" y="11656"/>
                  </a:cubicBezTo>
                  <a:lnTo>
                    <a:pt x="4017" y="12845"/>
                  </a:lnTo>
                  <a:lnTo>
                    <a:pt x="15462" y="13246"/>
                  </a:lnTo>
                  <a:cubicBezTo>
                    <a:pt x="15915" y="13262"/>
                    <a:pt x="16366" y="13280"/>
                    <a:pt x="16801" y="13430"/>
                  </a:cubicBezTo>
                  <a:cubicBezTo>
                    <a:pt x="17387" y="13614"/>
                    <a:pt x="18709" y="14250"/>
                    <a:pt x="18894" y="14484"/>
                  </a:cubicBezTo>
                  <a:cubicBezTo>
                    <a:pt x="19697" y="12543"/>
                    <a:pt x="20817" y="11171"/>
                    <a:pt x="22156" y="9899"/>
                  </a:cubicBezTo>
                  <a:cubicBezTo>
                    <a:pt x="21872" y="9447"/>
                    <a:pt x="21587" y="8996"/>
                    <a:pt x="21286" y="8561"/>
                  </a:cubicBezTo>
                  <a:cubicBezTo>
                    <a:pt x="21085" y="8242"/>
                    <a:pt x="20868" y="7925"/>
                    <a:pt x="20583" y="7691"/>
                  </a:cubicBezTo>
                  <a:cubicBezTo>
                    <a:pt x="20315" y="7472"/>
                    <a:pt x="19998" y="7305"/>
                    <a:pt x="19697" y="7155"/>
                  </a:cubicBezTo>
                  <a:cubicBezTo>
                    <a:pt x="16868" y="5766"/>
                    <a:pt x="14057" y="4360"/>
                    <a:pt x="11229" y="2954"/>
                  </a:cubicBezTo>
                  <a:cubicBezTo>
                    <a:pt x="10359" y="2537"/>
                    <a:pt x="9438" y="2035"/>
                    <a:pt x="9054" y="1147"/>
                  </a:cubicBezTo>
                  <a:cubicBezTo>
                    <a:pt x="8903" y="779"/>
                    <a:pt x="8820" y="328"/>
                    <a:pt x="8485" y="110"/>
                  </a:cubicBezTo>
                  <a:cubicBezTo>
                    <a:pt x="8340" y="28"/>
                    <a:pt x="8174" y="1"/>
                    <a:pt x="80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86" name="Google Shape;1686;p41"/>
            <p:cNvSpPr/>
            <p:nvPr/>
          </p:nvSpPr>
          <p:spPr>
            <a:xfrm>
              <a:off x="6133840" y="2124304"/>
              <a:ext cx="829022" cy="502180"/>
            </a:xfrm>
            <a:custGeom>
              <a:avLst/>
              <a:gdLst/>
              <a:ahLst/>
              <a:cxnLst/>
              <a:rect l="l" t="t" r="r" b="b"/>
              <a:pathLst>
                <a:path w="22156" h="13421" extrusionOk="0">
                  <a:moveTo>
                    <a:pt x="2997" y="0"/>
                  </a:moveTo>
                  <a:lnTo>
                    <a:pt x="2997" y="0"/>
                  </a:lnTo>
                  <a:cubicBezTo>
                    <a:pt x="1875" y="520"/>
                    <a:pt x="922" y="1272"/>
                    <a:pt x="319" y="2361"/>
                  </a:cubicBezTo>
                  <a:cubicBezTo>
                    <a:pt x="134" y="2678"/>
                    <a:pt x="1" y="3030"/>
                    <a:pt x="34" y="3381"/>
                  </a:cubicBezTo>
                  <a:cubicBezTo>
                    <a:pt x="67" y="3581"/>
                    <a:pt x="134" y="3766"/>
                    <a:pt x="219" y="3933"/>
                  </a:cubicBezTo>
                  <a:cubicBezTo>
                    <a:pt x="1306" y="6544"/>
                    <a:pt x="1892" y="8150"/>
                    <a:pt x="3347" y="10593"/>
                  </a:cubicBezTo>
                  <a:lnTo>
                    <a:pt x="3950" y="11781"/>
                  </a:lnTo>
                  <a:cubicBezTo>
                    <a:pt x="7765" y="11915"/>
                    <a:pt x="11564" y="12049"/>
                    <a:pt x="15379" y="12182"/>
                  </a:cubicBezTo>
                  <a:cubicBezTo>
                    <a:pt x="15831" y="12200"/>
                    <a:pt x="16299" y="12216"/>
                    <a:pt x="16734" y="12367"/>
                  </a:cubicBezTo>
                  <a:cubicBezTo>
                    <a:pt x="17321" y="12551"/>
                    <a:pt x="18642" y="13187"/>
                    <a:pt x="18809" y="13421"/>
                  </a:cubicBezTo>
                  <a:cubicBezTo>
                    <a:pt x="19630" y="11480"/>
                    <a:pt x="20817" y="9857"/>
                    <a:pt x="22156" y="8585"/>
                  </a:cubicBezTo>
                  <a:cubicBezTo>
                    <a:pt x="22089" y="8485"/>
                    <a:pt x="22039" y="8385"/>
                    <a:pt x="21973" y="8300"/>
                  </a:cubicBezTo>
                  <a:cubicBezTo>
                    <a:pt x="19611" y="9001"/>
                    <a:pt x="17480" y="9299"/>
                    <a:pt x="15574" y="9299"/>
                  </a:cubicBezTo>
                  <a:cubicBezTo>
                    <a:pt x="6369" y="9299"/>
                    <a:pt x="2414" y="2330"/>
                    <a:pt x="2997" y="0"/>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7" name="Google Shape;1687;p41"/>
            <p:cNvSpPr/>
            <p:nvPr/>
          </p:nvSpPr>
          <p:spPr>
            <a:xfrm>
              <a:off x="6840747" y="2457774"/>
              <a:ext cx="463378" cy="720698"/>
            </a:xfrm>
            <a:custGeom>
              <a:avLst/>
              <a:gdLst/>
              <a:ahLst/>
              <a:cxnLst/>
              <a:rect l="l" t="t" r="r" b="b"/>
              <a:pathLst>
                <a:path w="12384" h="19261" extrusionOk="0">
                  <a:moveTo>
                    <a:pt x="3263" y="0"/>
                  </a:moveTo>
                  <a:cubicBezTo>
                    <a:pt x="1924" y="1272"/>
                    <a:pt x="804" y="2928"/>
                    <a:pt x="1" y="4869"/>
                  </a:cubicBezTo>
                  <a:cubicBezTo>
                    <a:pt x="2711" y="8417"/>
                    <a:pt x="7848" y="14441"/>
                    <a:pt x="12383" y="19260"/>
                  </a:cubicBezTo>
                  <a:cubicBezTo>
                    <a:pt x="9740" y="12667"/>
                    <a:pt x="7045" y="6007"/>
                    <a:pt x="326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88" name="Google Shape;1688;p41"/>
            <p:cNvSpPr/>
            <p:nvPr/>
          </p:nvSpPr>
          <p:spPr>
            <a:xfrm>
              <a:off x="6840747" y="2457774"/>
              <a:ext cx="191652" cy="416382"/>
            </a:xfrm>
            <a:custGeom>
              <a:avLst/>
              <a:gdLst/>
              <a:ahLst/>
              <a:cxnLst/>
              <a:rect l="l" t="t" r="r" b="b"/>
              <a:pathLst>
                <a:path w="5122" h="11128" extrusionOk="0">
                  <a:moveTo>
                    <a:pt x="3263" y="0"/>
                  </a:moveTo>
                  <a:cubicBezTo>
                    <a:pt x="1924" y="1272"/>
                    <a:pt x="804" y="2928"/>
                    <a:pt x="1" y="4869"/>
                  </a:cubicBezTo>
                  <a:cubicBezTo>
                    <a:pt x="1272" y="6543"/>
                    <a:pt x="3080" y="8751"/>
                    <a:pt x="5121" y="11128"/>
                  </a:cubicBezTo>
                  <a:cubicBezTo>
                    <a:pt x="4233" y="7664"/>
                    <a:pt x="4133" y="4519"/>
                    <a:pt x="4753" y="2510"/>
                  </a:cubicBezTo>
                  <a:cubicBezTo>
                    <a:pt x="4284" y="1656"/>
                    <a:pt x="3782" y="820"/>
                    <a:pt x="3263" y="0"/>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89" name="Google Shape;1689;p41"/>
            <p:cNvSpPr/>
            <p:nvPr/>
          </p:nvSpPr>
          <p:spPr>
            <a:xfrm>
              <a:off x="6036183" y="2158742"/>
              <a:ext cx="479019" cy="985315"/>
            </a:xfrm>
            <a:custGeom>
              <a:avLst/>
              <a:gdLst/>
              <a:ahLst/>
              <a:cxnLst/>
              <a:rect l="l" t="t" r="r" b="b"/>
              <a:pathLst>
                <a:path w="12802" h="26333" extrusionOk="0">
                  <a:moveTo>
                    <a:pt x="7815" y="0"/>
                  </a:moveTo>
                  <a:cubicBezTo>
                    <a:pt x="7332" y="0"/>
                    <a:pt x="6795" y="244"/>
                    <a:pt x="6359" y="496"/>
                  </a:cubicBezTo>
                  <a:cubicBezTo>
                    <a:pt x="4335" y="1667"/>
                    <a:pt x="2795" y="2838"/>
                    <a:pt x="770" y="3992"/>
                  </a:cubicBezTo>
                  <a:cubicBezTo>
                    <a:pt x="569" y="4110"/>
                    <a:pt x="368" y="4227"/>
                    <a:pt x="252" y="4428"/>
                  </a:cubicBezTo>
                  <a:cubicBezTo>
                    <a:pt x="0" y="4829"/>
                    <a:pt x="234" y="5365"/>
                    <a:pt x="469" y="5784"/>
                  </a:cubicBezTo>
                  <a:lnTo>
                    <a:pt x="904" y="7306"/>
                  </a:lnTo>
                  <a:cubicBezTo>
                    <a:pt x="1774" y="12410"/>
                    <a:pt x="6376" y="24559"/>
                    <a:pt x="6560" y="25679"/>
                  </a:cubicBezTo>
                  <a:cubicBezTo>
                    <a:pt x="6611" y="25897"/>
                    <a:pt x="6627" y="26114"/>
                    <a:pt x="6660" y="26333"/>
                  </a:cubicBezTo>
                  <a:cubicBezTo>
                    <a:pt x="7430" y="26031"/>
                    <a:pt x="8250" y="25864"/>
                    <a:pt x="9103" y="25864"/>
                  </a:cubicBezTo>
                  <a:cubicBezTo>
                    <a:pt x="9739" y="25864"/>
                    <a:pt x="10341" y="25947"/>
                    <a:pt x="10928" y="26114"/>
                  </a:cubicBezTo>
                  <a:cubicBezTo>
                    <a:pt x="10995" y="25094"/>
                    <a:pt x="12149" y="12460"/>
                    <a:pt x="12416" y="10284"/>
                  </a:cubicBezTo>
                  <a:cubicBezTo>
                    <a:pt x="12534" y="9465"/>
                    <a:pt x="12802" y="7841"/>
                    <a:pt x="12802" y="7841"/>
                  </a:cubicBezTo>
                  <a:cubicBezTo>
                    <a:pt x="12802" y="7841"/>
                    <a:pt x="9572" y="2453"/>
                    <a:pt x="9003" y="1031"/>
                  </a:cubicBezTo>
                  <a:cubicBezTo>
                    <a:pt x="8886" y="746"/>
                    <a:pt x="8752" y="445"/>
                    <a:pt x="8518" y="244"/>
                  </a:cubicBezTo>
                  <a:cubicBezTo>
                    <a:pt x="8314" y="70"/>
                    <a:pt x="8072" y="0"/>
                    <a:pt x="781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90" name="Google Shape;1690;p41"/>
            <p:cNvSpPr/>
            <p:nvPr/>
          </p:nvSpPr>
          <p:spPr>
            <a:xfrm>
              <a:off x="6038074" y="2138761"/>
              <a:ext cx="536604" cy="1016184"/>
            </a:xfrm>
            <a:custGeom>
              <a:avLst/>
              <a:gdLst/>
              <a:ahLst/>
              <a:cxnLst/>
              <a:rect l="l" t="t" r="r" b="b"/>
              <a:pathLst>
                <a:path w="14341" h="27158" extrusionOk="0">
                  <a:moveTo>
                    <a:pt x="11620" y="1"/>
                  </a:moveTo>
                  <a:cubicBezTo>
                    <a:pt x="10943" y="1"/>
                    <a:pt x="2724" y="3686"/>
                    <a:pt x="770" y="4801"/>
                  </a:cubicBezTo>
                  <a:cubicBezTo>
                    <a:pt x="585" y="4918"/>
                    <a:pt x="369" y="5036"/>
                    <a:pt x="251" y="5236"/>
                  </a:cubicBezTo>
                  <a:cubicBezTo>
                    <a:pt x="0" y="5654"/>
                    <a:pt x="251" y="6174"/>
                    <a:pt x="485" y="6591"/>
                  </a:cubicBezTo>
                  <a:lnTo>
                    <a:pt x="920" y="8115"/>
                  </a:lnTo>
                  <a:cubicBezTo>
                    <a:pt x="1774" y="13218"/>
                    <a:pt x="6861" y="25384"/>
                    <a:pt x="7045" y="26504"/>
                  </a:cubicBezTo>
                  <a:cubicBezTo>
                    <a:pt x="7096" y="26722"/>
                    <a:pt x="7112" y="26939"/>
                    <a:pt x="7145" y="27158"/>
                  </a:cubicBezTo>
                  <a:cubicBezTo>
                    <a:pt x="7698" y="26939"/>
                    <a:pt x="8300" y="26789"/>
                    <a:pt x="8903" y="26722"/>
                  </a:cubicBezTo>
                  <a:cubicBezTo>
                    <a:pt x="8066" y="24396"/>
                    <a:pt x="7564" y="20933"/>
                    <a:pt x="7647" y="17066"/>
                  </a:cubicBezTo>
                  <a:cubicBezTo>
                    <a:pt x="7765" y="11160"/>
                    <a:pt x="12517" y="3378"/>
                    <a:pt x="14341" y="1939"/>
                  </a:cubicBezTo>
                  <a:cubicBezTo>
                    <a:pt x="13153" y="1220"/>
                    <a:pt x="11881" y="567"/>
                    <a:pt x="11663" y="16"/>
                  </a:cubicBezTo>
                  <a:cubicBezTo>
                    <a:pt x="11659" y="6"/>
                    <a:pt x="11644" y="1"/>
                    <a:pt x="11620"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1" name="Google Shape;1691;p41"/>
            <p:cNvSpPr/>
            <p:nvPr/>
          </p:nvSpPr>
          <p:spPr>
            <a:xfrm>
              <a:off x="5983576" y="2060824"/>
              <a:ext cx="531628" cy="410133"/>
            </a:xfrm>
            <a:custGeom>
              <a:avLst/>
              <a:gdLst/>
              <a:ahLst/>
              <a:cxnLst/>
              <a:rect l="l" t="t" r="r" b="b"/>
              <a:pathLst>
                <a:path w="14208" h="10961" extrusionOk="0">
                  <a:moveTo>
                    <a:pt x="13387" y="0"/>
                  </a:moveTo>
                  <a:lnTo>
                    <a:pt x="0" y="8082"/>
                  </a:lnTo>
                  <a:lnTo>
                    <a:pt x="1004" y="10960"/>
                  </a:lnTo>
                  <a:cubicBezTo>
                    <a:pt x="5757" y="10224"/>
                    <a:pt x="12618" y="6743"/>
                    <a:pt x="14074" y="3012"/>
                  </a:cubicBezTo>
                  <a:cubicBezTo>
                    <a:pt x="14208" y="2660"/>
                    <a:pt x="14141" y="2477"/>
                    <a:pt x="13873" y="2075"/>
                  </a:cubicBezTo>
                  <a:cubicBezTo>
                    <a:pt x="13488" y="1489"/>
                    <a:pt x="13472" y="585"/>
                    <a:pt x="1338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92" name="Google Shape;1692;p41"/>
            <p:cNvSpPr/>
            <p:nvPr/>
          </p:nvSpPr>
          <p:spPr>
            <a:xfrm>
              <a:off x="5859616" y="1338089"/>
              <a:ext cx="697537" cy="1078447"/>
            </a:xfrm>
            <a:custGeom>
              <a:avLst/>
              <a:gdLst/>
              <a:ahLst/>
              <a:cxnLst/>
              <a:rect l="l" t="t" r="r" b="b"/>
              <a:pathLst>
                <a:path w="18642" h="28822" extrusionOk="0">
                  <a:moveTo>
                    <a:pt x="11002" y="1"/>
                  </a:moveTo>
                  <a:cubicBezTo>
                    <a:pt x="9821" y="1"/>
                    <a:pt x="8727" y="567"/>
                    <a:pt x="7648" y="1043"/>
                  </a:cubicBezTo>
                  <a:cubicBezTo>
                    <a:pt x="6075" y="1713"/>
                    <a:pt x="2829" y="3955"/>
                    <a:pt x="2628" y="4372"/>
                  </a:cubicBezTo>
                  <a:cubicBezTo>
                    <a:pt x="2410" y="4792"/>
                    <a:pt x="636" y="13292"/>
                    <a:pt x="0" y="18714"/>
                  </a:cubicBezTo>
                  <a:cubicBezTo>
                    <a:pt x="44" y="18830"/>
                    <a:pt x="123" y="18867"/>
                    <a:pt x="217" y="18867"/>
                  </a:cubicBezTo>
                  <a:cubicBezTo>
                    <a:pt x="370" y="18867"/>
                    <a:pt x="564" y="18770"/>
                    <a:pt x="706" y="18770"/>
                  </a:cubicBezTo>
                  <a:cubicBezTo>
                    <a:pt x="777" y="18770"/>
                    <a:pt x="835" y="18793"/>
                    <a:pt x="870" y="18864"/>
                  </a:cubicBezTo>
                  <a:cubicBezTo>
                    <a:pt x="1022" y="19149"/>
                    <a:pt x="955" y="19718"/>
                    <a:pt x="955" y="20053"/>
                  </a:cubicBezTo>
                  <a:cubicBezTo>
                    <a:pt x="971" y="23014"/>
                    <a:pt x="1406" y="25976"/>
                    <a:pt x="2260" y="28821"/>
                  </a:cubicBezTo>
                  <a:lnTo>
                    <a:pt x="2611" y="28754"/>
                  </a:lnTo>
                  <a:cubicBezTo>
                    <a:pt x="14743" y="25909"/>
                    <a:pt x="17220" y="20571"/>
                    <a:pt x="17320" y="20287"/>
                  </a:cubicBezTo>
                  <a:cubicBezTo>
                    <a:pt x="17236" y="19031"/>
                    <a:pt x="17102" y="14881"/>
                    <a:pt x="17789" y="10397"/>
                  </a:cubicBezTo>
                  <a:cubicBezTo>
                    <a:pt x="18224" y="7636"/>
                    <a:pt x="18641" y="2315"/>
                    <a:pt x="16852" y="1144"/>
                  </a:cubicBezTo>
                  <a:cubicBezTo>
                    <a:pt x="16667" y="1010"/>
                    <a:pt x="11881" y="39"/>
                    <a:pt x="11196" y="6"/>
                  </a:cubicBezTo>
                  <a:cubicBezTo>
                    <a:pt x="11131" y="2"/>
                    <a:pt x="11067" y="1"/>
                    <a:pt x="1100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3" name="Google Shape;1693;p41"/>
            <p:cNvSpPr/>
            <p:nvPr/>
          </p:nvSpPr>
          <p:spPr>
            <a:xfrm>
              <a:off x="6347375" y="1563672"/>
              <a:ext cx="63236" cy="657500"/>
            </a:xfrm>
            <a:custGeom>
              <a:avLst/>
              <a:gdLst/>
              <a:ahLst/>
              <a:cxnLst/>
              <a:rect l="l" t="t" r="r" b="b"/>
              <a:pathLst>
                <a:path w="1690" h="17572" extrusionOk="0">
                  <a:moveTo>
                    <a:pt x="1038" y="1"/>
                  </a:moveTo>
                  <a:cubicBezTo>
                    <a:pt x="1038" y="68"/>
                    <a:pt x="0" y="8384"/>
                    <a:pt x="1389" y="17571"/>
                  </a:cubicBezTo>
                  <a:lnTo>
                    <a:pt x="1690" y="17337"/>
                  </a:lnTo>
                  <a:cubicBezTo>
                    <a:pt x="302" y="8200"/>
                    <a:pt x="1355" y="117"/>
                    <a:pt x="1373" y="34"/>
                  </a:cubicBezTo>
                  <a:lnTo>
                    <a:pt x="103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41"/>
            <p:cNvSpPr/>
            <p:nvPr/>
          </p:nvSpPr>
          <p:spPr>
            <a:xfrm>
              <a:off x="5850823" y="1423211"/>
              <a:ext cx="356963" cy="993322"/>
            </a:xfrm>
            <a:custGeom>
              <a:avLst/>
              <a:gdLst/>
              <a:ahLst/>
              <a:cxnLst/>
              <a:rect l="l" t="t" r="r" b="b"/>
              <a:pathLst>
                <a:path w="9540" h="26547" extrusionOk="0">
                  <a:moveTo>
                    <a:pt x="7065" y="1"/>
                  </a:moveTo>
                  <a:cubicBezTo>
                    <a:pt x="5515" y="1"/>
                    <a:pt x="3025" y="1760"/>
                    <a:pt x="2863" y="2097"/>
                  </a:cubicBezTo>
                  <a:cubicBezTo>
                    <a:pt x="2645" y="2517"/>
                    <a:pt x="654" y="11234"/>
                    <a:pt x="1" y="16656"/>
                  </a:cubicBezTo>
                  <a:cubicBezTo>
                    <a:pt x="46" y="16775"/>
                    <a:pt x="128" y="16812"/>
                    <a:pt x="224" y="16812"/>
                  </a:cubicBezTo>
                  <a:cubicBezTo>
                    <a:pt x="378" y="16812"/>
                    <a:pt x="569" y="16719"/>
                    <a:pt x="711" y="16719"/>
                  </a:cubicBezTo>
                  <a:cubicBezTo>
                    <a:pt x="780" y="16719"/>
                    <a:pt x="836" y="16741"/>
                    <a:pt x="871" y="16807"/>
                  </a:cubicBezTo>
                  <a:cubicBezTo>
                    <a:pt x="1022" y="17091"/>
                    <a:pt x="971" y="17660"/>
                    <a:pt x="971" y="17994"/>
                  </a:cubicBezTo>
                  <a:cubicBezTo>
                    <a:pt x="971" y="20957"/>
                    <a:pt x="1641" y="23701"/>
                    <a:pt x="2495" y="26546"/>
                  </a:cubicBezTo>
                  <a:lnTo>
                    <a:pt x="2846" y="26479"/>
                  </a:lnTo>
                  <a:cubicBezTo>
                    <a:pt x="4988" y="25977"/>
                    <a:pt x="6812" y="25408"/>
                    <a:pt x="8385" y="24788"/>
                  </a:cubicBezTo>
                  <a:cubicBezTo>
                    <a:pt x="7431" y="21827"/>
                    <a:pt x="7598" y="17476"/>
                    <a:pt x="7598" y="13460"/>
                  </a:cubicBezTo>
                  <a:cubicBezTo>
                    <a:pt x="7598" y="6031"/>
                    <a:pt x="9539" y="2081"/>
                    <a:pt x="7966" y="341"/>
                  </a:cubicBezTo>
                  <a:cubicBezTo>
                    <a:pt x="7748" y="100"/>
                    <a:pt x="7433" y="1"/>
                    <a:pt x="706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5" name="Google Shape;1695;p41"/>
            <p:cNvSpPr/>
            <p:nvPr/>
          </p:nvSpPr>
          <p:spPr>
            <a:xfrm>
              <a:off x="5308623" y="1382615"/>
              <a:ext cx="949918" cy="871192"/>
            </a:xfrm>
            <a:custGeom>
              <a:avLst/>
              <a:gdLst/>
              <a:ahLst/>
              <a:cxnLst/>
              <a:rect l="l" t="t" r="r" b="b"/>
              <a:pathLst>
                <a:path w="25387" h="23283" extrusionOk="0">
                  <a:moveTo>
                    <a:pt x="22118" y="1"/>
                  </a:moveTo>
                  <a:cubicBezTo>
                    <a:pt x="22108" y="1"/>
                    <a:pt x="22098" y="2"/>
                    <a:pt x="22089" y="3"/>
                  </a:cubicBezTo>
                  <a:lnTo>
                    <a:pt x="21687" y="170"/>
                  </a:lnTo>
                  <a:cubicBezTo>
                    <a:pt x="17470" y="1844"/>
                    <a:pt x="11948" y="6462"/>
                    <a:pt x="8552" y="9809"/>
                  </a:cubicBezTo>
                  <a:cubicBezTo>
                    <a:pt x="8066" y="10295"/>
                    <a:pt x="1707" y="16654"/>
                    <a:pt x="134" y="18863"/>
                  </a:cubicBezTo>
                  <a:cubicBezTo>
                    <a:pt x="67" y="18979"/>
                    <a:pt x="0" y="19079"/>
                    <a:pt x="0" y="19213"/>
                  </a:cubicBezTo>
                  <a:cubicBezTo>
                    <a:pt x="0" y="19347"/>
                    <a:pt x="67" y="19448"/>
                    <a:pt x="152" y="19565"/>
                  </a:cubicBezTo>
                  <a:cubicBezTo>
                    <a:pt x="904" y="20536"/>
                    <a:pt x="2644" y="22343"/>
                    <a:pt x="3599" y="23129"/>
                  </a:cubicBezTo>
                  <a:cubicBezTo>
                    <a:pt x="3691" y="23206"/>
                    <a:pt x="3783" y="23282"/>
                    <a:pt x="3900" y="23282"/>
                  </a:cubicBezTo>
                  <a:cubicBezTo>
                    <a:pt x="3911" y="23282"/>
                    <a:pt x="3922" y="23282"/>
                    <a:pt x="3934" y="23280"/>
                  </a:cubicBezTo>
                  <a:cubicBezTo>
                    <a:pt x="4050" y="23280"/>
                    <a:pt x="4134" y="23196"/>
                    <a:pt x="4217" y="23129"/>
                  </a:cubicBezTo>
                  <a:cubicBezTo>
                    <a:pt x="6243" y="21373"/>
                    <a:pt x="22357" y="10746"/>
                    <a:pt x="22575" y="10496"/>
                  </a:cubicBezTo>
                  <a:cubicBezTo>
                    <a:pt x="22809" y="10228"/>
                    <a:pt x="25386" y="4639"/>
                    <a:pt x="23479" y="1058"/>
                  </a:cubicBezTo>
                  <a:cubicBezTo>
                    <a:pt x="23332" y="781"/>
                    <a:pt x="22461" y="1"/>
                    <a:pt x="2211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6" name="Google Shape;1696;p41"/>
            <p:cNvSpPr/>
            <p:nvPr/>
          </p:nvSpPr>
          <p:spPr>
            <a:xfrm>
              <a:off x="5363101" y="1702674"/>
              <a:ext cx="846571" cy="551122"/>
            </a:xfrm>
            <a:custGeom>
              <a:avLst/>
              <a:gdLst/>
              <a:ahLst/>
              <a:cxnLst/>
              <a:rect l="l" t="t" r="r" b="b"/>
              <a:pathLst>
                <a:path w="22625" h="14729" extrusionOk="0">
                  <a:moveTo>
                    <a:pt x="22625" y="1"/>
                  </a:moveTo>
                  <a:cubicBezTo>
                    <a:pt x="20265" y="603"/>
                    <a:pt x="17621" y="1641"/>
                    <a:pt x="14676" y="3765"/>
                  </a:cubicBezTo>
                  <a:cubicBezTo>
                    <a:pt x="8953" y="7899"/>
                    <a:pt x="3498" y="11563"/>
                    <a:pt x="1" y="12500"/>
                  </a:cubicBezTo>
                  <a:cubicBezTo>
                    <a:pt x="737" y="13303"/>
                    <a:pt x="1574" y="14124"/>
                    <a:pt x="2143" y="14575"/>
                  </a:cubicBezTo>
                  <a:cubicBezTo>
                    <a:pt x="2235" y="14652"/>
                    <a:pt x="2327" y="14728"/>
                    <a:pt x="2444" y="14728"/>
                  </a:cubicBezTo>
                  <a:cubicBezTo>
                    <a:pt x="2455" y="14728"/>
                    <a:pt x="2466" y="14728"/>
                    <a:pt x="2478" y="14726"/>
                  </a:cubicBezTo>
                  <a:cubicBezTo>
                    <a:pt x="2594" y="14726"/>
                    <a:pt x="2678" y="14642"/>
                    <a:pt x="2761" y="14575"/>
                  </a:cubicBezTo>
                  <a:cubicBezTo>
                    <a:pt x="4787" y="12819"/>
                    <a:pt x="20600" y="2962"/>
                    <a:pt x="20800" y="2712"/>
                  </a:cubicBezTo>
                  <a:cubicBezTo>
                    <a:pt x="20934" y="2578"/>
                    <a:pt x="21989" y="1306"/>
                    <a:pt x="2262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7" name="Google Shape;1697;p41"/>
            <p:cNvSpPr/>
            <p:nvPr/>
          </p:nvSpPr>
          <p:spPr>
            <a:xfrm>
              <a:off x="7167579" y="1509194"/>
              <a:ext cx="798340" cy="825280"/>
            </a:xfrm>
            <a:custGeom>
              <a:avLst/>
              <a:gdLst/>
              <a:ahLst/>
              <a:cxnLst/>
              <a:rect l="l" t="t" r="r" b="b"/>
              <a:pathLst>
                <a:path w="21336" h="22056" extrusionOk="0">
                  <a:moveTo>
                    <a:pt x="13555" y="0"/>
                  </a:moveTo>
                  <a:lnTo>
                    <a:pt x="1" y="10526"/>
                  </a:lnTo>
                  <a:cubicBezTo>
                    <a:pt x="2511" y="14743"/>
                    <a:pt x="5606" y="18626"/>
                    <a:pt x="9171" y="22055"/>
                  </a:cubicBezTo>
                  <a:cubicBezTo>
                    <a:pt x="11815" y="20850"/>
                    <a:pt x="14106" y="19027"/>
                    <a:pt x="16081" y="16968"/>
                  </a:cubicBezTo>
                  <a:cubicBezTo>
                    <a:pt x="18056" y="14893"/>
                    <a:pt x="19729" y="12568"/>
                    <a:pt x="21335" y="10225"/>
                  </a:cubicBezTo>
                  <a:cubicBezTo>
                    <a:pt x="18993" y="6878"/>
                    <a:pt x="13555" y="0"/>
                    <a:pt x="135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8" name="Google Shape;1698;p41"/>
            <p:cNvSpPr/>
            <p:nvPr/>
          </p:nvSpPr>
          <p:spPr>
            <a:xfrm>
              <a:off x="6788140" y="2328837"/>
              <a:ext cx="197901" cy="322913"/>
            </a:xfrm>
            <a:custGeom>
              <a:avLst/>
              <a:gdLst/>
              <a:ahLst/>
              <a:cxnLst/>
              <a:rect l="l" t="t" r="r" b="b"/>
              <a:pathLst>
                <a:path w="5289" h="8630" extrusionOk="0">
                  <a:moveTo>
                    <a:pt x="2921" y="1"/>
                  </a:moveTo>
                  <a:cubicBezTo>
                    <a:pt x="2661" y="1"/>
                    <a:pt x="2424" y="247"/>
                    <a:pt x="2277" y="468"/>
                  </a:cubicBezTo>
                  <a:cubicBezTo>
                    <a:pt x="787" y="2576"/>
                    <a:pt x="1" y="4484"/>
                    <a:pt x="1" y="7061"/>
                  </a:cubicBezTo>
                  <a:lnTo>
                    <a:pt x="17" y="7429"/>
                  </a:lnTo>
                  <a:cubicBezTo>
                    <a:pt x="34" y="7780"/>
                    <a:pt x="135" y="8148"/>
                    <a:pt x="336" y="8449"/>
                  </a:cubicBezTo>
                  <a:cubicBezTo>
                    <a:pt x="385" y="8516"/>
                    <a:pt x="436" y="8600"/>
                    <a:pt x="519" y="8616"/>
                  </a:cubicBezTo>
                  <a:cubicBezTo>
                    <a:pt x="547" y="8626"/>
                    <a:pt x="574" y="8630"/>
                    <a:pt x="600" y="8630"/>
                  </a:cubicBezTo>
                  <a:cubicBezTo>
                    <a:pt x="666" y="8630"/>
                    <a:pt x="727" y="8603"/>
                    <a:pt x="787" y="8567"/>
                  </a:cubicBezTo>
                  <a:cubicBezTo>
                    <a:pt x="2360" y="7831"/>
                    <a:pt x="3749" y="6693"/>
                    <a:pt x="4803" y="5303"/>
                  </a:cubicBezTo>
                  <a:cubicBezTo>
                    <a:pt x="5004" y="5053"/>
                    <a:pt x="5188" y="4768"/>
                    <a:pt x="5255" y="4450"/>
                  </a:cubicBezTo>
                  <a:cubicBezTo>
                    <a:pt x="5289" y="4266"/>
                    <a:pt x="5289" y="4098"/>
                    <a:pt x="5255" y="3915"/>
                  </a:cubicBezTo>
                  <a:cubicBezTo>
                    <a:pt x="5188" y="3262"/>
                    <a:pt x="4903" y="2626"/>
                    <a:pt x="4452" y="2141"/>
                  </a:cubicBezTo>
                  <a:cubicBezTo>
                    <a:pt x="4167" y="1807"/>
                    <a:pt x="3799" y="1555"/>
                    <a:pt x="3498" y="1220"/>
                  </a:cubicBezTo>
                  <a:cubicBezTo>
                    <a:pt x="3214" y="886"/>
                    <a:pt x="2979" y="468"/>
                    <a:pt x="3029" y="15"/>
                  </a:cubicBezTo>
                  <a:cubicBezTo>
                    <a:pt x="2993" y="5"/>
                    <a:pt x="2956" y="1"/>
                    <a:pt x="292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99" name="Google Shape;1699;p41"/>
            <p:cNvSpPr/>
            <p:nvPr/>
          </p:nvSpPr>
          <p:spPr>
            <a:xfrm>
              <a:off x="6285376" y="3126441"/>
              <a:ext cx="159698" cy="649979"/>
            </a:xfrm>
            <a:custGeom>
              <a:avLst/>
              <a:gdLst/>
              <a:ahLst/>
              <a:cxnLst/>
              <a:rect l="l" t="t" r="r" b="b"/>
              <a:pathLst>
                <a:path w="4268" h="17371" extrusionOk="0">
                  <a:moveTo>
                    <a:pt x="2443" y="1"/>
                  </a:moveTo>
                  <a:cubicBezTo>
                    <a:pt x="1590" y="1"/>
                    <a:pt x="770" y="168"/>
                    <a:pt x="0" y="470"/>
                  </a:cubicBezTo>
                  <a:cubicBezTo>
                    <a:pt x="84" y="1273"/>
                    <a:pt x="118" y="2076"/>
                    <a:pt x="134" y="2862"/>
                  </a:cubicBezTo>
                  <a:cubicBezTo>
                    <a:pt x="335" y="8785"/>
                    <a:pt x="553" y="11463"/>
                    <a:pt x="736" y="17370"/>
                  </a:cubicBezTo>
                  <a:cubicBezTo>
                    <a:pt x="787" y="17152"/>
                    <a:pt x="1071" y="17286"/>
                    <a:pt x="1155" y="16985"/>
                  </a:cubicBezTo>
                  <a:cubicBezTo>
                    <a:pt x="1975" y="13990"/>
                    <a:pt x="3799" y="6978"/>
                    <a:pt x="4268" y="251"/>
                  </a:cubicBezTo>
                  <a:cubicBezTo>
                    <a:pt x="3681" y="84"/>
                    <a:pt x="3079" y="1"/>
                    <a:pt x="244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0" name="Google Shape;1700;p41"/>
            <p:cNvSpPr/>
            <p:nvPr/>
          </p:nvSpPr>
          <p:spPr>
            <a:xfrm>
              <a:off x="6285376" y="3126441"/>
              <a:ext cx="159698" cy="153449"/>
            </a:xfrm>
            <a:custGeom>
              <a:avLst/>
              <a:gdLst/>
              <a:ahLst/>
              <a:cxnLst/>
              <a:rect l="l" t="t" r="r" b="b"/>
              <a:pathLst>
                <a:path w="4268" h="4101" extrusionOk="0">
                  <a:moveTo>
                    <a:pt x="2443" y="1"/>
                  </a:moveTo>
                  <a:cubicBezTo>
                    <a:pt x="1590" y="1"/>
                    <a:pt x="770" y="168"/>
                    <a:pt x="0" y="470"/>
                  </a:cubicBezTo>
                  <a:cubicBezTo>
                    <a:pt x="84" y="1273"/>
                    <a:pt x="118" y="2076"/>
                    <a:pt x="134" y="2862"/>
                  </a:cubicBezTo>
                  <a:cubicBezTo>
                    <a:pt x="151" y="3297"/>
                    <a:pt x="167" y="3698"/>
                    <a:pt x="185" y="4100"/>
                  </a:cubicBezTo>
                  <a:cubicBezTo>
                    <a:pt x="1490" y="3129"/>
                    <a:pt x="2845" y="2427"/>
                    <a:pt x="4117" y="2025"/>
                  </a:cubicBezTo>
                  <a:cubicBezTo>
                    <a:pt x="4183" y="1440"/>
                    <a:pt x="4234" y="838"/>
                    <a:pt x="4268" y="251"/>
                  </a:cubicBezTo>
                  <a:cubicBezTo>
                    <a:pt x="3681" y="84"/>
                    <a:pt x="3079" y="1"/>
                    <a:pt x="2443"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701" name="Google Shape;1701;p41"/>
            <p:cNvSpPr/>
            <p:nvPr/>
          </p:nvSpPr>
          <p:spPr>
            <a:xfrm>
              <a:off x="6240926" y="2978273"/>
              <a:ext cx="230454" cy="185890"/>
            </a:xfrm>
            <a:custGeom>
              <a:avLst/>
              <a:gdLst/>
              <a:ahLst/>
              <a:cxnLst/>
              <a:rect l="l" t="t" r="r" b="b"/>
              <a:pathLst>
                <a:path w="6159" h="4968" extrusionOk="0">
                  <a:moveTo>
                    <a:pt x="2967" y="0"/>
                  </a:moveTo>
                  <a:cubicBezTo>
                    <a:pt x="2901" y="0"/>
                    <a:pt x="2837" y="8"/>
                    <a:pt x="2778" y="28"/>
                  </a:cubicBezTo>
                  <a:cubicBezTo>
                    <a:pt x="2661" y="79"/>
                    <a:pt x="2560" y="179"/>
                    <a:pt x="2460" y="280"/>
                  </a:cubicBezTo>
                  <a:cubicBezTo>
                    <a:pt x="1774" y="898"/>
                    <a:pt x="820" y="1049"/>
                    <a:pt x="201" y="1786"/>
                  </a:cubicBezTo>
                  <a:cubicBezTo>
                    <a:pt x="101" y="1902"/>
                    <a:pt x="17" y="2036"/>
                    <a:pt x="1" y="2203"/>
                  </a:cubicBezTo>
                  <a:cubicBezTo>
                    <a:pt x="1" y="2304"/>
                    <a:pt x="17" y="2404"/>
                    <a:pt x="34" y="2504"/>
                  </a:cubicBezTo>
                  <a:cubicBezTo>
                    <a:pt x="184" y="3174"/>
                    <a:pt x="335" y="3843"/>
                    <a:pt x="485" y="4496"/>
                  </a:cubicBezTo>
                  <a:lnTo>
                    <a:pt x="786" y="4646"/>
                  </a:lnTo>
                  <a:cubicBezTo>
                    <a:pt x="1514" y="4860"/>
                    <a:pt x="2266" y="4968"/>
                    <a:pt x="3018" y="4968"/>
                  </a:cubicBezTo>
                  <a:cubicBezTo>
                    <a:pt x="4032" y="4968"/>
                    <a:pt x="5047" y="4773"/>
                    <a:pt x="6007" y="4379"/>
                  </a:cubicBezTo>
                  <a:cubicBezTo>
                    <a:pt x="6007" y="3676"/>
                    <a:pt x="6058" y="2973"/>
                    <a:pt x="6159" y="2288"/>
                  </a:cubicBezTo>
                  <a:cubicBezTo>
                    <a:pt x="5054" y="1685"/>
                    <a:pt x="4318" y="229"/>
                    <a:pt x="3113" y="12"/>
                  </a:cubicBezTo>
                  <a:cubicBezTo>
                    <a:pt x="3064" y="5"/>
                    <a:pt x="3015" y="0"/>
                    <a:pt x="296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02" name="Google Shape;1702;p41"/>
            <p:cNvSpPr/>
            <p:nvPr/>
          </p:nvSpPr>
          <p:spPr>
            <a:xfrm>
              <a:off x="6018036" y="1338089"/>
              <a:ext cx="576679" cy="131934"/>
            </a:xfrm>
            <a:custGeom>
              <a:avLst/>
              <a:gdLst/>
              <a:ahLst/>
              <a:cxnLst/>
              <a:rect l="l" t="t" r="r" b="b"/>
              <a:pathLst>
                <a:path w="15412" h="3526" extrusionOk="0">
                  <a:moveTo>
                    <a:pt x="6768" y="1"/>
                  </a:moveTo>
                  <a:cubicBezTo>
                    <a:pt x="5587" y="1"/>
                    <a:pt x="4493" y="567"/>
                    <a:pt x="3414" y="1043"/>
                  </a:cubicBezTo>
                  <a:cubicBezTo>
                    <a:pt x="3213" y="1126"/>
                    <a:pt x="2995" y="1227"/>
                    <a:pt x="2761" y="1360"/>
                  </a:cubicBezTo>
                  <a:lnTo>
                    <a:pt x="2727" y="1360"/>
                  </a:lnTo>
                  <a:cubicBezTo>
                    <a:pt x="1857" y="1713"/>
                    <a:pt x="954" y="2181"/>
                    <a:pt x="0" y="2733"/>
                  </a:cubicBezTo>
                  <a:cubicBezTo>
                    <a:pt x="1394" y="3239"/>
                    <a:pt x="3411" y="3526"/>
                    <a:pt x="5726" y="3526"/>
                  </a:cubicBezTo>
                  <a:cubicBezTo>
                    <a:pt x="6468" y="3526"/>
                    <a:pt x="7240" y="3497"/>
                    <a:pt x="8033" y="3435"/>
                  </a:cubicBezTo>
                  <a:cubicBezTo>
                    <a:pt x="11027" y="3201"/>
                    <a:pt x="13671" y="2549"/>
                    <a:pt x="15412" y="1713"/>
                  </a:cubicBezTo>
                  <a:cubicBezTo>
                    <a:pt x="13504" y="1277"/>
                    <a:pt x="12065" y="959"/>
                    <a:pt x="11480" y="842"/>
                  </a:cubicBezTo>
                  <a:lnTo>
                    <a:pt x="11480" y="858"/>
                  </a:lnTo>
                  <a:cubicBezTo>
                    <a:pt x="9974" y="524"/>
                    <a:pt x="7446" y="39"/>
                    <a:pt x="6962" y="6"/>
                  </a:cubicBezTo>
                  <a:cubicBezTo>
                    <a:pt x="6897" y="2"/>
                    <a:pt x="6833" y="1"/>
                    <a:pt x="6768"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03" name="Google Shape;1703;p41"/>
            <p:cNvSpPr/>
            <p:nvPr/>
          </p:nvSpPr>
          <p:spPr>
            <a:xfrm>
              <a:off x="6137582" y="1332028"/>
              <a:ext cx="402014" cy="232288"/>
            </a:xfrm>
            <a:custGeom>
              <a:avLst/>
              <a:gdLst/>
              <a:ahLst/>
              <a:cxnLst/>
              <a:rect l="l" t="t" r="r" b="b"/>
              <a:pathLst>
                <a:path w="10744" h="6208" extrusionOk="0">
                  <a:moveTo>
                    <a:pt x="3582" y="0"/>
                  </a:moveTo>
                  <a:cubicBezTo>
                    <a:pt x="2328" y="0"/>
                    <a:pt x="68" y="1255"/>
                    <a:pt x="1" y="1288"/>
                  </a:cubicBezTo>
                  <a:cubicBezTo>
                    <a:pt x="2377" y="2995"/>
                    <a:pt x="6210" y="6107"/>
                    <a:pt x="6812" y="6208"/>
                  </a:cubicBezTo>
                  <a:cubicBezTo>
                    <a:pt x="8619" y="4887"/>
                    <a:pt x="9891" y="2962"/>
                    <a:pt x="10744" y="1556"/>
                  </a:cubicBezTo>
                  <a:cubicBezTo>
                    <a:pt x="9840" y="1172"/>
                    <a:pt x="5574" y="0"/>
                    <a:pt x="35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4" name="Google Shape;1704;p41"/>
            <p:cNvSpPr/>
            <p:nvPr/>
          </p:nvSpPr>
          <p:spPr>
            <a:xfrm>
              <a:off x="6137582" y="1329371"/>
              <a:ext cx="402014" cy="140428"/>
            </a:xfrm>
            <a:custGeom>
              <a:avLst/>
              <a:gdLst/>
              <a:ahLst/>
              <a:cxnLst/>
              <a:rect l="l" t="t" r="r" b="b"/>
              <a:pathLst>
                <a:path w="10744" h="3753" extrusionOk="0">
                  <a:moveTo>
                    <a:pt x="3624" y="1"/>
                  </a:moveTo>
                  <a:cubicBezTo>
                    <a:pt x="2423" y="1"/>
                    <a:pt x="1314" y="793"/>
                    <a:pt x="219" y="1276"/>
                  </a:cubicBezTo>
                  <a:cubicBezTo>
                    <a:pt x="152" y="1292"/>
                    <a:pt x="85" y="1326"/>
                    <a:pt x="18" y="1359"/>
                  </a:cubicBezTo>
                  <a:lnTo>
                    <a:pt x="1" y="1359"/>
                  </a:lnTo>
                  <a:cubicBezTo>
                    <a:pt x="938" y="2029"/>
                    <a:pt x="2093" y="2916"/>
                    <a:pt x="3198" y="3753"/>
                  </a:cubicBezTo>
                  <a:cubicBezTo>
                    <a:pt x="3733" y="3735"/>
                    <a:pt x="4269" y="3719"/>
                    <a:pt x="4838" y="3668"/>
                  </a:cubicBezTo>
                  <a:cubicBezTo>
                    <a:pt x="6761" y="3518"/>
                    <a:pt x="8535" y="3200"/>
                    <a:pt x="10025" y="2765"/>
                  </a:cubicBezTo>
                  <a:cubicBezTo>
                    <a:pt x="10293" y="2363"/>
                    <a:pt x="10527" y="1979"/>
                    <a:pt x="10744" y="1627"/>
                  </a:cubicBezTo>
                  <a:cubicBezTo>
                    <a:pt x="10710" y="1611"/>
                    <a:pt x="10677" y="1560"/>
                    <a:pt x="10644" y="1544"/>
                  </a:cubicBezTo>
                  <a:cubicBezTo>
                    <a:pt x="9439" y="1058"/>
                    <a:pt x="4251" y="20"/>
                    <a:pt x="3767" y="4"/>
                  </a:cubicBezTo>
                  <a:cubicBezTo>
                    <a:pt x="3719" y="2"/>
                    <a:pt x="3671" y="1"/>
                    <a:pt x="3624" y="1"/>
                  </a:cubicBezTo>
                  <a:close/>
                </a:path>
              </a:pathLst>
            </a:custGeom>
            <a:solidFill>
              <a:srgbClr val="E2D8A1"/>
            </a:solidFill>
            <a:ln>
              <a:noFill/>
            </a:ln>
          </p:spPr>
          <p:txBody>
            <a:bodyPr spcFirstLastPara="1" wrap="square" lIns="121900" tIns="121900" rIns="121900" bIns="121900" anchor="ctr" anchorCtr="0">
              <a:noAutofit/>
            </a:bodyPr>
            <a:lstStyle/>
            <a:p>
              <a:endParaRPr sz="2400"/>
            </a:p>
          </p:txBody>
        </p:sp>
        <p:sp>
          <p:nvSpPr>
            <p:cNvPr id="1705" name="Google Shape;1705;p41"/>
            <p:cNvSpPr/>
            <p:nvPr/>
          </p:nvSpPr>
          <p:spPr>
            <a:xfrm>
              <a:off x="6288519" y="1137276"/>
              <a:ext cx="186638" cy="284934"/>
            </a:xfrm>
            <a:custGeom>
              <a:avLst/>
              <a:gdLst/>
              <a:ahLst/>
              <a:cxnLst/>
              <a:rect l="l" t="t" r="r" b="b"/>
              <a:pathLst>
                <a:path w="4988" h="7615" extrusionOk="0">
                  <a:moveTo>
                    <a:pt x="4920" y="1"/>
                  </a:moveTo>
                  <a:cubicBezTo>
                    <a:pt x="3698" y="235"/>
                    <a:pt x="2460" y="402"/>
                    <a:pt x="1221" y="503"/>
                  </a:cubicBezTo>
                  <a:cubicBezTo>
                    <a:pt x="1172" y="503"/>
                    <a:pt x="1105" y="520"/>
                    <a:pt x="1054" y="553"/>
                  </a:cubicBezTo>
                  <a:cubicBezTo>
                    <a:pt x="1004" y="603"/>
                    <a:pt x="971" y="670"/>
                    <a:pt x="954" y="737"/>
                  </a:cubicBezTo>
                  <a:cubicBezTo>
                    <a:pt x="569" y="2260"/>
                    <a:pt x="83" y="5288"/>
                    <a:pt x="83" y="5288"/>
                  </a:cubicBezTo>
                  <a:cubicBezTo>
                    <a:pt x="0" y="5824"/>
                    <a:pt x="1288" y="7615"/>
                    <a:pt x="2593" y="7615"/>
                  </a:cubicBezTo>
                  <a:cubicBezTo>
                    <a:pt x="3782" y="7615"/>
                    <a:pt x="4552" y="6326"/>
                    <a:pt x="4585" y="6209"/>
                  </a:cubicBezTo>
                  <a:cubicBezTo>
                    <a:pt x="4820" y="5640"/>
                    <a:pt x="4987" y="636"/>
                    <a:pt x="4920"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06" name="Google Shape;1706;p41"/>
            <p:cNvSpPr/>
            <p:nvPr/>
          </p:nvSpPr>
          <p:spPr>
            <a:xfrm>
              <a:off x="6252787" y="1293788"/>
              <a:ext cx="234870" cy="167855"/>
            </a:xfrm>
            <a:custGeom>
              <a:avLst/>
              <a:gdLst/>
              <a:ahLst/>
              <a:cxnLst/>
              <a:rect l="l" t="t" r="r" b="b"/>
              <a:pathLst>
                <a:path w="6277" h="4486" extrusionOk="0">
                  <a:moveTo>
                    <a:pt x="1223" y="1"/>
                  </a:moveTo>
                  <a:cubicBezTo>
                    <a:pt x="536" y="369"/>
                    <a:pt x="1" y="955"/>
                    <a:pt x="1" y="955"/>
                  </a:cubicBezTo>
                  <a:cubicBezTo>
                    <a:pt x="420" y="2143"/>
                    <a:pt x="1708" y="3332"/>
                    <a:pt x="3381" y="4486"/>
                  </a:cubicBezTo>
                  <a:lnTo>
                    <a:pt x="4586" y="3231"/>
                  </a:lnTo>
                  <a:lnTo>
                    <a:pt x="5389" y="3783"/>
                  </a:lnTo>
                  <a:cubicBezTo>
                    <a:pt x="5925" y="3332"/>
                    <a:pt x="6277" y="2796"/>
                    <a:pt x="6159" y="2093"/>
                  </a:cubicBezTo>
                  <a:lnTo>
                    <a:pt x="5674" y="1190"/>
                  </a:lnTo>
                  <a:cubicBezTo>
                    <a:pt x="5374" y="1729"/>
                    <a:pt x="4787" y="1949"/>
                    <a:pt x="4135" y="1949"/>
                  </a:cubicBezTo>
                  <a:cubicBezTo>
                    <a:pt x="2784" y="1949"/>
                    <a:pt x="1155" y="1006"/>
                    <a:pt x="12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7" name="Google Shape;1707;p41"/>
            <p:cNvSpPr/>
            <p:nvPr/>
          </p:nvSpPr>
          <p:spPr>
            <a:xfrm>
              <a:off x="6309136" y="976984"/>
              <a:ext cx="209164" cy="346074"/>
            </a:xfrm>
            <a:custGeom>
              <a:avLst/>
              <a:gdLst/>
              <a:ahLst/>
              <a:cxnLst/>
              <a:rect l="l" t="t" r="r" b="b"/>
              <a:pathLst>
                <a:path w="5590" h="9249" extrusionOk="0">
                  <a:moveTo>
                    <a:pt x="2796" y="1"/>
                  </a:moveTo>
                  <a:cubicBezTo>
                    <a:pt x="1759" y="1"/>
                    <a:pt x="755" y="888"/>
                    <a:pt x="704" y="1022"/>
                  </a:cubicBezTo>
                  <a:cubicBezTo>
                    <a:pt x="1" y="3481"/>
                    <a:pt x="202" y="7615"/>
                    <a:pt x="520" y="8434"/>
                  </a:cubicBezTo>
                  <a:cubicBezTo>
                    <a:pt x="611" y="8638"/>
                    <a:pt x="1468" y="9248"/>
                    <a:pt x="2764" y="9248"/>
                  </a:cubicBezTo>
                  <a:cubicBezTo>
                    <a:pt x="3383" y="9248"/>
                    <a:pt x="4103" y="9109"/>
                    <a:pt x="4887" y="8720"/>
                  </a:cubicBezTo>
                  <a:cubicBezTo>
                    <a:pt x="5055" y="7883"/>
                    <a:pt x="5590" y="3180"/>
                    <a:pt x="5456" y="1741"/>
                  </a:cubicBezTo>
                  <a:cubicBezTo>
                    <a:pt x="5440" y="1574"/>
                    <a:pt x="5407" y="1373"/>
                    <a:pt x="5322" y="1223"/>
                  </a:cubicBezTo>
                  <a:cubicBezTo>
                    <a:pt x="5239" y="1089"/>
                    <a:pt x="5121" y="989"/>
                    <a:pt x="5021" y="888"/>
                  </a:cubicBezTo>
                  <a:cubicBezTo>
                    <a:pt x="4403" y="386"/>
                    <a:pt x="3615" y="1"/>
                    <a:pt x="2796"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8" name="Google Shape;1708;p41"/>
            <p:cNvSpPr/>
            <p:nvPr/>
          </p:nvSpPr>
          <p:spPr>
            <a:xfrm>
              <a:off x="6304159" y="973429"/>
              <a:ext cx="92683" cy="207106"/>
            </a:xfrm>
            <a:custGeom>
              <a:avLst/>
              <a:gdLst/>
              <a:ahLst/>
              <a:cxnLst/>
              <a:rect l="l" t="t" r="r" b="b"/>
              <a:pathLst>
                <a:path w="2477" h="5535" extrusionOk="0">
                  <a:moveTo>
                    <a:pt x="1575" y="1"/>
                  </a:moveTo>
                  <a:cubicBezTo>
                    <a:pt x="1188" y="1"/>
                    <a:pt x="837" y="200"/>
                    <a:pt x="602" y="464"/>
                  </a:cubicBezTo>
                  <a:cubicBezTo>
                    <a:pt x="352" y="782"/>
                    <a:pt x="252" y="1167"/>
                    <a:pt x="201" y="1568"/>
                  </a:cubicBezTo>
                  <a:cubicBezTo>
                    <a:pt x="0" y="2840"/>
                    <a:pt x="201" y="4163"/>
                    <a:pt x="386" y="5468"/>
                  </a:cubicBezTo>
                  <a:lnTo>
                    <a:pt x="453" y="5535"/>
                  </a:lnTo>
                  <a:cubicBezTo>
                    <a:pt x="904" y="5434"/>
                    <a:pt x="1356" y="5350"/>
                    <a:pt x="1825" y="5283"/>
                  </a:cubicBezTo>
                  <a:cubicBezTo>
                    <a:pt x="2142" y="3828"/>
                    <a:pt x="2477" y="2355"/>
                    <a:pt x="2394" y="832"/>
                  </a:cubicBezTo>
                  <a:cubicBezTo>
                    <a:pt x="2376" y="631"/>
                    <a:pt x="2360" y="414"/>
                    <a:pt x="2209" y="247"/>
                  </a:cubicBezTo>
                  <a:cubicBezTo>
                    <a:pt x="2092" y="129"/>
                    <a:pt x="1925" y="46"/>
                    <a:pt x="1740" y="13"/>
                  </a:cubicBezTo>
                  <a:cubicBezTo>
                    <a:pt x="1685" y="4"/>
                    <a:pt x="1630" y="1"/>
                    <a:pt x="157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9" name="Google Shape;1709;p41"/>
            <p:cNvSpPr/>
            <p:nvPr/>
          </p:nvSpPr>
          <p:spPr>
            <a:xfrm>
              <a:off x="7263365" y="3128948"/>
              <a:ext cx="140914" cy="72104"/>
            </a:xfrm>
            <a:custGeom>
              <a:avLst/>
              <a:gdLst/>
              <a:ahLst/>
              <a:cxnLst/>
              <a:rect l="l" t="t" r="r" b="b"/>
              <a:pathLst>
                <a:path w="3766" h="1927" extrusionOk="0">
                  <a:moveTo>
                    <a:pt x="314" y="1"/>
                  </a:moveTo>
                  <a:cubicBezTo>
                    <a:pt x="231" y="1"/>
                    <a:pt x="151" y="18"/>
                    <a:pt x="84" y="68"/>
                  </a:cubicBezTo>
                  <a:lnTo>
                    <a:pt x="18" y="251"/>
                  </a:lnTo>
                  <a:cubicBezTo>
                    <a:pt x="0" y="653"/>
                    <a:pt x="67" y="820"/>
                    <a:pt x="167" y="1239"/>
                  </a:cubicBezTo>
                  <a:cubicBezTo>
                    <a:pt x="167" y="1289"/>
                    <a:pt x="185" y="1340"/>
                    <a:pt x="218" y="1389"/>
                  </a:cubicBezTo>
                  <a:cubicBezTo>
                    <a:pt x="268" y="1456"/>
                    <a:pt x="352" y="1490"/>
                    <a:pt x="453" y="1507"/>
                  </a:cubicBezTo>
                  <a:cubicBezTo>
                    <a:pt x="736" y="1590"/>
                    <a:pt x="1038" y="1674"/>
                    <a:pt x="1323" y="1741"/>
                  </a:cubicBezTo>
                  <a:cubicBezTo>
                    <a:pt x="1704" y="1847"/>
                    <a:pt x="2099" y="1927"/>
                    <a:pt x="2483" y="1927"/>
                  </a:cubicBezTo>
                  <a:cubicBezTo>
                    <a:pt x="2520" y="1927"/>
                    <a:pt x="2558" y="1926"/>
                    <a:pt x="2594" y="1925"/>
                  </a:cubicBezTo>
                  <a:cubicBezTo>
                    <a:pt x="3030" y="1909"/>
                    <a:pt x="3465" y="1757"/>
                    <a:pt x="3766" y="1440"/>
                  </a:cubicBezTo>
                  <a:cubicBezTo>
                    <a:pt x="2912" y="1389"/>
                    <a:pt x="2092" y="1054"/>
                    <a:pt x="1439" y="503"/>
                  </a:cubicBezTo>
                  <a:cubicBezTo>
                    <a:pt x="1323" y="403"/>
                    <a:pt x="1205" y="285"/>
                    <a:pt x="1071" y="202"/>
                  </a:cubicBezTo>
                  <a:cubicBezTo>
                    <a:pt x="921" y="117"/>
                    <a:pt x="754" y="68"/>
                    <a:pt x="569" y="34"/>
                  </a:cubicBezTo>
                  <a:cubicBezTo>
                    <a:pt x="485" y="18"/>
                    <a:pt x="398" y="1"/>
                    <a:pt x="314"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0" name="Google Shape;1710;p41"/>
            <p:cNvSpPr/>
            <p:nvPr/>
          </p:nvSpPr>
          <p:spPr>
            <a:xfrm>
              <a:off x="6282869" y="3729369"/>
              <a:ext cx="81420" cy="129914"/>
            </a:xfrm>
            <a:custGeom>
              <a:avLst/>
              <a:gdLst/>
              <a:ahLst/>
              <a:cxnLst/>
              <a:rect l="l" t="t" r="r" b="b"/>
              <a:pathLst>
                <a:path w="2176" h="3472" extrusionOk="0">
                  <a:moveTo>
                    <a:pt x="1071" y="1"/>
                  </a:moveTo>
                  <a:lnTo>
                    <a:pt x="888" y="68"/>
                  </a:lnTo>
                  <a:cubicBezTo>
                    <a:pt x="553" y="302"/>
                    <a:pt x="453" y="469"/>
                    <a:pt x="134" y="837"/>
                  </a:cubicBezTo>
                  <a:cubicBezTo>
                    <a:pt x="101" y="888"/>
                    <a:pt x="51" y="938"/>
                    <a:pt x="34" y="989"/>
                  </a:cubicBezTo>
                  <a:cubicBezTo>
                    <a:pt x="0" y="1089"/>
                    <a:pt x="34" y="1172"/>
                    <a:pt x="67" y="1256"/>
                  </a:cubicBezTo>
                  <a:cubicBezTo>
                    <a:pt x="185" y="1540"/>
                    <a:pt x="319" y="1808"/>
                    <a:pt x="435" y="2093"/>
                  </a:cubicBezTo>
                  <a:cubicBezTo>
                    <a:pt x="620" y="2477"/>
                    <a:pt x="821" y="2863"/>
                    <a:pt x="1105" y="3131"/>
                  </a:cubicBezTo>
                  <a:cubicBezTo>
                    <a:pt x="1323" y="3336"/>
                    <a:pt x="1600" y="3472"/>
                    <a:pt x="1898" y="3472"/>
                  </a:cubicBezTo>
                  <a:cubicBezTo>
                    <a:pt x="1989" y="3472"/>
                    <a:pt x="2082" y="3459"/>
                    <a:pt x="2176" y="3432"/>
                  </a:cubicBezTo>
                  <a:cubicBezTo>
                    <a:pt x="1724" y="2846"/>
                    <a:pt x="1490" y="2042"/>
                    <a:pt x="1540" y="1190"/>
                  </a:cubicBezTo>
                  <a:cubicBezTo>
                    <a:pt x="1540" y="1038"/>
                    <a:pt x="1557" y="888"/>
                    <a:pt x="1540" y="754"/>
                  </a:cubicBezTo>
                  <a:cubicBezTo>
                    <a:pt x="1524" y="587"/>
                    <a:pt x="1457" y="453"/>
                    <a:pt x="1390" y="302"/>
                  </a:cubicBezTo>
                  <a:cubicBezTo>
                    <a:pt x="1323" y="168"/>
                    <a:pt x="1238" y="34"/>
                    <a:pt x="1071"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1" name="Google Shape;1711;p41"/>
            <p:cNvSpPr/>
            <p:nvPr/>
          </p:nvSpPr>
          <p:spPr>
            <a:xfrm>
              <a:off x="6021778" y="2204166"/>
              <a:ext cx="324372" cy="153487"/>
            </a:xfrm>
            <a:custGeom>
              <a:avLst/>
              <a:gdLst/>
              <a:ahLst/>
              <a:cxnLst/>
              <a:rect l="l" t="t" r="r" b="b"/>
              <a:pathLst>
                <a:path w="8669" h="4102" extrusionOk="0">
                  <a:moveTo>
                    <a:pt x="8669" y="1"/>
                  </a:moveTo>
                  <a:lnTo>
                    <a:pt x="1" y="3131"/>
                  </a:lnTo>
                  <a:lnTo>
                    <a:pt x="184" y="4101"/>
                  </a:lnTo>
                  <a:cubicBezTo>
                    <a:pt x="5155" y="2528"/>
                    <a:pt x="8669" y="1"/>
                    <a:pt x="8669"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2" name="Google Shape;1712;p41"/>
            <p:cNvSpPr/>
            <p:nvPr/>
          </p:nvSpPr>
          <p:spPr>
            <a:xfrm>
              <a:off x="6453151" y="2373886"/>
              <a:ext cx="139680" cy="107051"/>
            </a:xfrm>
            <a:custGeom>
              <a:avLst/>
              <a:gdLst/>
              <a:ahLst/>
              <a:cxnLst/>
              <a:rect l="l" t="t" r="r" b="b"/>
              <a:pathLst>
                <a:path w="3733" h="2861" extrusionOk="0">
                  <a:moveTo>
                    <a:pt x="3733" y="0"/>
                  </a:moveTo>
                  <a:lnTo>
                    <a:pt x="1725" y="1640"/>
                  </a:lnTo>
                  <a:lnTo>
                    <a:pt x="1" y="1723"/>
                  </a:lnTo>
                  <a:lnTo>
                    <a:pt x="1808" y="2861"/>
                  </a:lnTo>
                  <a:lnTo>
                    <a:pt x="3733" y="0"/>
                  </a:ln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713" name="Google Shape;1713;p41"/>
            <p:cNvSpPr/>
            <p:nvPr/>
          </p:nvSpPr>
          <p:spPr>
            <a:xfrm>
              <a:off x="7461185" y="1568686"/>
              <a:ext cx="380760" cy="686274"/>
            </a:xfrm>
            <a:custGeom>
              <a:avLst/>
              <a:gdLst/>
              <a:ahLst/>
              <a:cxnLst/>
              <a:rect l="l" t="t" r="r" b="b"/>
              <a:pathLst>
                <a:path w="10176" h="18341" extrusionOk="0">
                  <a:moveTo>
                    <a:pt x="4570" y="1"/>
                  </a:moveTo>
                  <a:lnTo>
                    <a:pt x="4570" y="1"/>
                  </a:lnTo>
                  <a:cubicBezTo>
                    <a:pt x="5105" y="5523"/>
                    <a:pt x="9271" y="10141"/>
                    <a:pt x="9271" y="10141"/>
                  </a:cubicBezTo>
                  <a:lnTo>
                    <a:pt x="1" y="18256"/>
                  </a:lnTo>
                  <a:lnTo>
                    <a:pt x="286" y="18341"/>
                  </a:lnTo>
                  <a:lnTo>
                    <a:pt x="10175" y="10309"/>
                  </a:lnTo>
                  <a:cubicBezTo>
                    <a:pt x="8067" y="7230"/>
                    <a:pt x="6009" y="4050"/>
                    <a:pt x="4570"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714" name="Google Shape;1714;p41"/>
            <p:cNvSpPr/>
            <p:nvPr/>
          </p:nvSpPr>
          <p:spPr>
            <a:xfrm>
              <a:off x="6282869" y="3294254"/>
              <a:ext cx="143421" cy="565042"/>
            </a:xfrm>
            <a:custGeom>
              <a:avLst/>
              <a:gdLst/>
              <a:ahLst/>
              <a:cxnLst/>
              <a:rect l="l" t="t" r="r" b="b"/>
              <a:pathLst>
                <a:path w="3833" h="15101" extrusionOk="0">
                  <a:moveTo>
                    <a:pt x="268" y="1"/>
                  </a:moveTo>
                  <a:lnTo>
                    <a:pt x="268" y="1"/>
                  </a:lnTo>
                  <a:cubicBezTo>
                    <a:pt x="435" y="4501"/>
                    <a:pt x="603" y="7145"/>
                    <a:pt x="770" y="11781"/>
                  </a:cubicBezTo>
                  <a:cubicBezTo>
                    <a:pt x="536" y="11982"/>
                    <a:pt x="419" y="12149"/>
                    <a:pt x="134" y="12466"/>
                  </a:cubicBezTo>
                  <a:cubicBezTo>
                    <a:pt x="101" y="12517"/>
                    <a:pt x="51" y="12567"/>
                    <a:pt x="34" y="12618"/>
                  </a:cubicBezTo>
                  <a:cubicBezTo>
                    <a:pt x="0" y="12718"/>
                    <a:pt x="34" y="12801"/>
                    <a:pt x="67" y="12885"/>
                  </a:cubicBezTo>
                  <a:cubicBezTo>
                    <a:pt x="185" y="13169"/>
                    <a:pt x="319" y="13437"/>
                    <a:pt x="435" y="13722"/>
                  </a:cubicBezTo>
                  <a:cubicBezTo>
                    <a:pt x="620" y="14106"/>
                    <a:pt x="821" y="14492"/>
                    <a:pt x="1105" y="14760"/>
                  </a:cubicBezTo>
                  <a:cubicBezTo>
                    <a:pt x="1323" y="14965"/>
                    <a:pt x="1600" y="15101"/>
                    <a:pt x="1898" y="15101"/>
                  </a:cubicBezTo>
                  <a:cubicBezTo>
                    <a:pt x="1989" y="15101"/>
                    <a:pt x="2082" y="15088"/>
                    <a:pt x="2176" y="15061"/>
                  </a:cubicBezTo>
                  <a:cubicBezTo>
                    <a:pt x="1724" y="14475"/>
                    <a:pt x="1490" y="13671"/>
                    <a:pt x="1540" y="12819"/>
                  </a:cubicBezTo>
                  <a:cubicBezTo>
                    <a:pt x="1540" y="12667"/>
                    <a:pt x="1557" y="12517"/>
                    <a:pt x="1540" y="12383"/>
                  </a:cubicBezTo>
                  <a:cubicBezTo>
                    <a:pt x="1524" y="12216"/>
                    <a:pt x="1457" y="12082"/>
                    <a:pt x="1390" y="11931"/>
                  </a:cubicBezTo>
                  <a:lnTo>
                    <a:pt x="1390" y="11915"/>
                  </a:lnTo>
                  <a:cubicBezTo>
                    <a:pt x="2042" y="9454"/>
                    <a:pt x="3146" y="5088"/>
                    <a:pt x="3833" y="369"/>
                  </a:cubicBezTo>
                  <a:cubicBezTo>
                    <a:pt x="3297" y="335"/>
                    <a:pt x="2762" y="302"/>
                    <a:pt x="2226" y="251"/>
                  </a:cubicBezTo>
                  <a:cubicBezTo>
                    <a:pt x="1573" y="184"/>
                    <a:pt x="921" y="101"/>
                    <a:pt x="2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5" name="Google Shape;1715;p41"/>
            <p:cNvSpPr/>
            <p:nvPr/>
          </p:nvSpPr>
          <p:spPr>
            <a:xfrm>
              <a:off x="7264001" y="3136469"/>
              <a:ext cx="140278" cy="64583"/>
            </a:xfrm>
            <a:custGeom>
              <a:avLst/>
              <a:gdLst/>
              <a:ahLst/>
              <a:cxnLst/>
              <a:rect l="l" t="t" r="r" b="b"/>
              <a:pathLst>
                <a:path w="3749" h="1726" extrusionOk="0">
                  <a:moveTo>
                    <a:pt x="1038" y="1"/>
                  </a:moveTo>
                  <a:cubicBezTo>
                    <a:pt x="686" y="117"/>
                    <a:pt x="351" y="251"/>
                    <a:pt x="1" y="385"/>
                  </a:cubicBezTo>
                  <a:cubicBezTo>
                    <a:pt x="34" y="586"/>
                    <a:pt x="84" y="753"/>
                    <a:pt x="150" y="1038"/>
                  </a:cubicBezTo>
                  <a:cubicBezTo>
                    <a:pt x="150" y="1088"/>
                    <a:pt x="168" y="1139"/>
                    <a:pt x="201" y="1188"/>
                  </a:cubicBezTo>
                  <a:cubicBezTo>
                    <a:pt x="251" y="1255"/>
                    <a:pt x="335" y="1289"/>
                    <a:pt x="436" y="1306"/>
                  </a:cubicBezTo>
                  <a:cubicBezTo>
                    <a:pt x="719" y="1389"/>
                    <a:pt x="1021" y="1473"/>
                    <a:pt x="1306" y="1540"/>
                  </a:cubicBezTo>
                  <a:cubicBezTo>
                    <a:pt x="1687" y="1646"/>
                    <a:pt x="2082" y="1726"/>
                    <a:pt x="2466" y="1726"/>
                  </a:cubicBezTo>
                  <a:cubicBezTo>
                    <a:pt x="2503" y="1726"/>
                    <a:pt x="2541" y="1725"/>
                    <a:pt x="2577" y="1724"/>
                  </a:cubicBezTo>
                  <a:cubicBezTo>
                    <a:pt x="3013" y="1708"/>
                    <a:pt x="3448" y="1556"/>
                    <a:pt x="3749" y="1239"/>
                  </a:cubicBezTo>
                  <a:cubicBezTo>
                    <a:pt x="2895" y="1188"/>
                    <a:pt x="2075" y="853"/>
                    <a:pt x="1422" y="302"/>
                  </a:cubicBezTo>
                  <a:cubicBezTo>
                    <a:pt x="1306" y="202"/>
                    <a:pt x="1188" y="84"/>
                    <a:pt x="105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6" name="Google Shape;1716;p41"/>
            <p:cNvSpPr/>
            <p:nvPr/>
          </p:nvSpPr>
          <p:spPr>
            <a:xfrm>
              <a:off x="5850823" y="1904872"/>
              <a:ext cx="227349" cy="200408"/>
            </a:xfrm>
            <a:custGeom>
              <a:avLst/>
              <a:gdLst/>
              <a:ahLst/>
              <a:cxnLst/>
              <a:rect l="l" t="t" r="r" b="b"/>
              <a:pathLst>
                <a:path w="6076" h="5356" extrusionOk="0">
                  <a:moveTo>
                    <a:pt x="6076" y="1"/>
                  </a:moveTo>
                  <a:lnTo>
                    <a:pt x="6076" y="1"/>
                  </a:lnTo>
                  <a:cubicBezTo>
                    <a:pt x="6076" y="1"/>
                    <a:pt x="4184" y="101"/>
                    <a:pt x="18" y="3749"/>
                  </a:cubicBezTo>
                  <a:cubicBezTo>
                    <a:pt x="18" y="3767"/>
                    <a:pt x="18" y="3767"/>
                    <a:pt x="1" y="3783"/>
                  </a:cubicBezTo>
                  <a:cubicBezTo>
                    <a:pt x="46" y="3902"/>
                    <a:pt x="128" y="3939"/>
                    <a:pt x="224" y="3939"/>
                  </a:cubicBezTo>
                  <a:cubicBezTo>
                    <a:pt x="378" y="3939"/>
                    <a:pt x="569" y="3846"/>
                    <a:pt x="711" y="3846"/>
                  </a:cubicBezTo>
                  <a:cubicBezTo>
                    <a:pt x="780" y="3846"/>
                    <a:pt x="836" y="3868"/>
                    <a:pt x="871" y="3934"/>
                  </a:cubicBezTo>
                  <a:cubicBezTo>
                    <a:pt x="1022" y="4218"/>
                    <a:pt x="971" y="4787"/>
                    <a:pt x="971" y="5121"/>
                  </a:cubicBezTo>
                  <a:lnTo>
                    <a:pt x="971" y="5356"/>
                  </a:lnTo>
                  <a:cubicBezTo>
                    <a:pt x="3080" y="2377"/>
                    <a:pt x="6076" y="1"/>
                    <a:pt x="6076"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7" name="Google Shape;1717;p41"/>
            <p:cNvSpPr/>
            <p:nvPr/>
          </p:nvSpPr>
          <p:spPr>
            <a:xfrm>
              <a:off x="7057986" y="3062871"/>
              <a:ext cx="126509" cy="58633"/>
            </a:xfrm>
            <a:custGeom>
              <a:avLst/>
              <a:gdLst/>
              <a:ahLst/>
              <a:cxnLst/>
              <a:rect l="l" t="t" r="r" b="b"/>
              <a:pathLst>
                <a:path w="3381" h="1567" extrusionOk="0">
                  <a:moveTo>
                    <a:pt x="988" y="0"/>
                  </a:moveTo>
                  <a:cubicBezTo>
                    <a:pt x="926" y="0"/>
                    <a:pt x="864" y="3"/>
                    <a:pt x="804" y="9"/>
                  </a:cubicBezTo>
                  <a:cubicBezTo>
                    <a:pt x="536" y="27"/>
                    <a:pt x="235" y="127"/>
                    <a:pt x="101" y="361"/>
                  </a:cubicBezTo>
                  <a:cubicBezTo>
                    <a:pt x="0" y="545"/>
                    <a:pt x="34" y="779"/>
                    <a:pt x="118" y="964"/>
                  </a:cubicBezTo>
                  <a:cubicBezTo>
                    <a:pt x="152" y="1031"/>
                    <a:pt x="168" y="1080"/>
                    <a:pt x="235" y="1114"/>
                  </a:cubicBezTo>
                  <a:cubicBezTo>
                    <a:pt x="286" y="1147"/>
                    <a:pt x="353" y="1147"/>
                    <a:pt x="402" y="1147"/>
                  </a:cubicBezTo>
                  <a:cubicBezTo>
                    <a:pt x="770" y="1114"/>
                    <a:pt x="1105" y="964"/>
                    <a:pt x="1473" y="913"/>
                  </a:cubicBezTo>
                  <a:cubicBezTo>
                    <a:pt x="1584" y="894"/>
                    <a:pt x="1697" y="885"/>
                    <a:pt x="1810" y="885"/>
                  </a:cubicBezTo>
                  <a:cubicBezTo>
                    <a:pt x="2392" y="885"/>
                    <a:pt x="2975" y="1131"/>
                    <a:pt x="3381" y="1566"/>
                  </a:cubicBezTo>
                  <a:lnTo>
                    <a:pt x="3063" y="1147"/>
                  </a:lnTo>
                  <a:cubicBezTo>
                    <a:pt x="2675" y="480"/>
                    <a:pt x="1783" y="0"/>
                    <a:pt x="98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8" name="Google Shape;1718;p41"/>
            <p:cNvSpPr/>
            <p:nvPr/>
          </p:nvSpPr>
          <p:spPr>
            <a:xfrm>
              <a:off x="6939676" y="3001733"/>
              <a:ext cx="83291" cy="13807"/>
            </a:xfrm>
            <a:custGeom>
              <a:avLst/>
              <a:gdLst/>
              <a:ahLst/>
              <a:cxnLst/>
              <a:rect l="l" t="t" r="r" b="b"/>
              <a:pathLst>
                <a:path w="2226" h="369" extrusionOk="0">
                  <a:moveTo>
                    <a:pt x="1020" y="0"/>
                  </a:moveTo>
                  <a:cubicBezTo>
                    <a:pt x="802" y="0"/>
                    <a:pt x="585" y="6"/>
                    <a:pt x="385" y="6"/>
                  </a:cubicBezTo>
                  <a:cubicBezTo>
                    <a:pt x="316" y="6"/>
                    <a:pt x="249" y="5"/>
                    <a:pt x="184" y="3"/>
                  </a:cubicBezTo>
                  <a:cubicBezTo>
                    <a:pt x="117" y="3"/>
                    <a:pt x="0" y="37"/>
                    <a:pt x="17" y="121"/>
                  </a:cubicBezTo>
                  <a:cubicBezTo>
                    <a:pt x="34" y="155"/>
                    <a:pt x="67" y="171"/>
                    <a:pt x="101" y="188"/>
                  </a:cubicBezTo>
                  <a:cubicBezTo>
                    <a:pt x="387" y="320"/>
                    <a:pt x="695" y="369"/>
                    <a:pt x="1011" y="369"/>
                  </a:cubicBezTo>
                  <a:cubicBezTo>
                    <a:pt x="1415" y="369"/>
                    <a:pt x="1831" y="289"/>
                    <a:pt x="2225" y="204"/>
                  </a:cubicBezTo>
                  <a:lnTo>
                    <a:pt x="2176" y="137"/>
                  </a:lnTo>
                  <a:cubicBezTo>
                    <a:pt x="1845" y="20"/>
                    <a:pt x="1429" y="0"/>
                    <a:pt x="10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9" name="Google Shape;1719;p41"/>
            <p:cNvSpPr/>
            <p:nvPr/>
          </p:nvSpPr>
          <p:spPr>
            <a:xfrm>
              <a:off x="6948431" y="3145860"/>
              <a:ext cx="28213" cy="32104"/>
            </a:xfrm>
            <a:custGeom>
              <a:avLst/>
              <a:gdLst/>
              <a:ahLst/>
              <a:cxnLst/>
              <a:rect l="l" t="t" r="r" b="b"/>
              <a:pathLst>
                <a:path w="754" h="858" extrusionOk="0">
                  <a:moveTo>
                    <a:pt x="753" y="0"/>
                  </a:moveTo>
                  <a:lnTo>
                    <a:pt x="335" y="218"/>
                  </a:lnTo>
                  <a:cubicBezTo>
                    <a:pt x="235" y="319"/>
                    <a:pt x="151" y="419"/>
                    <a:pt x="84" y="536"/>
                  </a:cubicBezTo>
                  <a:cubicBezTo>
                    <a:pt x="34" y="620"/>
                    <a:pt x="1" y="720"/>
                    <a:pt x="50" y="787"/>
                  </a:cubicBezTo>
                  <a:cubicBezTo>
                    <a:pt x="81" y="838"/>
                    <a:pt x="137" y="858"/>
                    <a:pt x="195" y="858"/>
                  </a:cubicBezTo>
                  <a:cubicBezTo>
                    <a:pt x="232" y="858"/>
                    <a:pt x="269" y="850"/>
                    <a:pt x="302" y="837"/>
                  </a:cubicBezTo>
                  <a:cubicBezTo>
                    <a:pt x="469" y="787"/>
                    <a:pt x="586" y="653"/>
                    <a:pt x="653" y="502"/>
                  </a:cubicBezTo>
                  <a:cubicBezTo>
                    <a:pt x="720" y="335"/>
                    <a:pt x="753" y="167"/>
                    <a:pt x="75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20" name="Google Shape;1720;p41"/>
            <p:cNvSpPr/>
            <p:nvPr/>
          </p:nvSpPr>
          <p:spPr>
            <a:xfrm>
              <a:off x="7320350" y="1562101"/>
              <a:ext cx="96462" cy="75546"/>
            </a:xfrm>
            <a:custGeom>
              <a:avLst/>
              <a:gdLst/>
              <a:ahLst/>
              <a:cxnLst/>
              <a:rect l="l" t="t" r="r" b="b"/>
              <a:pathLst>
                <a:path w="2578" h="2019" extrusionOk="0">
                  <a:moveTo>
                    <a:pt x="900" y="1"/>
                  </a:moveTo>
                  <a:cubicBezTo>
                    <a:pt x="543" y="1"/>
                    <a:pt x="169" y="201"/>
                    <a:pt x="1" y="578"/>
                  </a:cubicBezTo>
                  <a:cubicBezTo>
                    <a:pt x="231" y="1022"/>
                    <a:pt x="1741" y="2018"/>
                    <a:pt x="2061" y="2018"/>
                  </a:cubicBezTo>
                  <a:cubicBezTo>
                    <a:pt x="2066" y="2018"/>
                    <a:pt x="2071" y="2018"/>
                    <a:pt x="2076" y="2017"/>
                  </a:cubicBezTo>
                  <a:cubicBezTo>
                    <a:pt x="2410" y="1984"/>
                    <a:pt x="2578" y="1565"/>
                    <a:pt x="2527" y="1348"/>
                  </a:cubicBezTo>
                  <a:cubicBezTo>
                    <a:pt x="2493" y="1248"/>
                    <a:pt x="2058" y="962"/>
                    <a:pt x="1540" y="293"/>
                  </a:cubicBezTo>
                  <a:cubicBezTo>
                    <a:pt x="1383" y="96"/>
                    <a:pt x="1145" y="1"/>
                    <a:pt x="900"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1" name="Google Shape;1721;p41"/>
            <p:cNvSpPr/>
            <p:nvPr/>
          </p:nvSpPr>
          <p:spPr>
            <a:xfrm>
              <a:off x="7275862" y="1562288"/>
              <a:ext cx="104619" cy="106453"/>
            </a:xfrm>
            <a:custGeom>
              <a:avLst/>
              <a:gdLst/>
              <a:ahLst/>
              <a:cxnLst/>
              <a:rect l="l" t="t" r="r" b="b"/>
              <a:pathLst>
                <a:path w="2796" h="2845" extrusionOk="0">
                  <a:moveTo>
                    <a:pt x="2072" y="0"/>
                  </a:moveTo>
                  <a:cubicBezTo>
                    <a:pt x="1683" y="0"/>
                    <a:pt x="1163" y="310"/>
                    <a:pt x="721" y="824"/>
                  </a:cubicBezTo>
                  <a:cubicBezTo>
                    <a:pt x="101" y="1560"/>
                    <a:pt x="1" y="2314"/>
                    <a:pt x="353" y="2664"/>
                  </a:cubicBezTo>
                  <a:cubicBezTo>
                    <a:pt x="463" y="2785"/>
                    <a:pt x="607" y="2845"/>
                    <a:pt x="773" y="2845"/>
                  </a:cubicBezTo>
                  <a:cubicBezTo>
                    <a:pt x="1112" y="2845"/>
                    <a:pt x="1543" y="2596"/>
                    <a:pt x="1959" y="2113"/>
                  </a:cubicBezTo>
                  <a:cubicBezTo>
                    <a:pt x="2578" y="1376"/>
                    <a:pt x="2796" y="506"/>
                    <a:pt x="2461" y="154"/>
                  </a:cubicBezTo>
                  <a:cubicBezTo>
                    <a:pt x="2361" y="49"/>
                    <a:pt x="2227" y="0"/>
                    <a:pt x="2072"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2" name="Google Shape;1722;p41"/>
            <p:cNvSpPr/>
            <p:nvPr/>
          </p:nvSpPr>
          <p:spPr>
            <a:xfrm>
              <a:off x="7358515" y="1666942"/>
              <a:ext cx="62038" cy="51973"/>
            </a:xfrm>
            <a:custGeom>
              <a:avLst/>
              <a:gdLst/>
              <a:ahLst/>
              <a:cxnLst/>
              <a:rect l="l" t="t" r="r" b="b"/>
              <a:pathLst>
                <a:path w="1658" h="1389" extrusionOk="0">
                  <a:moveTo>
                    <a:pt x="602" y="1"/>
                  </a:moveTo>
                  <a:cubicBezTo>
                    <a:pt x="454" y="1"/>
                    <a:pt x="348" y="102"/>
                    <a:pt x="252" y="235"/>
                  </a:cubicBezTo>
                  <a:cubicBezTo>
                    <a:pt x="85" y="470"/>
                    <a:pt x="1" y="721"/>
                    <a:pt x="420" y="1056"/>
                  </a:cubicBezTo>
                  <a:cubicBezTo>
                    <a:pt x="679" y="1274"/>
                    <a:pt x="964" y="1389"/>
                    <a:pt x="1184" y="1389"/>
                  </a:cubicBezTo>
                  <a:cubicBezTo>
                    <a:pt x="1318" y="1389"/>
                    <a:pt x="1427" y="1346"/>
                    <a:pt x="1491" y="1257"/>
                  </a:cubicBezTo>
                  <a:cubicBezTo>
                    <a:pt x="1658" y="1023"/>
                    <a:pt x="1440" y="554"/>
                    <a:pt x="1022" y="202"/>
                  </a:cubicBezTo>
                  <a:cubicBezTo>
                    <a:pt x="849" y="58"/>
                    <a:pt x="714" y="1"/>
                    <a:pt x="602"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3" name="Google Shape;1723;p41"/>
            <p:cNvSpPr/>
            <p:nvPr/>
          </p:nvSpPr>
          <p:spPr>
            <a:xfrm>
              <a:off x="7383546" y="1635287"/>
              <a:ext cx="63909" cy="52908"/>
            </a:xfrm>
            <a:custGeom>
              <a:avLst/>
              <a:gdLst/>
              <a:ahLst/>
              <a:cxnLst/>
              <a:rect l="l" t="t" r="r" b="b"/>
              <a:pathLst>
                <a:path w="1708" h="1414" extrusionOk="0">
                  <a:moveTo>
                    <a:pt x="571" y="0"/>
                  </a:moveTo>
                  <a:cubicBezTo>
                    <a:pt x="426" y="0"/>
                    <a:pt x="328" y="99"/>
                    <a:pt x="235" y="229"/>
                  </a:cubicBezTo>
                  <a:cubicBezTo>
                    <a:pt x="68" y="463"/>
                    <a:pt x="1" y="697"/>
                    <a:pt x="436" y="1065"/>
                  </a:cubicBezTo>
                  <a:cubicBezTo>
                    <a:pt x="728" y="1292"/>
                    <a:pt x="1033" y="1414"/>
                    <a:pt x="1258" y="1414"/>
                  </a:cubicBezTo>
                  <a:cubicBezTo>
                    <a:pt x="1382" y="1414"/>
                    <a:pt x="1481" y="1377"/>
                    <a:pt x="1540" y="1300"/>
                  </a:cubicBezTo>
                  <a:cubicBezTo>
                    <a:pt x="1708" y="1065"/>
                    <a:pt x="1474" y="579"/>
                    <a:pt x="1038" y="229"/>
                  </a:cubicBezTo>
                  <a:cubicBezTo>
                    <a:pt x="837" y="64"/>
                    <a:pt x="689" y="0"/>
                    <a:pt x="571"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4" name="Google Shape;1724;p41"/>
            <p:cNvSpPr/>
            <p:nvPr/>
          </p:nvSpPr>
          <p:spPr>
            <a:xfrm>
              <a:off x="7414864" y="1598732"/>
              <a:ext cx="61402" cy="51935"/>
            </a:xfrm>
            <a:custGeom>
              <a:avLst/>
              <a:gdLst/>
              <a:ahLst/>
              <a:cxnLst/>
              <a:rect l="l" t="t" r="r" b="b"/>
              <a:pathLst>
                <a:path w="1641" h="1388" extrusionOk="0">
                  <a:moveTo>
                    <a:pt x="588" y="1"/>
                  </a:moveTo>
                  <a:cubicBezTo>
                    <a:pt x="437" y="1"/>
                    <a:pt x="330" y="102"/>
                    <a:pt x="235" y="235"/>
                  </a:cubicBezTo>
                  <a:cubicBezTo>
                    <a:pt x="68" y="469"/>
                    <a:pt x="1" y="720"/>
                    <a:pt x="420" y="1054"/>
                  </a:cubicBezTo>
                  <a:cubicBezTo>
                    <a:pt x="679" y="1273"/>
                    <a:pt x="957" y="1388"/>
                    <a:pt x="1171" y="1388"/>
                  </a:cubicBezTo>
                  <a:cubicBezTo>
                    <a:pt x="1302" y="1388"/>
                    <a:pt x="1410" y="1344"/>
                    <a:pt x="1473" y="1255"/>
                  </a:cubicBezTo>
                  <a:cubicBezTo>
                    <a:pt x="1641" y="1021"/>
                    <a:pt x="1440" y="552"/>
                    <a:pt x="1022" y="202"/>
                  </a:cubicBezTo>
                  <a:cubicBezTo>
                    <a:pt x="842" y="58"/>
                    <a:pt x="702" y="1"/>
                    <a:pt x="58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5" name="Google Shape;1725;p41"/>
            <p:cNvSpPr/>
            <p:nvPr/>
          </p:nvSpPr>
          <p:spPr>
            <a:xfrm>
              <a:off x="6365485" y="1205560"/>
              <a:ext cx="137210" cy="121083"/>
            </a:xfrm>
            <a:custGeom>
              <a:avLst/>
              <a:gdLst/>
              <a:ahLst/>
              <a:cxnLst/>
              <a:rect l="l" t="t" r="r" b="b"/>
              <a:pathLst>
                <a:path w="3667" h="3236" extrusionOk="0">
                  <a:moveTo>
                    <a:pt x="2194" y="0"/>
                  </a:moveTo>
                  <a:cubicBezTo>
                    <a:pt x="1273" y="0"/>
                    <a:pt x="168" y="1004"/>
                    <a:pt x="85" y="2075"/>
                  </a:cubicBezTo>
                  <a:cubicBezTo>
                    <a:pt x="1" y="3113"/>
                    <a:pt x="855" y="3196"/>
                    <a:pt x="1759" y="3229"/>
                  </a:cubicBezTo>
                  <a:cubicBezTo>
                    <a:pt x="1861" y="3233"/>
                    <a:pt x="1961" y="3235"/>
                    <a:pt x="2060" y="3235"/>
                  </a:cubicBezTo>
                  <a:cubicBezTo>
                    <a:pt x="2845" y="3235"/>
                    <a:pt x="3477" y="3077"/>
                    <a:pt x="3566" y="2125"/>
                  </a:cubicBezTo>
                  <a:cubicBezTo>
                    <a:pt x="3666" y="1020"/>
                    <a:pt x="3131" y="16"/>
                    <a:pt x="21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41"/>
            <p:cNvSpPr/>
            <p:nvPr/>
          </p:nvSpPr>
          <p:spPr>
            <a:xfrm>
              <a:off x="6396802" y="1228085"/>
              <a:ext cx="86434" cy="76070"/>
            </a:xfrm>
            <a:custGeom>
              <a:avLst/>
              <a:gdLst/>
              <a:ahLst/>
              <a:cxnLst/>
              <a:rect l="l" t="t" r="r" b="b"/>
              <a:pathLst>
                <a:path w="2310" h="2033" extrusionOk="0">
                  <a:moveTo>
                    <a:pt x="1373" y="1"/>
                  </a:moveTo>
                  <a:cubicBezTo>
                    <a:pt x="804" y="1"/>
                    <a:pt x="101" y="636"/>
                    <a:pt x="52" y="1306"/>
                  </a:cubicBezTo>
                  <a:cubicBezTo>
                    <a:pt x="1" y="1958"/>
                    <a:pt x="536" y="2009"/>
                    <a:pt x="1105" y="2025"/>
                  </a:cubicBezTo>
                  <a:cubicBezTo>
                    <a:pt x="1187" y="2029"/>
                    <a:pt x="1266" y="2032"/>
                    <a:pt x="1343" y="2032"/>
                  </a:cubicBezTo>
                  <a:cubicBezTo>
                    <a:pt x="1818" y="2032"/>
                    <a:pt x="2185" y="1916"/>
                    <a:pt x="2243" y="1339"/>
                  </a:cubicBezTo>
                  <a:cubicBezTo>
                    <a:pt x="2310" y="653"/>
                    <a:pt x="1959" y="17"/>
                    <a:pt x="137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7" name="Google Shape;1727;p41"/>
            <p:cNvSpPr/>
            <p:nvPr/>
          </p:nvSpPr>
          <p:spPr>
            <a:xfrm>
              <a:off x="6396802" y="1102853"/>
              <a:ext cx="28250" cy="50139"/>
            </a:xfrm>
            <a:custGeom>
              <a:avLst/>
              <a:gdLst/>
              <a:ahLst/>
              <a:cxnLst/>
              <a:rect l="l" t="t" r="r" b="b"/>
              <a:pathLst>
                <a:path w="755" h="1340" extrusionOk="0">
                  <a:moveTo>
                    <a:pt x="421" y="0"/>
                  </a:moveTo>
                  <a:cubicBezTo>
                    <a:pt x="242" y="0"/>
                    <a:pt x="67" y="295"/>
                    <a:pt x="34" y="653"/>
                  </a:cubicBezTo>
                  <a:cubicBezTo>
                    <a:pt x="1" y="1021"/>
                    <a:pt x="135" y="1322"/>
                    <a:pt x="319" y="1340"/>
                  </a:cubicBezTo>
                  <a:cubicBezTo>
                    <a:pt x="520" y="1340"/>
                    <a:pt x="687" y="1054"/>
                    <a:pt x="721" y="686"/>
                  </a:cubicBezTo>
                  <a:cubicBezTo>
                    <a:pt x="754" y="318"/>
                    <a:pt x="637" y="17"/>
                    <a:pt x="436" y="1"/>
                  </a:cubicBezTo>
                  <a:cubicBezTo>
                    <a:pt x="431" y="0"/>
                    <a:pt x="426" y="0"/>
                    <a:pt x="4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41"/>
            <p:cNvSpPr/>
            <p:nvPr/>
          </p:nvSpPr>
          <p:spPr>
            <a:xfrm>
              <a:off x="6384941" y="1065212"/>
              <a:ext cx="62001" cy="34536"/>
            </a:xfrm>
            <a:custGeom>
              <a:avLst/>
              <a:gdLst/>
              <a:ahLst/>
              <a:cxnLst/>
              <a:rect l="l" t="t" r="r" b="b"/>
              <a:pathLst>
                <a:path w="1657" h="923" extrusionOk="0">
                  <a:moveTo>
                    <a:pt x="1482" y="1"/>
                  </a:moveTo>
                  <a:cubicBezTo>
                    <a:pt x="1473" y="1"/>
                    <a:pt x="1464" y="1"/>
                    <a:pt x="1456" y="3"/>
                  </a:cubicBezTo>
                  <a:lnTo>
                    <a:pt x="201" y="119"/>
                  </a:lnTo>
                  <a:cubicBezTo>
                    <a:pt x="83" y="137"/>
                    <a:pt x="0" y="220"/>
                    <a:pt x="16" y="337"/>
                  </a:cubicBezTo>
                  <a:lnTo>
                    <a:pt x="16" y="739"/>
                  </a:lnTo>
                  <a:cubicBezTo>
                    <a:pt x="16" y="856"/>
                    <a:pt x="117" y="922"/>
                    <a:pt x="217" y="922"/>
                  </a:cubicBezTo>
                  <a:lnTo>
                    <a:pt x="1473" y="789"/>
                  </a:lnTo>
                  <a:cubicBezTo>
                    <a:pt x="1573" y="789"/>
                    <a:pt x="1656" y="688"/>
                    <a:pt x="1656" y="572"/>
                  </a:cubicBezTo>
                  <a:lnTo>
                    <a:pt x="1640" y="170"/>
                  </a:lnTo>
                  <a:cubicBezTo>
                    <a:pt x="1640" y="79"/>
                    <a:pt x="1570" y="1"/>
                    <a:pt x="148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41"/>
            <p:cNvSpPr/>
            <p:nvPr/>
          </p:nvSpPr>
          <p:spPr>
            <a:xfrm>
              <a:off x="6472608" y="1108465"/>
              <a:ext cx="21927" cy="46398"/>
            </a:xfrm>
            <a:custGeom>
              <a:avLst/>
              <a:gdLst/>
              <a:ahLst/>
              <a:cxnLst/>
              <a:rect l="l" t="t" r="r" b="b"/>
              <a:pathLst>
                <a:path w="586" h="1240" extrusionOk="0">
                  <a:moveTo>
                    <a:pt x="317" y="1"/>
                  </a:moveTo>
                  <a:cubicBezTo>
                    <a:pt x="167" y="1"/>
                    <a:pt x="34" y="269"/>
                    <a:pt x="16" y="621"/>
                  </a:cubicBezTo>
                  <a:cubicBezTo>
                    <a:pt x="0" y="955"/>
                    <a:pt x="117" y="1223"/>
                    <a:pt x="284" y="1239"/>
                  </a:cubicBezTo>
                  <a:cubicBezTo>
                    <a:pt x="435" y="1239"/>
                    <a:pt x="569" y="971"/>
                    <a:pt x="585" y="637"/>
                  </a:cubicBezTo>
                  <a:cubicBezTo>
                    <a:pt x="585" y="286"/>
                    <a:pt x="469" y="18"/>
                    <a:pt x="31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41"/>
            <p:cNvSpPr/>
            <p:nvPr/>
          </p:nvSpPr>
          <p:spPr>
            <a:xfrm>
              <a:off x="6464414" y="1068953"/>
              <a:ext cx="60803" cy="39064"/>
            </a:xfrm>
            <a:custGeom>
              <a:avLst/>
              <a:gdLst/>
              <a:ahLst/>
              <a:cxnLst/>
              <a:rect l="l" t="t" r="r" b="b"/>
              <a:pathLst>
                <a:path w="1625" h="1044" extrusionOk="0">
                  <a:moveTo>
                    <a:pt x="288" y="0"/>
                  </a:moveTo>
                  <a:cubicBezTo>
                    <a:pt x="199" y="0"/>
                    <a:pt x="117" y="63"/>
                    <a:pt x="101" y="153"/>
                  </a:cubicBezTo>
                  <a:lnTo>
                    <a:pt x="18" y="572"/>
                  </a:lnTo>
                  <a:cubicBezTo>
                    <a:pt x="1" y="689"/>
                    <a:pt x="68" y="789"/>
                    <a:pt x="152" y="806"/>
                  </a:cubicBezTo>
                  <a:lnTo>
                    <a:pt x="1306" y="1041"/>
                  </a:lnTo>
                  <a:cubicBezTo>
                    <a:pt x="1316" y="1042"/>
                    <a:pt x="1326" y="1043"/>
                    <a:pt x="1336" y="1043"/>
                  </a:cubicBezTo>
                  <a:cubicBezTo>
                    <a:pt x="1426" y="1043"/>
                    <a:pt x="1509" y="978"/>
                    <a:pt x="1524" y="873"/>
                  </a:cubicBezTo>
                  <a:lnTo>
                    <a:pt x="1607" y="454"/>
                  </a:lnTo>
                  <a:cubicBezTo>
                    <a:pt x="1625" y="354"/>
                    <a:pt x="1574" y="254"/>
                    <a:pt x="1473" y="220"/>
                  </a:cubicBezTo>
                  <a:lnTo>
                    <a:pt x="320" y="3"/>
                  </a:lnTo>
                  <a:cubicBezTo>
                    <a:pt x="309" y="1"/>
                    <a:pt x="298" y="0"/>
                    <a:pt x="28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1" name="Google Shape;1731;p41"/>
            <p:cNvSpPr/>
            <p:nvPr/>
          </p:nvSpPr>
          <p:spPr>
            <a:xfrm>
              <a:off x="6422507" y="1224343"/>
              <a:ext cx="58222" cy="32591"/>
            </a:xfrm>
            <a:custGeom>
              <a:avLst/>
              <a:gdLst/>
              <a:ahLst/>
              <a:cxnLst/>
              <a:rect l="l" t="t" r="r" b="b"/>
              <a:pathLst>
                <a:path w="1556" h="871" extrusionOk="0">
                  <a:moveTo>
                    <a:pt x="620" y="1"/>
                  </a:moveTo>
                  <a:cubicBezTo>
                    <a:pt x="201" y="1"/>
                    <a:pt x="0" y="469"/>
                    <a:pt x="0" y="469"/>
                  </a:cubicBezTo>
                  <a:cubicBezTo>
                    <a:pt x="82" y="461"/>
                    <a:pt x="162" y="457"/>
                    <a:pt x="241" y="457"/>
                  </a:cubicBezTo>
                  <a:cubicBezTo>
                    <a:pt x="698" y="457"/>
                    <a:pt x="1111" y="585"/>
                    <a:pt x="1440" y="870"/>
                  </a:cubicBezTo>
                  <a:cubicBezTo>
                    <a:pt x="1440" y="870"/>
                    <a:pt x="1556" y="402"/>
                    <a:pt x="937" y="83"/>
                  </a:cubicBezTo>
                  <a:cubicBezTo>
                    <a:pt x="820" y="25"/>
                    <a:pt x="715" y="1"/>
                    <a:pt x="6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41"/>
            <p:cNvSpPr/>
            <p:nvPr/>
          </p:nvSpPr>
          <p:spPr>
            <a:xfrm>
              <a:off x="6436875" y="1227599"/>
              <a:ext cx="30757" cy="12385"/>
            </a:xfrm>
            <a:custGeom>
              <a:avLst/>
              <a:gdLst/>
              <a:ahLst/>
              <a:cxnLst/>
              <a:rect l="l" t="t" r="r" b="b"/>
              <a:pathLst>
                <a:path w="822" h="331" extrusionOk="0">
                  <a:moveTo>
                    <a:pt x="274" y="1"/>
                  </a:moveTo>
                  <a:cubicBezTo>
                    <a:pt x="164" y="1"/>
                    <a:pt x="73" y="46"/>
                    <a:pt x="1" y="97"/>
                  </a:cubicBezTo>
                  <a:lnTo>
                    <a:pt x="821" y="331"/>
                  </a:lnTo>
                  <a:cubicBezTo>
                    <a:pt x="770" y="248"/>
                    <a:pt x="670" y="147"/>
                    <a:pt x="503" y="63"/>
                  </a:cubicBezTo>
                  <a:cubicBezTo>
                    <a:pt x="419" y="18"/>
                    <a:pt x="343" y="1"/>
                    <a:pt x="27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3" name="Google Shape;1733;p41"/>
            <p:cNvSpPr/>
            <p:nvPr/>
          </p:nvSpPr>
          <p:spPr>
            <a:xfrm>
              <a:off x="6380526" y="1122234"/>
              <a:ext cx="64545" cy="45126"/>
            </a:xfrm>
            <a:custGeom>
              <a:avLst/>
              <a:gdLst/>
              <a:ahLst/>
              <a:cxnLst/>
              <a:rect l="l" t="t" r="r" b="b"/>
              <a:pathLst>
                <a:path w="1725" h="1206" extrusionOk="0">
                  <a:moveTo>
                    <a:pt x="101" y="1"/>
                  </a:moveTo>
                  <a:lnTo>
                    <a:pt x="1" y="1139"/>
                  </a:lnTo>
                  <a:lnTo>
                    <a:pt x="1624" y="1206"/>
                  </a:lnTo>
                  <a:lnTo>
                    <a:pt x="1725" y="68"/>
                  </a:lnTo>
                  <a:lnTo>
                    <a:pt x="1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4" name="Google Shape;1734;p41"/>
            <p:cNvSpPr/>
            <p:nvPr/>
          </p:nvSpPr>
          <p:spPr>
            <a:xfrm>
              <a:off x="6467594" y="1129156"/>
              <a:ext cx="59494" cy="45724"/>
            </a:xfrm>
            <a:custGeom>
              <a:avLst/>
              <a:gdLst/>
              <a:ahLst/>
              <a:cxnLst/>
              <a:rect l="l" t="t" r="r" b="b"/>
              <a:pathLst>
                <a:path w="1590" h="1222" extrusionOk="0">
                  <a:moveTo>
                    <a:pt x="83" y="1"/>
                  </a:moveTo>
                  <a:lnTo>
                    <a:pt x="0" y="1121"/>
                  </a:lnTo>
                  <a:lnTo>
                    <a:pt x="1506" y="1222"/>
                  </a:lnTo>
                  <a:lnTo>
                    <a:pt x="1589" y="101"/>
                  </a:lnTo>
                  <a:lnTo>
                    <a:pt x="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5" name="Google Shape;1735;p41"/>
            <p:cNvSpPr/>
            <p:nvPr/>
          </p:nvSpPr>
          <p:spPr>
            <a:xfrm>
              <a:off x="6439382" y="1138510"/>
              <a:ext cx="48269" cy="69222"/>
            </a:xfrm>
            <a:custGeom>
              <a:avLst/>
              <a:gdLst/>
              <a:ahLst/>
              <a:cxnLst/>
              <a:rect l="l" t="t" r="r" b="b"/>
              <a:pathLst>
                <a:path w="1290" h="1850" extrusionOk="0">
                  <a:moveTo>
                    <a:pt x="302" y="1"/>
                  </a:moveTo>
                  <a:lnTo>
                    <a:pt x="302" y="1"/>
                  </a:lnTo>
                  <a:cubicBezTo>
                    <a:pt x="754" y="838"/>
                    <a:pt x="922" y="1391"/>
                    <a:pt x="654" y="1607"/>
                  </a:cubicBezTo>
                  <a:cubicBezTo>
                    <a:pt x="551" y="1689"/>
                    <a:pt x="411" y="1715"/>
                    <a:pt x="268" y="1715"/>
                  </a:cubicBezTo>
                  <a:cubicBezTo>
                    <a:pt x="177" y="1715"/>
                    <a:pt x="85" y="1705"/>
                    <a:pt x="1" y="1692"/>
                  </a:cubicBezTo>
                  <a:lnTo>
                    <a:pt x="1" y="1708"/>
                  </a:lnTo>
                  <a:cubicBezTo>
                    <a:pt x="1" y="1708"/>
                    <a:pt x="364" y="1849"/>
                    <a:pt x="678" y="1849"/>
                  </a:cubicBezTo>
                  <a:cubicBezTo>
                    <a:pt x="796" y="1849"/>
                    <a:pt x="906" y="1830"/>
                    <a:pt x="989" y="1775"/>
                  </a:cubicBezTo>
                  <a:cubicBezTo>
                    <a:pt x="1290" y="1558"/>
                    <a:pt x="955" y="955"/>
                    <a:pt x="302"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36" name="Google Shape;1736;p41"/>
            <p:cNvSpPr/>
            <p:nvPr/>
          </p:nvSpPr>
          <p:spPr>
            <a:xfrm>
              <a:off x="6474441" y="1134769"/>
              <a:ext cx="45762" cy="35098"/>
            </a:xfrm>
            <a:custGeom>
              <a:avLst/>
              <a:gdLst/>
              <a:ahLst/>
              <a:cxnLst/>
              <a:rect l="l" t="t" r="r" b="b"/>
              <a:pathLst>
                <a:path w="1223" h="938" extrusionOk="0">
                  <a:moveTo>
                    <a:pt x="68" y="1"/>
                  </a:moveTo>
                  <a:lnTo>
                    <a:pt x="1" y="855"/>
                  </a:lnTo>
                  <a:lnTo>
                    <a:pt x="1156" y="938"/>
                  </a:lnTo>
                  <a:lnTo>
                    <a:pt x="1223" y="68"/>
                  </a:lnTo>
                  <a:lnTo>
                    <a:pt x="68"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7" name="Google Shape;1737;p41"/>
            <p:cNvSpPr/>
            <p:nvPr/>
          </p:nvSpPr>
          <p:spPr>
            <a:xfrm>
              <a:off x="6387448" y="1129156"/>
              <a:ext cx="51374" cy="34462"/>
            </a:xfrm>
            <a:custGeom>
              <a:avLst/>
              <a:gdLst/>
              <a:ahLst/>
              <a:cxnLst/>
              <a:rect l="l" t="t" r="r" b="b"/>
              <a:pathLst>
                <a:path w="1373" h="921" extrusionOk="0">
                  <a:moveTo>
                    <a:pt x="83" y="1"/>
                  </a:moveTo>
                  <a:lnTo>
                    <a:pt x="0" y="853"/>
                  </a:lnTo>
                  <a:lnTo>
                    <a:pt x="1306" y="920"/>
                  </a:lnTo>
                  <a:lnTo>
                    <a:pt x="1372" y="68"/>
                  </a:lnTo>
                  <a:lnTo>
                    <a:pt x="83"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8" name="Google Shape;1738;p41"/>
            <p:cNvSpPr/>
            <p:nvPr/>
          </p:nvSpPr>
          <p:spPr>
            <a:xfrm>
              <a:off x="6441290" y="1129755"/>
              <a:ext cx="33189" cy="11974"/>
            </a:xfrm>
            <a:custGeom>
              <a:avLst/>
              <a:gdLst/>
              <a:ahLst/>
              <a:cxnLst/>
              <a:rect l="l" t="t" r="r" b="b"/>
              <a:pathLst>
                <a:path w="887" h="320" extrusionOk="0">
                  <a:moveTo>
                    <a:pt x="67" y="1"/>
                  </a:moveTo>
                  <a:lnTo>
                    <a:pt x="0" y="252"/>
                  </a:lnTo>
                  <a:lnTo>
                    <a:pt x="820" y="319"/>
                  </a:lnTo>
                  <a:lnTo>
                    <a:pt x="887" y="52"/>
                  </a:lnTo>
                  <a:lnTo>
                    <a:pt x="6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9" name="Google Shape;1739;p41"/>
            <p:cNvSpPr/>
            <p:nvPr/>
          </p:nvSpPr>
          <p:spPr>
            <a:xfrm>
              <a:off x="6291026" y="1117258"/>
              <a:ext cx="97061" cy="16950"/>
            </a:xfrm>
            <a:custGeom>
              <a:avLst/>
              <a:gdLst/>
              <a:ahLst/>
              <a:cxnLst/>
              <a:rect l="l" t="t" r="r" b="b"/>
              <a:pathLst>
                <a:path w="2594" h="453" extrusionOk="0">
                  <a:moveTo>
                    <a:pt x="50" y="0"/>
                  </a:moveTo>
                  <a:lnTo>
                    <a:pt x="0" y="252"/>
                  </a:lnTo>
                  <a:lnTo>
                    <a:pt x="2544" y="453"/>
                  </a:lnTo>
                  <a:lnTo>
                    <a:pt x="2593" y="185"/>
                  </a:lnTo>
                  <a:lnTo>
                    <a:pt x="5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40" name="Google Shape;1740;p41"/>
            <p:cNvSpPr/>
            <p:nvPr/>
          </p:nvSpPr>
          <p:spPr>
            <a:xfrm>
              <a:off x="6410571" y="1130428"/>
              <a:ext cx="25107" cy="18185"/>
            </a:xfrm>
            <a:custGeom>
              <a:avLst/>
              <a:gdLst/>
              <a:ahLst/>
              <a:cxnLst/>
              <a:rect l="l" t="t" r="r" b="b"/>
              <a:pathLst>
                <a:path w="671" h="486" extrusionOk="0">
                  <a:moveTo>
                    <a:pt x="1" y="0"/>
                  </a:moveTo>
                  <a:lnTo>
                    <a:pt x="1" y="0"/>
                  </a:lnTo>
                  <a:cubicBezTo>
                    <a:pt x="34" y="268"/>
                    <a:pt x="135" y="485"/>
                    <a:pt x="286" y="485"/>
                  </a:cubicBezTo>
                  <a:cubicBezTo>
                    <a:pt x="293" y="485"/>
                    <a:pt x="299" y="486"/>
                    <a:pt x="306" y="486"/>
                  </a:cubicBezTo>
                  <a:cubicBezTo>
                    <a:pt x="465" y="486"/>
                    <a:pt x="606" y="290"/>
                    <a:pt x="670" y="34"/>
                  </a:cubicBezTo>
                  <a:lnTo>
                    <a:pt x="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1" name="Google Shape;1741;p41"/>
            <p:cNvSpPr/>
            <p:nvPr/>
          </p:nvSpPr>
          <p:spPr>
            <a:xfrm>
              <a:off x="6490717" y="1135405"/>
              <a:ext cx="20093" cy="16950"/>
            </a:xfrm>
            <a:custGeom>
              <a:avLst/>
              <a:gdLst/>
              <a:ahLst/>
              <a:cxnLst/>
              <a:rect l="l" t="t" r="r" b="b"/>
              <a:pathLst>
                <a:path w="537" h="453" extrusionOk="0">
                  <a:moveTo>
                    <a:pt x="1" y="1"/>
                  </a:moveTo>
                  <a:cubicBezTo>
                    <a:pt x="34" y="251"/>
                    <a:pt x="135" y="452"/>
                    <a:pt x="252" y="452"/>
                  </a:cubicBezTo>
                  <a:cubicBezTo>
                    <a:pt x="386" y="452"/>
                    <a:pt x="487" y="285"/>
                    <a:pt x="536" y="34"/>
                  </a:cubicBez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2" name="Google Shape;1742;p41"/>
            <p:cNvSpPr/>
            <p:nvPr/>
          </p:nvSpPr>
          <p:spPr>
            <a:xfrm>
              <a:off x="6424341" y="1251508"/>
              <a:ext cx="42020" cy="18372"/>
            </a:xfrm>
            <a:custGeom>
              <a:avLst/>
              <a:gdLst/>
              <a:ahLst/>
              <a:cxnLst/>
              <a:rect l="l" t="t" r="r" b="b"/>
              <a:pathLst>
                <a:path w="1123" h="491" extrusionOk="0">
                  <a:moveTo>
                    <a:pt x="413" y="1"/>
                  </a:moveTo>
                  <a:cubicBezTo>
                    <a:pt x="219" y="1"/>
                    <a:pt x="76" y="66"/>
                    <a:pt x="52" y="178"/>
                  </a:cubicBezTo>
                  <a:cubicBezTo>
                    <a:pt x="1" y="328"/>
                    <a:pt x="219" y="245"/>
                    <a:pt x="520" y="312"/>
                  </a:cubicBezTo>
                  <a:cubicBezTo>
                    <a:pt x="728" y="361"/>
                    <a:pt x="919" y="490"/>
                    <a:pt x="1019" y="490"/>
                  </a:cubicBezTo>
                  <a:cubicBezTo>
                    <a:pt x="1056" y="490"/>
                    <a:pt x="1080" y="473"/>
                    <a:pt x="1089" y="428"/>
                  </a:cubicBezTo>
                  <a:cubicBezTo>
                    <a:pt x="1123" y="278"/>
                    <a:pt x="922" y="111"/>
                    <a:pt x="637" y="27"/>
                  </a:cubicBezTo>
                  <a:cubicBezTo>
                    <a:pt x="558" y="9"/>
                    <a:pt x="482" y="1"/>
                    <a:pt x="413"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3" name="Google Shape;1743;p41"/>
            <p:cNvSpPr/>
            <p:nvPr/>
          </p:nvSpPr>
          <p:spPr>
            <a:xfrm>
              <a:off x="6282869" y="1096978"/>
              <a:ext cx="69559" cy="99418"/>
            </a:xfrm>
            <a:custGeom>
              <a:avLst/>
              <a:gdLst/>
              <a:ahLst/>
              <a:cxnLst/>
              <a:rect l="l" t="t" r="r" b="b"/>
              <a:pathLst>
                <a:path w="1859" h="2657" extrusionOk="0">
                  <a:moveTo>
                    <a:pt x="638" y="1"/>
                  </a:moveTo>
                  <a:cubicBezTo>
                    <a:pt x="615" y="1"/>
                    <a:pt x="592" y="3"/>
                    <a:pt x="569" y="7"/>
                  </a:cubicBezTo>
                  <a:cubicBezTo>
                    <a:pt x="167" y="73"/>
                    <a:pt x="0" y="727"/>
                    <a:pt x="201" y="1446"/>
                  </a:cubicBezTo>
                  <a:cubicBezTo>
                    <a:pt x="390" y="2140"/>
                    <a:pt x="834" y="2656"/>
                    <a:pt x="1220" y="2656"/>
                  </a:cubicBezTo>
                  <a:cubicBezTo>
                    <a:pt x="1244" y="2656"/>
                    <a:pt x="1267" y="2654"/>
                    <a:pt x="1289" y="2650"/>
                  </a:cubicBezTo>
                  <a:cubicBezTo>
                    <a:pt x="1691" y="2584"/>
                    <a:pt x="1858" y="1948"/>
                    <a:pt x="1657" y="1211"/>
                  </a:cubicBezTo>
                  <a:cubicBezTo>
                    <a:pt x="1468" y="517"/>
                    <a:pt x="1025" y="1"/>
                    <a:pt x="63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4" name="Google Shape;1744;p41"/>
            <p:cNvSpPr/>
            <p:nvPr/>
          </p:nvSpPr>
          <p:spPr>
            <a:xfrm>
              <a:off x="6295366" y="1127697"/>
              <a:ext cx="42020" cy="59307"/>
            </a:xfrm>
            <a:custGeom>
              <a:avLst/>
              <a:gdLst/>
              <a:ahLst/>
              <a:cxnLst/>
              <a:rect l="l" t="t" r="r" b="b"/>
              <a:pathLst>
                <a:path w="1123" h="1585" extrusionOk="0">
                  <a:moveTo>
                    <a:pt x="355" y="1"/>
                  </a:moveTo>
                  <a:cubicBezTo>
                    <a:pt x="337" y="1"/>
                    <a:pt x="319" y="2"/>
                    <a:pt x="302" y="6"/>
                  </a:cubicBezTo>
                  <a:cubicBezTo>
                    <a:pt x="68" y="56"/>
                    <a:pt x="1" y="441"/>
                    <a:pt x="152" y="876"/>
                  </a:cubicBezTo>
                  <a:cubicBezTo>
                    <a:pt x="292" y="1281"/>
                    <a:pt x="562" y="1584"/>
                    <a:pt x="775" y="1584"/>
                  </a:cubicBezTo>
                  <a:cubicBezTo>
                    <a:pt x="791" y="1584"/>
                    <a:pt x="806" y="1583"/>
                    <a:pt x="821" y="1579"/>
                  </a:cubicBezTo>
                  <a:cubicBezTo>
                    <a:pt x="1056" y="1512"/>
                    <a:pt x="1123" y="1127"/>
                    <a:pt x="971" y="692"/>
                  </a:cubicBezTo>
                  <a:cubicBezTo>
                    <a:pt x="833" y="289"/>
                    <a:pt x="578" y="1"/>
                    <a:pt x="355"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5" name="Google Shape;1745;p41"/>
            <p:cNvSpPr/>
            <p:nvPr/>
          </p:nvSpPr>
          <p:spPr>
            <a:xfrm>
              <a:off x="6309136" y="1151569"/>
              <a:ext cx="26342" cy="36632"/>
            </a:xfrm>
            <a:custGeom>
              <a:avLst/>
              <a:gdLst/>
              <a:ahLst/>
              <a:cxnLst/>
              <a:rect l="l" t="t" r="r" b="b"/>
              <a:pathLst>
                <a:path w="704" h="979" extrusionOk="0">
                  <a:moveTo>
                    <a:pt x="219" y="0"/>
                  </a:moveTo>
                  <a:cubicBezTo>
                    <a:pt x="207" y="0"/>
                    <a:pt x="196" y="1"/>
                    <a:pt x="186" y="4"/>
                  </a:cubicBezTo>
                  <a:cubicBezTo>
                    <a:pt x="34" y="38"/>
                    <a:pt x="1" y="272"/>
                    <a:pt x="85" y="556"/>
                  </a:cubicBezTo>
                  <a:cubicBezTo>
                    <a:pt x="178" y="802"/>
                    <a:pt x="341" y="979"/>
                    <a:pt x="484" y="979"/>
                  </a:cubicBezTo>
                  <a:cubicBezTo>
                    <a:pt x="496" y="979"/>
                    <a:pt x="508" y="977"/>
                    <a:pt x="520" y="975"/>
                  </a:cubicBezTo>
                  <a:cubicBezTo>
                    <a:pt x="654" y="941"/>
                    <a:pt x="704" y="707"/>
                    <a:pt x="603" y="422"/>
                  </a:cubicBezTo>
                  <a:cubicBezTo>
                    <a:pt x="527" y="175"/>
                    <a:pt x="351" y="0"/>
                    <a:pt x="219"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6" name="Google Shape;1746;p41"/>
            <p:cNvSpPr/>
            <p:nvPr/>
          </p:nvSpPr>
          <p:spPr>
            <a:xfrm>
              <a:off x="5894899" y="3047306"/>
              <a:ext cx="1912259" cy="1227968"/>
            </a:xfrm>
            <a:custGeom>
              <a:avLst/>
              <a:gdLst/>
              <a:ahLst/>
              <a:cxnLst/>
              <a:rect l="l" t="t" r="r" b="b"/>
              <a:pathLst>
                <a:path w="51106" h="32818" extrusionOk="0">
                  <a:moveTo>
                    <a:pt x="46551" y="1"/>
                  </a:moveTo>
                  <a:cubicBezTo>
                    <a:pt x="45174" y="1"/>
                    <a:pt x="43790" y="154"/>
                    <a:pt x="42453" y="421"/>
                  </a:cubicBezTo>
                  <a:cubicBezTo>
                    <a:pt x="38354" y="1258"/>
                    <a:pt x="34539" y="3031"/>
                    <a:pt x="30572" y="4370"/>
                  </a:cubicBezTo>
                  <a:cubicBezTo>
                    <a:pt x="25586" y="6059"/>
                    <a:pt x="20336" y="7029"/>
                    <a:pt x="15082" y="7029"/>
                  </a:cubicBezTo>
                  <a:cubicBezTo>
                    <a:pt x="13724" y="7029"/>
                    <a:pt x="12365" y="6964"/>
                    <a:pt x="11011" y="6831"/>
                  </a:cubicBezTo>
                  <a:cubicBezTo>
                    <a:pt x="7296" y="6462"/>
                    <a:pt x="3649" y="5575"/>
                    <a:pt x="1" y="4689"/>
                  </a:cubicBezTo>
                  <a:lnTo>
                    <a:pt x="1" y="4689"/>
                  </a:lnTo>
                  <a:cubicBezTo>
                    <a:pt x="971" y="8922"/>
                    <a:pt x="1841" y="14528"/>
                    <a:pt x="3865" y="18259"/>
                  </a:cubicBezTo>
                  <a:cubicBezTo>
                    <a:pt x="7263" y="24501"/>
                    <a:pt x="13169" y="30073"/>
                    <a:pt x="20315" y="32817"/>
                  </a:cubicBezTo>
                  <a:cubicBezTo>
                    <a:pt x="21420" y="24718"/>
                    <a:pt x="35626" y="4169"/>
                    <a:pt x="51105" y="639"/>
                  </a:cubicBezTo>
                  <a:cubicBezTo>
                    <a:pt x="49650" y="195"/>
                    <a:pt x="48105" y="1"/>
                    <a:pt x="46551" y="1"/>
                  </a:cubicBezTo>
                  <a:close/>
                </a:path>
              </a:pathLst>
            </a:custGeom>
            <a:solidFill>
              <a:srgbClr val="40AAB3">
                <a:alpha val="32730"/>
              </a:srgbClr>
            </a:solidFill>
            <a:ln>
              <a:noFill/>
            </a:ln>
          </p:spPr>
          <p:txBody>
            <a:bodyPr spcFirstLastPara="1" wrap="square" lIns="121900" tIns="121900" rIns="121900" bIns="121900" anchor="ctr" anchorCtr="0">
              <a:noAutofit/>
            </a:bodyPr>
            <a:lstStyle/>
            <a:p>
              <a:endParaRPr sz="2400"/>
            </a:p>
          </p:txBody>
        </p:sp>
        <p:sp>
          <p:nvSpPr>
            <p:cNvPr id="1747" name="Google Shape;1747;p41"/>
            <p:cNvSpPr/>
            <p:nvPr/>
          </p:nvSpPr>
          <p:spPr>
            <a:xfrm>
              <a:off x="5891756" y="3039598"/>
              <a:ext cx="1987393" cy="295037"/>
            </a:xfrm>
            <a:custGeom>
              <a:avLst/>
              <a:gdLst/>
              <a:ahLst/>
              <a:cxnLst/>
              <a:rect l="l" t="t" r="r" b="b"/>
              <a:pathLst>
                <a:path w="53114" h="7885" extrusionOk="0">
                  <a:moveTo>
                    <a:pt x="46244" y="0"/>
                  </a:moveTo>
                  <a:cubicBezTo>
                    <a:pt x="44870" y="0"/>
                    <a:pt x="43487" y="149"/>
                    <a:pt x="42153" y="410"/>
                  </a:cubicBezTo>
                  <a:cubicBezTo>
                    <a:pt x="38086" y="1196"/>
                    <a:pt x="34288" y="2920"/>
                    <a:pt x="30355" y="4208"/>
                  </a:cubicBezTo>
                  <a:cubicBezTo>
                    <a:pt x="25383" y="5834"/>
                    <a:pt x="20144" y="6771"/>
                    <a:pt x="14902" y="6771"/>
                  </a:cubicBezTo>
                  <a:cubicBezTo>
                    <a:pt x="13565" y="6771"/>
                    <a:pt x="12228" y="6710"/>
                    <a:pt x="10895" y="6584"/>
                  </a:cubicBezTo>
                  <a:cubicBezTo>
                    <a:pt x="7213" y="6233"/>
                    <a:pt x="3615" y="5379"/>
                    <a:pt x="0" y="4543"/>
                  </a:cubicBezTo>
                  <a:lnTo>
                    <a:pt x="0" y="4543"/>
                  </a:lnTo>
                  <a:cubicBezTo>
                    <a:pt x="118" y="5062"/>
                    <a:pt x="252" y="5597"/>
                    <a:pt x="368" y="6166"/>
                  </a:cubicBezTo>
                  <a:cubicBezTo>
                    <a:pt x="3766" y="6869"/>
                    <a:pt x="7180" y="7521"/>
                    <a:pt x="10643" y="7773"/>
                  </a:cubicBezTo>
                  <a:cubicBezTo>
                    <a:pt x="11689" y="7848"/>
                    <a:pt x="12736" y="7884"/>
                    <a:pt x="13781" y="7884"/>
                  </a:cubicBezTo>
                  <a:cubicBezTo>
                    <a:pt x="19477" y="7884"/>
                    <a:pt x="25139" y="6800"/>
                    <a:pt x="30456" y="4962"/>
                  </a:cubicBezTo>
                  <a:cubicBezTo>
                    <a:pt x="34422" y="3589"/>
                    <a:pt x="38254" y="1782"/>
                    <a:pt x="42387" y="895"/>
                  </a:cubicBezTo>
                  <a:cubicBezTo>
                    <a:pt x="43869" y="579"/>
                    <a:pt x="45418" y="396"/>
                    <a:pt x="46960" y="396"/>
                  </a:cubicBezTo>
                  <a:cubicBezTo>
                    <a:pt x="49092" y="396"/>
                    <a:pt x="51210" y="746"/>
                    <a:pt x="53113" y="1581"/>
                  </a:cubicBezTo>
                  <a:cubicBezTo>
                    <a:pt x="51054" y="461"/>
                    <a:pt x="48662" y="0"/>
                    <a:pt x="462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pic>
        <p:nvPicPr>
          <p:cNvPr id="2" name="Picture 1">
            <a:extLst>
              <a:ext uri="{FF2B5EF4-FFF2-40B4-BE49-F238E27FC236}">
                <a16:creationId xmlns:a16="http://schemas.microsoft.com/office/drawing/2014/main" id="{757DA70A-2631-537E-B7F5-03FE22491F6E}"/>
              </a:ext>
            </a:extLst>
          </p:cNvPr>
          <p:cNvPicPr>
            <a:picLocks noChangeAspect="1"/>
          </p:cNvPicPr>
          <p:nvPr/>
        </p:nvPicPr>
        <p:blipFill>
          <a:blip r:embed="rId3"/>
          <a:stretch>
            <a:fillRect/>
          </a:stretch>
        </p:blipFill>
        <p:spPr>
          <a:xfrm>
            <a:off x="10275982" y="22093"/>
            <a:ext cx="1898106" cy="941078"/>
          </a:xfrm>
          <a:prstGeom prst="rect">
            <a:avLst/>
          </a:prstGeom>
        </p:spPr>
      </p:pic>
    </p:spTree>
    <p:extLst>
      <p:ext uri="{BB962C8B-B14F-4D97-AF65-F5344CB8AC3E}">
        <p14:creationId xmlns:p14="http://schemas.microsoft.com/office/powerpoint/2010/main" val="66562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37886F-8429-9870-E8F9-3CF2C018A18A}"/>
              </a:ext>
            </a:extLst>
          </p:cNvPr>
          <p:cNvPicPr>
            <a:picLocks noChangeAspect="1"/>
          </p:cNvPicPr>
          <p:nvPr/>
        </p:nvPicPr>
        <p:blipFill>
          <a:blip r:embed="rId3"/>
          <a:stretch>
            <a:fillRect/>
          </a:stretch>
        </p:blipFill>
        <p:spPr>
          <a:xfrm>
            <a:off x="2276641" y="2198940"/>
            <a:ext cx="7638718" cy="3578435"/>
          </a:xfrm>
          <a:prstGeom prst="rect">
            <a:avLst/>
          </a:prstGeom>
        </p:spPr>
      </p:pic>
      <p:sp>
        <p:nvSpPr>
          <p:cNvPr id="4" name="Title 3">
            <a:extLst>
              <a:ext uri="{FF2B5EF4-FFF2-40B4-BE49-F238E27FC236}">
                <a16:creationId xmlns:a16="http://schemas.microsoft.com/office/drawing/2014/main" id="{C0C50F9C-B4D4-D142-6CB0-1559605760A1}"/>
              </a:ext>
            </a:extLst>
          </p:cNvPr>
          <p:cNvSpPr>
            <a:spLocks noGrp="1"/>
          </p:cNvSpPr>
          <p:nvPr>
            <p:ph type="title"/>
          </p:nvPr>
        </p:nvSpPr>
        <p:spPr/>
        <p:txBody>
          <a:bodyPr/>
          <a:lstStyle/>
          <a:p>
            <a:r>
              <a:rPr lang="en-GB" dirty="0"/>
              <a:t>Exploring Floods</a:t>
            </a:r>
          </a:p>
        </p:txBody>
      </p:sp>
      <p:sp>
        <p:nvSpPr>
          <p:cNvPr id="7" name="Subtitle 6">
            <a:extLst>
              <a:ext uri="{FF2B5EF4-FFF2-40B4-BE49-F238E27FC236}">
                <a16:creationId xmlns:a16="http://schemas.microsoft.com/office/drawing/2014/main" id="{A122976E-7A27-04CE-A55C-D44D91A855C2}"/>
              </a:ext>
            </a:extLst>
          </p:cNvPr>
          <p:cNvSpPr>
            <a:spLocks noGrp="1"/>
          </p:cNvSpPr>
          <p:nvPr>
            <p:ph type="subTitle" idx="3"/>
          </p:nvPr>
        </p:nvSpPr>
        <p:spPr>
          <a:xfrm>
            <a:off x="960000" y="1442237"/>
            <a:ext cx="10210804" cy="487017"/>
          </a:xfrm>
        </p:spPr>
        <p:txBody>
          <a:bodyPr/>
          <a:lstStyle/>
          <a:p>
            <a:r>
              <a:rPr lang="en-GB" sz="2400" b="0" i="1" dirty="0">
                <a:solidFill>
                  <a:schemeClr val="tx1"/>
                </a:solidFill>
                <a:latin typeface="+mj-lt"/>
                <a:ea typeface="+mj-ea"/>
                <a:cs typeface="+mj-cs"/>
              </a:rPr>
              <a:t>Floods rank the </a:t>
            </a:r>
            <a:r>
              <a:rPr lang="en-GB" sz="2400" i="1" dirty="0">
                <a:solidFill>
                  <a:schemeClr val="tx1"/>
                </a:solidFill>
                <a:latin typeface="+mj-lt"/>
                <a:ea typeface="+mj-ea"/>
                <a:cs typeface="+mj-cs"/>
              </a:rPr>
              <a:t>1st</a:t>
            </a:r>
            <a:r>
              <a:rPr lang="en-GB" sz="2400" b="0" i="1" dirty="0">
                <a:solidFill>
                  <a:schemeClr val="tx1"/>
                </a:solidFill>
                <a:latin typeface="+mj-lt"/>
                <a:ea typeface="+mj-ea"/>
                <a:cs typeface="+mj-cs"/>
              </a:rPr>
              <a:t> in Frequency, the </a:t>
            </a:r>
            <a:r>
              <a:rPr lang="en-GB" sz="2400" i="1" dirty="0">
                <a:solidFill>
                  <a:schemeClr val="tx1"/>
                </a:solidFill>
                <a:latin typeface="+mj-lt"/>
                <a:ea typeface="+mj-ea"/>
                <a:cs typeface="+mj-cs"/>
              </a:rPr>
              <a:t>3rd</a:t>
            </a:r>
            <a:r>
              <a:rPr lang="en-GB" sz="2400" b="0" i="1" dirty="0">
                <a:solidFill>
                  <a:schemeClr val="tx1"/>
                </a:solidFill>
                <a:latin typeface="+mj-lt"/>
                <a:ea typeface="+mj-ea"/>
                <a:cs typeface="+mj-cs"/>
              </a:rPr>
              <a:t> in Fatality among Disasters</a:t>
            </a:r>
          </a:p>
        </p:txBody>
      </p:sp>
      <p:grpSp>
        <p:nvGrpSpPr>
          <p:cNvPr id="9" name="组合 14">
            <a:extLst>
              <a:ext uri="{FF2B5EF4-FFF2-40B4-BE49-F238E27FC236}">
                <a16:creationId xmlns:a16="http://schemas.microsoft.com/office/drawing/2014/main" id="{EAB88C11-E218-8484-87C5-EDF07BA779C5}"/>
              </a:ext>
            </a:extLst>
          </p:cNvPr>
          <p:cNvGrpSpPr/>
          <p:nvPr/>
        </p:nvGrpSpPr>
        <p:grpSpPr>
          <a:xfrm>
            <a:off x="152383" y="191370"/>
            <a:ext cx="5080000" cy="601008"/>
            <a:chOff x="2598057" y="395717"/>
            <a:chExt cx="5080000" cy="601008"/>
          </a:xfrm>
        </p:grpSpPr>
        <p:sp>
          <p:nvSpPr>
            <p:cNvPr id="10" name="文本框 15">
              <a:extLst>
                <a:ext uri="{FF2B5EF4-FFF2-40B4-BE49-F238E27FC236}">
                  <a16:creationId xmlns:a16="http://schemas.microsoft.com/office/drawing/2014/main" id="{86025485-7951-AADA-A793-A58B19BAABB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01 Understanding Floods</a:t>
              </a:r>
            </a:p>
          </p:txBody>
        </p:sp>
        <p:sp>
          <p:nvSpPr>
            <p:cNvPr id="11" name="矩形 16">
              <a:extLst>
                <a:ext uri="{FF2B5EF4-FFF2-40B4-BE49-F238E27FC236}">
                  <a16:creationId xmlns:a16="http://schemas.microsoft.com/office/drawing/2014/main" id="{9D181BDE-108C-9083-D0BA-930C4EC16C28}"/>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pic>
        <p:nvPicPr>
          <p:cNvPr id="12" name="Picture 11">
            <a:extLst>
              <a:ext uri="{FF2B5EF4-FFF2-40B4-BE49-F238E27FC236}">
                <a16:creationId xmlns:a16="http://schemas.microsoft.com/office/drawing/2014/main" id="{87A56137-42E7-B51A-7857-1E4BB5FFD236}"/>
              </a:ext>
            </a:extLst>
          </p:cNvPr>
          <p:cNvPicPr>
            <a:picLocks noChangeAspect="1"/>
          </p:cNvPicPr>
          <p:nvPr/>
        </p:nvPicPr>
        <p:blipFill>
          <a:blip r:embed="rId4"/>
          <a:stretch>
            <a:fillRect/>
          </a:stretch>
        </p:blipFill>
        <p:spPr>
          <a:xfrm>
            <a:off x="10275982" y="22093"/>
            <a:ext cx="1898106" cy="941078"/>
          </a:xfrm>
          <a:prstGeom prst="rect">
            <a:avLst/>
          </a:prstGeom>
        </p:spPr>
      </p:pic>
      <p:pic>
        <p:nvPicPr>
          <p:cNvPr id="20" name="Picture 19">
            <a:extLst>
              <a:ext uri="{FF2B5EF4-FFF2-40B4-BE49-F238E27FC236}">
                <a16:creationId xmlns:a16="http://schemas.microsoft.com/office/drawing/2014/main" id="{2B64D247-B45F-95BB-F406-99CF07F969C5}"/>
              </a:ext>
            </a:extLst>
          </p:cNvPr>
          <p:cNvPicPr>
            <a:picLocks noChangeAspect="1"/>
          </p:cNvPicPr>
          <p:nvPr/>
        </p:nvPicPr>
        <p:blipFill>
          <a:blip r:embed="rId5"/>
          <a:stretch>
            <a:fillRect/>
          </a:stretch>
        </p:blipFill>
        <p:spPr>
          <a:xfrm>
            <a:off x="1951725" y="1928241"/>
            <a:ext cx="8052426" cy="4270163"/>
          </a:xfrm>
          <a:prstGeom prst="rect">
            <a:avLst/>
          </a:prstGeom>
        </p:spPr>
      </p:pic>
      <p:pic>
        <p:nvPicPr>
          <p:cNvPr id="22" name="Picture 21">
            <a:extLst>
              <a:ext uri="{FF2B5EF4-FFF2-40B4-BE49-F238E27FC236}">
                <a16:creationId xmlns:a16="http://schemas.microsoft.com/office/drawing/2014/main" id="{797B32C2-1306-DD91-38BE-F58EF042DE0E}"/>
              </a:ext>
            </a:extLst>
          </p:cNvPr>
          <p:cNvPicPr>
            <a:picLocks noChangeAspect="1"/>
          </p:cNvPicPr>
          <p:nvPr/>
        </p:nvPicPr>
        <p:blipFill>
          <a:blip r:embed="rId6"/>
          <a:stretch>
            <a:fillRect/>
          </a:stretch>
        </p:blipFill>
        <p:spPr>
          <a:xfrm>
            <a:off x="1879810" y="1928241"/>
            <a:ext cx="8124341" cy="4242177"/>
          </a:xfrm>
          <a:prstGeom prst="rect">
            <a:avLst/>
          </a:prstGeom>
        </p:spPr>
      </p:pic>
      <p:pic>
        <p:nvPicPr>
          <p:cNvPr id="5" name="Picture 4">
            <a:extLst>
              <a:ext uri="{FF2B5EF4-FFF2-40B4-BE49-F238E27FC236}">
                <a16:creationId xmlns:a16="http://schemas.microsoft.com/office/drawing/2014/main" id="{EEEF7587-C8A0-224F-6AFB-CCA6E652EBD4}"/>
              </a:ext>
            </a:extLst>
          </p:cNvPr>
          <p:cNvPicPr>
            <a:picLocks noChangeAspect="1"/>
          </p:cNvPicPr>
          <p:nvPr/>
        </p:nvPicPr>
        <p:blipFill>
          <a:blip r:embed="rId7"/>
          <a:stretch>
            <a:fillRect/>
          </a:stretch>
        </p:blipFill>
        <p:spPr>
          <a:xfrm>
            <a:off x="3108143" y="1868908"/>
            <a:ext cx="6116529" cy="628701"/>
          </a:xfrm>
          <a:prstGeom prst="rect">
            <a:avLst/>
          </a:prstGeom>
        </p:spPr>
      </p:pic>
      <p:sp>
        <p:nvSpPr>
          <p:cNvPr id="2" name="Subtitle 6">
            <a:extLst>
              <a:ext uri="{FF2B5EF4-FFF2-40B4-BE49-F238E27FC236}">
                <a16:creationId xmlns:a16="http://schemas.microsoft.com/office/drawing/2014/main" id="{415F8064-B6F0-B271-2C92-DCEFDAC41D15}"/>
              </a:ext>
            </a:extLst>
          </p:cNvPr>
          <p:cNvSpPr txBox="1">
            <a:spLocks/>
          </p:cNvSpPr>
          <p:nvPr/>
        </p:nvSpPr>
        <p:spPr>
          <a:xfrm>
            <a:off x="3376248" y="1988587"/>
            <a:ext cx="5827923" cy="47713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r>
              <a:rPr lang="en-GB" sz="2400" dirty="0"/>
              <a:t>Average Death per Flood event (1900-2022)</a:t>
            </a:r>
          </a:p>
        </p:txBody>
      </p:sp>
    </p:spTree>
    <p:extLst>
      <p:ext uri="{BB962C8B-B14F-4D97-AF65-F5344CB8AC3E}">
        <p14:creationId xmlns:p14="http://schemas.microsoft.com/office/powerpoint/2010/main" val="520425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50F9C-B4D4-D142-6CB0-1559605760A1}"/>
              </a:ext>
            </a:extLst>
          </p:cNvPr>
          <p:cNvSpPr>
            <a:spLocks noGrp="1"/>
          </p:cNvSpPr>
          <p:nvPr>
            <p:ph type="title"/>
          </p:nvPr>
        </p:nvSpPr>
        <p:spPr>
          <a:xfrm>
            <a:off x="960000" y="639471"/>
            <a:ext cx="10272000" cy="763600"/>
          </a:xfrm>
        </p:spPr>
        <p:txBody>
          <a:bodyPr/>
          <a:lstStyle/>
          <a:p>
            <a:r>
              <a:rPr lang="en-GB" dirty="0"/>
              <a:t>Assumptions</a:t>
            </a:r>
          </a:p>
        </p:txBody>
      </p:sp>
      <p:grpSp>
        <p:nvGrpSpPr>
          <p:cNvPr id="9" name="组合 14">
            <a:extLst>
              <a:ext uri="{FF2B5EF4-FFF2-40B4-BE49-F238E27FC236}">
                <a16:creationId xmlns:a16="http://schemas.microsoft.com/office/drawing/2014/main" id="{EAB88C11-E218-8484-87C5-EDF07BA779C5}"/>
              </a:ext>
            </a:extLst>
          </p:cNvPr>
          <p:cNvGrpSpPr/>
          <p:nvPr/>
        </p:nvGrpSpPr>
        <p:grpSpPr>
          <a:xfrm>
            <a:off x="152383" y="191370"/>
            <a:ext cx="5080000" cy="601008"/>
            <a:chOff x="2598057" y="395717"/>
            <a:chExt cx="5080000" cy="601008"/>
          </a:xfrm>
        </p:grpSpPr>
        <p:sp>
          <p:nvSpPr>
            <p:cNvPr id="10" name="文本框 15">
              <a:extLst>
                <a:ext uri="{FF2B5EF4-FFF2-40B4-BE49-F238E27FC236}">
                  <a16:creationId xmlns:a16="http://schemas.microsoft.com/office/drawing/2014/main" id="{86025485-7951-AADA-A793-A58B19BAABB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01 Understanding Floods</a:t>
              </a:r>
            </a:p>
          </p:txBody>
        </p:sp>
        <p:sp>
          <p:nvSpPr>
            <p:cNvPr id="11" name="矩形 16">
              <a:extLst>
                <a:ext uri="{FF2B5EF4-FFF2-40B4-BE49-F238E27FC236}">
                  <a16:creationId xmlns:a16="http://schemas.microsoft.com/office/drawing/2014/main" id="{9D181BDE-108C-9083-D0BA-930C4EC16C28}"/>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pic>
        <p:nvPicPr>
          <p:cNvPr id="12" name="Picture 11">
            <a:extLst>
              <a:ext uri="{FF2B5EF4-FFF2-40B4-BE49-F238E27FC236}">
                <a16:creationId xmlns:a16="http://schemas.microsoft.com/office/drawing/2014/main" id="{87A56137-42E7-B51A-7857-1E4BB5FFD236}"/>
              </a:ext>
            </a:extLst>
          </p:cNvPr>
          <p:cNvPicPr>
            <a:picLocks noChangeAspect="1"/>
          </p:cNvPicPr>
          <p:nvPr/>
        </p:nvPicPr>
        <p:blipFill>
          <a:blip r:embed="rId3"/>
          <a:stretch>
            <a:fillRect/>
          </a:stretch>
        </p:blipFill>
        <p:spPr>
          <a:xfrm>
            <a:off x="10275982" y="22093"/>
            <a:ext cx="1898106" cy="941078"/>
          </a:xfrm>
          <a:prstGeom prst="rect">
            <a:avLst/>
          </a:prstGeom>
        </p:spPr>
      </p:pic>
      <p:sp>
        <p:nvSpPr>
          <p:cNvPr id="2" name="Subtitle 6">
            <a:extLst>
              <a:ext uri="{FF2B5EF4-FFF2-40B4-BE49-F238E27FC236}">
                <a16:creationId xmlns:a16="http://schemas.microsoft.com/office/drawing/2014/main" id="{F419964C-A068-EC88-E251-A349157DEDB4}"/>
              </a:ext>
            </a:extLst>
          </p:cNvPr>
          <p:cNvSpPr txBox="1">
            <a:spLocks/>
          </p:cNvSpPr>
          <p:nvPr/>
        </p:nvSpPr>
        <p:spPr>
          <a:xfrm>
            <a:off x="960000" y="3212327"/>
            <a:ext cx="10210804" cy="1876508"/>
          </a:xfrm>
          <a:prstGeom prst="rect">
            <a:avLst/>
          </a:prstGeom>
        </p:spPr>
        <p:txBody>
          <a:bodyPr spcFirstLastPara="1" vert="horz" wrap="square" lIns="91425" tIns="91425" rIns="91425" bIns="91425" rtlCol="0" anchor="b" anchorCtr="0">
            <a:noAutofit/>
          </a:bodyPr>
          <a:lstStyle>
            <a:lvl1pPr marL="228600" lvl="0" indent="-228600" algn="l"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marL="0" indent="0"/>
            <a:endParaRPr lang="en-GB" sz="2400" b="0" dirty="0">
              <a:solidFill>
                <a:schemeClr val="tx1"/>
              </a:solidFill>
              <a:latin typeface="+mj-lt"/>
              <a:ea typeface="+mj-ea"/>
              <a:cs typeface="+mj-cs"/>
            </a:endParaRPr>
          </a:p>
        </p:txBody>
      </p:sp>
      <p:graphicFrame>
        <p:nvGraphicFramePr>
          <p:cNvPr id="14" name="Google Shape;2642;p62">
            <a:extLst>
              <a:ext uri="{FF2B5EF4-FFF2-40B4-BE49-F238E27FC236}">
                <a16:creationId xmlns:a16="http://schemas.microsoft.com/office/drawing/2014/main" id="{FE535262-58F6-F082-594D-44C43FBDE416}"/>
              </a:ext>
            </a:extLst>
          </p:cNvPr>
          <p:cNvGraphicFramePr/>
          <p:nvPr>
            <p:extLst>
              <p:ext uri="{D42A27DB-BD31-4B8C-83A1-F6EECF244321}">
                <p14:modId xmlns:p14="http://schemas.microsoft.com/office/powerpoint/2010/main" val="1665904518"/>
              </p:ext>
            </p:extLst>
          </p:nvPr>
        </p:nvGraphicFramePr>
        <p:xfrm>
          <a:off x="1021196" y="1649705"/>
          <a:ext cx="10149606" cy="4104741"/>
        </p:xfrm>
        <a:graphic>
          <a:graphicData uri="http://schemas.openxmlformats.org/drawingml/2006/table">
            <a:tbl>
              <a:tblPr firstRow="1">
                <a:tableStyleId>{0E3FDE45-AF77-4B5C-9715-49D594BDF05E}</a:tableStyleId>
              </a:tblPr>
              <a:tblGrid>
                <a:gridCol w="6344428">
                  <a:extLst>
                    <a:ext uri="{9D8B030D-6E8A-4147-A177-3AD203B41FA5}">
                      <a16:colId xmlns:a16="http://schemas.microsoft.com/office/drawing/2014/main" val="20000"/>
                    </a:ext>
                  </a:extLst>
                </a:gridCol>
                <a:gridCol w="1902589">
                  <a:extLst>
                    <a:ext uri="{9D8B030D-6E8A-4147-A177-3AD203B41FA5}">
                      <a16:colId xmlns:a16="http://schemas.microsoft.com/office/drawing/2014/main" val="20001"/>
                    </a:ext>
                  </a:extLst>
                </a:gridCol>
                <a:gridCol w="1902589">
                  <a:extLst>
                    <a:ext uri="{9D8B030D-6E8A-4147-A177-3AD203B41FA5}">
                      <a16:colId xmlns:a16="http://schemas.microsoft.com/office/drawing/2014/main" val="1523955306"/>
                    </a:ext>
                  </a:extLst>
                </a:gridCol>
              </a:tblGrid>
              <a:tr h="647821">
                <a:tc>
                  <a:txBody>
                    <a:bodyPr/>
                    <a:lstStyle/>
                    <a:p>
                      <a:pPr marL="0" lvl="0" indent="0" algn="ctr" rtl="0">
                        <a:spcBef>
                          <a:spcPts val="0"/>
                        </a:spcBef>
                        <a:spcAft>
                          <a:spcPts val="0"/>
                        </a:spcAft>
                        <a:buNone/>
                      </a:pPr>
                      <a:r>
                        <a:rPr lang="en-GB" sz="2400" b="1" kern="1200" dirty="0">
                          <a:solidFill>
                            <a:schemeClr val="tx1"/>
                          </a:solidFill>
                          <a:sym typeface="Figtree"/>
                        </a:rPr>
                        <a:t>Assumption</a:t>
                      </a:r>
                      <a:endParaRPr sz="2400" b="1" kern="1200" dirty="0">
                        <a:solidFill>
                          <a:schemeClr val="tx1"/>
                        </a:solidFill>
                        <a:latin typeface="Archivo"/>
                        <a:ea typeface="+mj-ea"/>
                        <a:cs typeface="Archivo"/>
                        <a:sym typeface="Figtree"/>
                      </a:endParaRPr>
                    </a:p>
                  </a:txBody>
                  <a:tcPr marL="121900" marR="121900" marT="91433" marB="91433" anchor="ctr"/>
                </a:tc>
                <a:tc>
                  <a:txBody>
                    <a:bodyPr/>
                    <a:lstStyle/>
                    <a:p>
                      <a:pPr marL="0" lvl="0" indent="0" algn="ctr" defTabSz="914400" rtl="0" eaLnBrk="1" latinLnBrk="0" hangingPunct="1">
                        <a:spcBef>
                          <a:spcPts val="0"/>
                        </a:spcBef>
                        <a:spcAft>
                          <a:spcPts val="0"/>
                        </a:spcAft>
                        <a:buNone/>
                      </a:pPr>
                      <a:r>
                        <a:rPr lang="en-GB" sz="2400" b="1" kern="1200" dirty="0">
                          <a:solidFill>
                            <a:schemeClr val="tx1"/>
                          </a:solidFill>
                          <a:sym typeface="Archivo"/>
                        </a:rPr>
                        <a:t>Covariate</a:t>
                      </a:r>
                      <a:endParaRPr sz="2400" b="1" kern="1200" dirty="0">
                        <a:solidFill>
                          <a:schemeClr val="tx1"/>
                        </a:solidFill>
                        <a:latin typeface="Archivo"/>
                        <a:ea typeface="+mj-ea"/>
                        <a:cs typeface="Archivo"/>
                        <a:sym typeface="Archivo"/>
                      </a:endParaRPr>
                    </a:p>
                  </a:txBody>
                  <a:tcPr marL="121900" marR="121900" marT="91433" marB="91433" anchor="ctr"/>
                </a:tc>
                <a:tc>
                  <a:txBody>
                    <a:bodyPr/>
                    <a:lstStyle/>
                    <a:p>
                      <a:pPr marL="0" lvl="0" indent="0" algn="ctr" defTabSz="914400" rtl="0" eaLnBrk="1" latinLnBrk="0" hangingPunct="1">
                        <a:spcBef>
                          <a:spcPts val="0"/>
                        </a:spcBef>
                        <a:spcAft>
                          <a:spcPts val="0"/>
                        </a:spcAft>
                        <a:buNone/>
                      </a:pPr>
                      <a:r>
                        <a:rPr lang="en-GB" sz="2400" b="1" kern="1200" dirty="0">
                          <a:solidFill>
                            <a:schemeClr val="tx1"/>
                          </a:solidFill>
                          <a:latin typeface="+mn-lt"/>
                          <a:ea typeface="+mn-ea"/>
                          <a:cs typeface="+mn-cs"/>
                          <a:sym typeface="Archivo"/>
                        </a:rPr>
                        <a:t>Model</a:t>
                      </a:r>
                      <a:endParaRPr sz="2400" b="1" kern="1200" dirty="0">
                        <a:solidFill>
                          <a:schemeClr val="tx1"/>
                        </a:solidFill>
                        <a:latin typeface="+mn-lt"/>
                        <a:ea typeface="+mn-ea"/>
                        <a:cs typeface="+mn-cs"/>
                        <a:sym typeface="Archivo"/>
                      </a:endParaRPr>
                    </a:p>
                  </a:txBody>
                  <a:tcPr marL="121900" marR="121900" marT="91433" marB="91433" anchor="ctr"/>
                </a:tc>
                <a:extLst>
                  <a:ext uri="{0D108BD9-81ED-4DB2-BD59-A6C34878D82A}">
                    <a16:rowId xmlns:a16="http://schemas.microsoft.com/office/drawing/2014/main" val="10000"/>
                  </a:ext>
                </a:extLst>
              </a:tr>
              <a:tr h="949355">
                <a:tc>
                  <a:txBody>
                    <a:bodyPr/>
                    <a:lstStyle/>
                    <a:p>
                      <a:pPr marL="0" lvl="0" indent="0" algn="l" defTabSz="914400" rtl="0" eaLnBrk="1" latinLnBrk="0" hangingPunct="1">
                        <a:lnSpc>
                          <a:spcPct val="90000"/>
                        </a:lnSpc>
                        <a:spcBef>
                          <a:spcPts val="0"/>
                        </a:spcBef>
                        <a:spcAft>
                          <a:spcPts val="0"/>
                        </a:spcAft>
                        <a:buSzPts val="3200"/>
                        <a:buNone/>
                      </a:pPr>
                      <a:r>
                        <a:rPr lang="en-GB" sz="2200" b="1" kern="1200" dirty="0">
                          <a:solidFill>
                            <a:schemeClr val="tx1"/>
                          </a:solidFill>
                          <a:latin typeface="+mj-lt"/>
                          <a:ea typeface="+mj-ea"/>
                          <a:cs typeface="+mj-cs"/>
                          <a:sym typeface="Archivo"/>
                        </a:rPr>
                        <a:t>Frequency: </a:t>
                      </a:r>
                      <a:r>
                        <a:rPr lang="en-GB" sz="2000" i="1" kern="1200" dirty="0">
                          <a:solidFill>
                            <a:schemeClr val="tx1"/>
                          </a:solidFill>
                          <a:latin typeface="+mj-lt"/>
                          <a:ea typeface="+mj-ea"/>
                          <a:cs typeface="+mj-cs"/>
                          <a:sym typeface="Archivo"/>
                        </a:rPr>
                        <a:t>T</a:t>
                      </a:r>
                      <a:r>
                        <a:rPr lang="en-GB" sz="2000" i="1" kern="1200" dirty="0">
                          <a:solidFill>
                            <a:schemeClr val="tx1"/>
                          </a:solidFill>
                          <a:latin typeface="+mj-lt"/>
                          <a:ea typeface="+mj-ea"/>
                          <a:cs typeface="+mj-cs"/>
                        </a:rPr>
                        <a:t>he increase in flood frequency is attributable to climate change</a:t>
                      </a:r>
                      <a:endParaRPr sz="2400" i="1" kern="1200" dirty="0">
                        <a:solidFill>
                          <a:schemeClr val="tx1"/>
                        </a:solidFill>
                        <a:latin typeface="+mj-lt"/>
                        <a:ea typeface="+mj-ea"/>
                        <a:cs typeface="+mj-cs"/>
                        <a:sym typeface="Archivo"/>
                      </a:endParaRPr>
                    </a:p>
                  </a:txBody>
                  <a:tcPr marL="121900" marR="121900" marT="91433" marB="91433" anchor="ctr"/>
                </a:tc>
                <a:tc>
                  <a:txBody>
                    <a:bodyPr/>
                    <a:lstStyle/>
                    <a:p>
                      <a:pPr marL="0" marR="0" lvl="0" indent="0" algn="ctr"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latin typeface="+mj-lt"/>
                          <a:ea typeface="+mj-ea"/>
                          <a:cs typeface="+mj-cs"/>
                        </a:rPr>
                        <a:t>CO</a:t>
                      </a:r>
                      <a:r>
                        <a:rPr lang="en-GB" sz="2000" kern="1200" baseline="-25000" dirty="0">
                          <a:solidFill>
                            <a:schemeClr val="tx1"/>
                          </a:solidFill>
                          <a:effectLst/>
                          <a:latin typeface="+mn-lt"/>
                          <a:ea typeface="+mn-ea"/>
                          <a:cs typeface="+mn-cs"/>
                        </a:rPr>
                        <a:t>2</a:t>
                      </a:r>
                      <a:endParaRPr lang="en-GB" sz="2000" kern="1200" dirty="0">
                        <a:solidFill>
                          <a:schemeClr val="tx1"/>
                        </a:solidFill>
                        <a:effectLst/>
                        <a:latin typeface="+mn-lt"/>
                        <a:ea typeface="+mn-ea"/>
                        <a:cs typeface="+mn-cs"/>
                      </a:endParaRPr>
                    </a:p>
                    <a:p>
                      <a:pPr marL="0" lvl="0" indent="0" algn="ctr" defTabSz="914400" rtl="0" eaLnBrk="1" latinLnBrk="0" hangingPunct="1">
                        <a:lnSpc>
                          <a:spcPct val="90000"/>
                        </a:lnSpc>
                        <a:spcBef>
                          <a:spcPts val="0"/>
                        </a:spcBef>
                        <a:spcAft>
                          <a:spcPts val="0"/>
                        </a:spcAft>
                        <a:buSzPts val="3200"/>
                        <a:buNone/>
                      </a:pPr>
                      <a:r>
                        <a:rPr lang="en-GB" sz="2000" kern="1200" dirty="0">
                          <a:solidFill>
                            <a:schemeClr val="tx1"/>
                          </a:solidFill>
                          <a:latin typeface="+mj-lt"/>
                          <a:ea typeface="+mj-ea"/>
                          <a:cs typeface="+mj-cs"/>
                          <a:sym typeface="Figtree"/>
                        </a:rPr>
                        <a:t> emissions per capita</a:t>
                      </a:r>
                      <a:endParaRPr sz="2000" kern="1200" dirty="0">
                        <a:solidFill>
                          <a:schemeClr val="tx1"/>
                        </a:solidFill>
                        <a:latin typeface="+mj-lt"/>
                        <a:ea typeface="+mj-ea"/>
                        <a:cs typeface="+mj-cs"/>
                        <a:sym typeface="Figtree"/>
                      </a:endParaRPr>
                    </a:p>
                  </a:txBody>
                  <a:tcPr marL="121900" marR="121900" marT="91433" marB="91433" anchor="ctr"/>
                </a:tc>
                <a:tc>
                  <a:txBody>
                    <a:bodyPr/>
                    <a:lstStyle/>
                    <a:p>
                      <a:pPr marL="0" lvl="0" indent="0" algn="ctr" defTabSz="914400" rtl="0" eaLnBrk="1" latinLnBrk="0" hangingPunct="1">
                        <a:lnSpc>
                          <a:spcPct val="90000"/>
                        </a:lnSpc>
                        <a:spcBef>
                          <a:spcPts val="0"/>
                        </a:spcBef>
                        <a:spcAft>
                          <a:spcPts val="0"/>
                        </a:spcAft>
                        <a:buSzPts val="3200"/>
                        <a:buNone/>
                      </a:pPr>
                      <a:r>
                        <a:rPr lang="en-GB" sz="2000" kern="1200" dirty="0">
                          <a:solidFill>
                            <a:schemeClr val="tx1"/>
                          </a:solidFill>
                          <a:latin typeface="+mj-lt"/>
                          <a:ea typeface="+mj-ea"/>
                          <a:cs typeface="+mj-cs"/>
                          <a:sym typeface="Figtree"/>
                        </a:rPr>
                        <a:t>Poisson Distribution</a:t>
                      </a:r>
                      <a:endParaRPr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0001"/>
                  </a:ext>
                </a:extLst>
              </a:tr>
              <a:tr h="1093198">
                <a:tc>
                  <a:txBody>
                    <a:bodyPr/>
                    <a:lstStyle/>
                    <a:p>
                      <a:pPr marL="0" lvl="0" indent="0" algn="l" rtl="0">
                        <a:spcBef>
                          <a:spcPts val="0"/>
                        </a:spcBef>
                        <a:spcAft>
                          <a:spcPts val="0"/>
                        </a:spcAft>
                        <a:buNone/>
                      </a:pPr>
                      <a:r>
                        <a:rPr lang="en-GB" sz="2200" b="1" kern="1200" dirty="0">
                          <a:solidFill>
                            <a:schemeClr val="tx1"/>
                          </a:solidFill>
                          <a:latin typeface="+mj-lt"/>
                          <a:ea typeface="+mj-ea"/>
                          <a:cs typeface="+mj-cs"/>
                          <a:sym typeface="Archivo"/>
                        </a:rPr>
                        <a:t>Severity (Death Toll): </a:t>
                      </a:r>
                      <a:endParaRPr lang="en-GB" sz="2200" i="1" kern="1200" dirty="0">
                        <a:solidFill>
                          <a:schemeClr val="tx1"/>
                        </a:solidFill>
                        <a:latin typeface="+mj-lt"/>
                        <a:ea typeface="+mj-ea"/>
                        <a:cs typeface="+mj-cs"/>
                        <a:sym typeface="Archivo"/>
                      </a:endParaRPr>
                    </a:p>
                    <a:p>
                      <a:pPr marL="0" lvl="0" indent="0" algn="l" rtl="0">
                        <a:spcBef>
                          <a:spcPts val="0"/>
                        </a:spcBef>
                        <a:spcAft>
                          <a:spcPts val="0"/>
                        </a:spcAft>
                        <a:buNone/>
                      </a:pPr>
                      <a:r>
                        <a:rPr lang="en-GB" sz="2000" i="1" kern="1200" dirty="0">
                          <a:solidFill>
                            <a:schemeClr val="tx1"/>
                          </a:solidFill>
                          <a:latin typeface="+mj-lt"/>
                          <a:ea typeface="+mj-ea"/>
                          <a:cs typeface="+mj-cs"/>
                        </a:rPr>
                        <a:t>1. The growing population leads to a rise in the number of deaths </a:t>
                      </a:r>
                    </a:p>
                  </a:txBody>
                  <a:tcPr marL="121900" marR="121900" marT="91433" marB="91433" anchor="ctr"/>
                </a:tc>
                <a:tc>
                  <a:txBody>
                    <a:bodyPr/>
                    <a:lstStyle/>
                    <a:p>
                      <a:pPr marL="0" lvl="0" indent="0" algn="ctr" rtl="0">
                        <a:spcBef>
                          <a:spcPts val="0"/>
                        </a:spcBef>
                        <a:spcAft>
                          <a:spcPts val="0"/>
                        </a:spcAft>
                        <a:buNone/>
                      </a:pPr>
                      <a:r>
                        <a:rPr lang="en-GB" sz="2000" kern="1200" dirty="0">
                          <a:solidFill>
                            <a:schemeClr val="tx1"/>
                          </a:solidFill>
                          <a:latin typeface="+mj-lt"/>
                          <a:ea typeface="+mj-ea"/>
                          <a:cs typeface="+mj-cs"/>
                          <a:sym typeface="Figtree"/>
                        </a:rPr>
                        <a:t>-</a:t>
                      </a:r>
                      <a:endParaRPr sz="2000" kern="1200" dirty="0">
                        <a:solidFill>
                          <a:schemeClr val="tx1"/>
                        </a:solidFill>
                        <a:latin typeface="+mj-lt"/>
                        <a:ea typeface="+mj-ea"/>
                        <a:cs typeface="+mj-cs"/>
                        <a:sym typeface="Figtree"/>
                      </a:endParaRPr>
                    </a:p>
                  </a:txBody>
                  <a:tcPr marL="121900" marR="121900" marT="91433" marB="91433" anchor="ctr"/>
                </a:tc>
                <a:tc rowSpan="2">
                  <a:txBody>
                    <a:bodyPr/>
                    <a:lstStyle/>
                    <a:p>
                      <a:pPr marL="0" lvl="0" indent="0" algn="ctr" rtl="0">
                        <a:spcBef>
                          <a:spcPts val="0"/>
                        </a:spcBef>
                        <a:spcAft>
                          <a:spcPts val="0"/>
                        </a:spcAft>
                        <a:buNone/>
                      </a:pPr>
                      <a:r>
                        <a:rPr lang="en-GB" sz="2000" kern="1200" dirty="0">
                          <a:solidFill>
                            <a:schemeClr val="tx1"/>
                          </a:solidFill>
                          <a:latin typeface="+mj-lt"/>
                          <a:ea typeface="+mj-ea"/>
                          <a:cs typeface="+mj-cs"/>
                          <a:sym typeface="Figtree"/>
                        </a:rPr>
                        <a:t>Generalized Pareto Distribution</a:t>
                      </a:r>
                      <a:endParaRPr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0002"/>
                  </a:ext>
                </a:extLst>
              </a:tr>
              <a:tr h="1323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i="1" kern="1200" dirty="0">
                          <a:solidFill>
                            <a:schemeClr val="tx1"/>
                          </a:solidFill>
                          <a:latin typeface="+mj-lt"/>
                          <a:ea typeface="+mj-ea"/>
                          <a:cs typeface="+mj-cs"/>
                          <a:sym typeface="Archivo"/>
                        </a:rPr>
                        <a:t>2. As </a:t>
                      </a:r>
                      <a:r>
                        <a:rPr lang="en-GB" sz="2000" i="1" kern="1200" dirty="0">
                          <a:solidFill>
                            <a:schemeClr val="tx1"/>
                          </a:solidFill>
                          <a:latin typeface="+mj-lt"/>
                          <a:ea typeface="+mj-ea"/>
                          <a:cs typeface="+mj-cs"/>
                        </a:rPr>
                        <a:t>national income rises, advanced disaster risk management strategies develop, subsequently reducing the number of deaths</a:t>
                      </a:r>
                      <a:endParaRPr lang="en-GB" sz="2000" i="1" kern="1200" dirty="0">
                        <a:solidFill>
                          <a:schemeClr val="tx1"/>
                        </a:solidFill>
                        <a:latin typeface="+mj-lt"/>
                        <a:ea typeface="+mj-ea"/>
                        <a:cs typeface="+mj-cs"/>
                        <a:sym typeface="Archivo"/>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mj-lt"/>
                          <a:ea typeface="+mj-ea"/>
                          <a:cs typeface="+mj-cs"/>
                          <a:sym typeface="Figtree"/>
                        </a:rPr>
                        <a:t>GDP per capita</a:t>
                      </a:r>
                    </a:p>
                    <a:p>
                      <a:pPr marL="0" lvl="0" indent="0" algn="ctr" rtl="0">
                        <a:spcBef>
                          <a:spcPts val="0"/>
                        </a:spcBef>
                        <a:spcAft>
                          <a:spcPts val="0"/>
                        </a:spcAft>
                        <a:buNone/>
                      </a:pPr>
                      <a:endParaRPr sz="2000" kern="1200" dirty="0">
                        <a:solidFill>
                          <a:schemeClr val="tx1"/>
                        </a:solidFill>
                        <a:latin typeface="+mj-lt"/>
                        <a:ea typeface="+mj-ea"/>
                        <a:cs typeface="+mj-cs"/>
                        <a:sym typeface="Figtree"/>
                      </a:endParaRPr>
                    </a:p>
                  </a:txBody>
                  <a:tcPr marL="121900" marR="121900" marT="91433" marB="91433" anchor="ctr"/>
                </a:tc>
                <a:tc vMerge="1">
                  <a:txBody>
                    <a:bodyPr/>
                    <a:lstStyle/>
                    <a:p>
                      <a:pPr marL="0" lvl="0" indent="0" algn="ctr" rtl="0">
                        <a:spcBef>
                          <a:spcPts val="0"/>
                        </a:spcBef>
                        <a:spcAft>
                          <a:spcPts val="0"/>
                        </a:spcAft>
                        <a:buNone/>
                      </a:pPr>
                      <a:endParaRPr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2124895790"/>
                  </a:ext>
                </a:extLst>
              </a:tr>
            </a:tbl>
          </a:graphicData>
        </a:graphic>
      </p:graphicFrame>
    </p:spTree>
    <p:extLst>
      <p:ext uri="{BB962C8B-B14F-4D97-AF65-F5344CB8AC3E}">
        <p14:creationId xmlns:p14="http://schemas.microsoft.com/office/powerpoint/2010/main" val="935996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1"/>
          <p:cNvSpPr txBox="1">
            <a:spLocks noGrp="1"/>
          </p:cNvSpPr>
          <p:nvPr>
            <p:ph type="title"/>
          </p:nvPr>
        </p:nvSpPr>
        <p:spPr>
          <a:xfrm>
            <a:off x="4484233" y="3250967"/>
            <a:ext cx="6756800" cy="1529200"/>
          </a:xfrm>
          <a:prstGeom prst="rect">
            <a:avLst/>
          </a:prstGeom>
        </p:spPr>
        <p:txBody>
          <a:bodyPr spcFirstLastPara="1" vert="horz" wrap="square" lIns="121900" tIns="121900" rIns="121900" bIns="121900" rtlCol="0" anchor="ctr" anchorCtr="0">
            <a:noAutofit/>
          </a:bodyPr>
          <a:lstStyle/>
          <a:p>
            <a:r>
              <a:rPr lang="en" dirty="0"/>
              <a:t>Data Dive</a:t>
            </a:r>
            <a:endParaRPr dirty="0"/>
          </a:p>
        </p:txBody>
      </p:sp>
      <p:sp>
        <p:nvSpPr>
          <p:cNvPr id="1668" name="Google Shape;1668;p41"/>
          <p:cNvSpPr txBox="1">
            <a:spLocks noGrp="1"/>
          </p:cNvSpPr>
          <p:nvPr>
            <p:ph type="title" idx="2"/>
          </p:nvPr>
        </p:nvSpPr>
        <p:spPr>
          <a:xfrm>
            <a:off x="9309436" y="1972100"/>
            <a:ext cx="1931600" cy="17900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1669" name="Google Shape;1669;p41"/>
          <p:cNvSpPr txBox="1">
            <a:spLocks noGrp="1"/>
          </p:cNvSpPr>
          <p:nvPr>
            <p:ph type="subTitle" idx="1"/>
          </p:nvPr>
        </p:nvSpPr>
        <p:spPr>
          <a:xfrm>
            <a:off x="3610904" y="4780167"/>
            <a:ext cx="7630129" cy="593200"/>
          </a:xfrm>
          <a:prstGeom prst="rect">
            <a:avLst/>
          </a:prstGeom>
        </p:spPr>
        <p:txBody>
          <a:bodyPr spcFirstLastPara="1" vert="horz" wrap="square" lIns="121900" tIns="121900" rIns="121900" bIns="121900" rtlCol="0" anchor="t" anchorCtr="0">
            <a:noAutofit/>
          </a:bodyPr>
          <a:lstStyle/>
          <a:p>
            <a:pPr marL="0" indent="0"/>
            <a:r>
              <a:rPr lang="en-GB" sz="2000" dirty="0"/>
              <a:t>Summarizing Data, Regions, Scenarios, and Exploration</a:t>
            </a:r>
          </a:p>
        </p:txBody>
      </p:sp>
      <p:grpSp>
        <p:nvGrpSpPr>
          <p:cNvPr id="1670" name="Google Shape;1670;p41"/>
          <p:cNvGrpSpPr/>
          <p:nvPr/>
        </p:nvGrpSpPr>
        <p:grpSpPr>
          <a:xfrm flipH="1">
            <a:off x="959997" y="719371"/>
            <a:ext cx="5313264" cy="5419247"/>
            <a:chOff x="4530400" y="578949"/>
            <a:chExt cx="3697298" cy="3771048"/>
          </a:xfrm>
        </p:grpSpPr>
        <p:sp>
          <p:nvSpPr>
            <p:cNvPr id="1671" name="Google Shape;1671;p41"/>
            <p:cNvSpPr/>
            <p:nvPr/>
          </p:nvSpPr>
          <p:spPr>
            <a:xfrm>
              <a:off x="4530400" y="578949"/>
              <a:ext cx="3697298" cy="3771048"/>
            </a:xfrm>
            <a:custGeom>
              <a:avLst/>
              <a:gdLst/>
              <a:ahLst/>
              <a:cxnLst/>
              <a:rect l="l" t="t" r="r" b="b"/>
              <a:pathLst>
                <a:path w="98812" h="100783" extrusionOk="0">
                  <a:moveTo>
                    <a:pt x="44420" y="0"/>
                  </a:moveTo>
                  <a:cubicBezTo>
                    <a:pt x="41041" y="0"/>
                    <a:pt x="37509" y="2273"/>
                    <a:pt x="34305" y="6824"/>
                  </a:cubicBezTo>
                  <a:cubicBezTo>
                    <a:pt x="30372" y="12431"/>
                    <a:pt x="28314" y="18270"/>
                    <a:pt x="21771" y="20613"/>
                  </a:cubicBezTo>
                  <a:cubicBezTo>
                    <a:pt x="8551" y="25332"/>
                    <a:pt x="2694" y="29047"/>
                    <a:pt x="1021" y="35907"/>
                  </a:cubicBezTo>
                  <a:cubicBezTo>
                    <a:pt x="1" y="40075"/>
                    <a:pt x="1139" y="47772"/>
                    <a:pt x="11714" y="52239"/>
                  </a:cubicBezTo>
                  <a:cubicBezTo>
                    <a:pt x="15177" y="53696"/>
                    <a:pt x="21888" y="53261"/>
                    <a:pt x="27176" y="56440"/>
                  </a:cubicBezTo>
                  <a:cubicBezTo>
                    <a:pt x="32464" y="59620"/>
                    <a:pt x="33752" y="62514"/>
                    <a:pt x="35559" y="67501"/>
                  </a:cubicBezTo>
                  <a:cubicBezTo>
                    <a:pt x="37049" y="71601"/>
                    <a:pt x="37718" y="79600"/>
                    <a:pt x="40345" y="84419"/>
                  </a:cubicBezTo>
                  <a:cubicBezTo>
                    <a:pt x="45161" y="93252"/>
                    <a:pt x="54990" y="100782"/>
                    <a:pt x="66296" y="100782"/>
                  </a:cubicBezTo>
                  <a:cubicBezTo>
                    <a:pt x="71097" y="100782"/>
                    <a:pt x="76164" y="99425"/>
                    <a:pt x="81226" y="96233"/>
                  </a:cubicBezTo>
                  <a:cubicBezTo>
                    <a:pt x="88538" y="91614"/>
                    <a:pt x="98027" y="77909"/>
                    <a:pt x="90446" y="60071"/>
                  </a:cubicBezTo>
                  <a:cubicBezTo>
                    <a:pt x="88254" y="54934"/>
                    <a:pt x="87467" y="47587"/>
                    <a:pt x="92219" y="40276"/>
                  </a:cubicBezTo>
                  <a:cubicBezTo>
                    <a:pt x="98811" y="30140"/>
                    <a:pt x="93458" y="16353"/>
                    <a:pt x="80683" y="16353"/>
                  </a:cubicBezTo>
                  <a:cubicBezTo>
                    <a:pt x="80487" y="16353"/>
                    <a:pt x="80288" y="16356"/>
                    <a:pt x="80088" y="16363"/>
                  </a:cubicBezTo>
                  <a:cubicBezTo>
                    <a:pt x="78685" y="16414"/>
                    <a:pt x="77317" y="16472"/>
                    <a:pt x="75962" y="16472"/>
                  </a:cubicBezTo>
                  <a:cubicBezTo>
                    <a:pt x="71548" y="16472"/>
                    <a:pt x="67275" y="15851"/>
                    <a:pt x="62384" y="12330"/>
                  </a:cubicBezTo>
                  <a:cubicBezTo>
                    <a:pt x="57179" y="8582"/>
                    <a:pt x="53598" y="3026"/>
                    <a:pt x="47206" y="532"/>
                  </a:cubicBezTo>
                  <a:cubicBezTo>
                    <a:pt x="46296" y="178"/>
                    <a:pt x="45364" y="0"/>
                    <a:pt x="44420" y="0"/>
                  </a:cubicBezTo>
                  <a:close/>
                </a:path>
              </a:pathLst>
            </a:custGeom>
            <a:gradFill>
              <a:gsLst>
                <a:gs pos="0">
                  <a:schemeClr val="lt1"/>
                </a:gs>
                <a:gs pos="100000">
                  <a:schemeClr val="lt2"/>
                </a:gs>
              </a:gsLst>
              <a:lin ang="16198662" scaled="0"/>
            </a:gradFill>
            <a:ln>
              <a:noFill/>
            </a:ln>
          </p:spPr>
          <p:txBody>
            <a:bodyPr spcFirstLastPara="1" wrap="square" lIns="121900" tIns="121900" rIns="121900" bIns="121900" anchor="ctr" anchorCtr="0">
              <a:noAutofit/>
            </a:bodyPr>
            <a:lstStyle/>
            <a:p>
              <a:endParaRPr sz="2400"/>
            </a:p>
          </p:txBody>
        </p:sp>
        <p:sp>
          <p:nvSpPr>
            <p:cNvPr id="1672" name="Google Shape;1672;p41"/>
            <p:cNvSpPr/>
            <p:nvPr/>
          </p:nvSpPr>
          <p:spPr>
            <a:xfrm>
              <a:off x="5178376" y="2288053"/>
              <a:ext cx="88380" cy="98408"/>
            </a:xfrm>
            <a:custGeom>
              <a:avLst/>
              <a:gdLst/>
              <a:ahLst/>
              <a:cxnLst/>
              <a:rect l="l" t="t" r="r" b="b"/>
              <a:pathLst>
                <a:path w="2362" h="2630" extrusionOk="0">
                  <a:moveTo>
                    <a:pt x="1190" y="1"/>
                  </a:moveTo>
                  <a:cubicBezTo>
                    <a:pt x="1190" y="1"/>
                    <a:pt x="1" y="1875"/>
                    <a:pt x="52" y="2176"/>
                  </a:cubicBezTo>
                  <a:cubicBezTo>
                    <a:pt x="84" y="2464"/>
                    <a:pt x="422" y="2630"/>
                    <a:pt x="597" y="2630"/>
                  </a:cubicBezTo>
                  <a:cubicBezTo>
                    <a:pt x="606" y="2630"/>
                    <a:pt x="613" y="2630"/>
                    <a:pt x="621" y="2629"/>
                  </a:cubicBezTo>
                  <a:cubicBezTo>
                    <a:pt x="788" y="2595"/>
                    <a:pt x="1591" y="1357"/>
                    <a:pt x="2361" y="119"/>
                  </a:cubicBezTo>
                  <a:lnTo>
                    <a:pt x="1190"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3" name="Google Shape;1673;p41"/>
            <p:cNvSpPr/>
            <p:nvPr/>
          </p:nvSpPr>
          <p:spPr>
            <a:xfrm>
              <a:off x="5894899" y="3039224"/>
              <a:ext cx="2180243" cy="1303326"/>
            </a:xfrm>
            <a:custGeom>
              <a:avLst/>
              <a:gdLst/>
              <a:ahLst/>
              <a:cxnLst/>
              <a:rect l="l" t="t" r="r" b="b"/>
              <a:pathLst>
                <a:path w="58268" h="34832" extrusionOk="0">
                  <a:moveTo>
                    <a:pt x="46967" y="0"/>
                  </a:moveTo>
                  <a:cubicBezTo>
                    <a:pt x="45407" y="0"/>
                    <a:pt x="44039" y="320"/>
                    <a:pt x="42453" y="637"/>
                  </a:cubicBezTo>
                  <a:cubicBezTo>
                    <a:pt x="38354" y="1474"/>
                    <a:pt x="34539" y="3247"/>
                    <a:pt x="30572" y="4586"/>
                  </a:cubicBezTo>
                  <a:cubicBezTo>
                    <a:pt x="25586" y="6275"/>
                    <a:pt x="20336" y="7245"/>
                    <a:pt x="15082" y="7245"/>
                  </a:cubicBezTo>
                  <a:cubicBezTo>
                    <a:pt x="13724" y="7245"/>
                    <a:pt x="12365" y="7180"/>
                    <a:pt x="11011" y="7047"/>
                  </a:cubicBezTo>
                  <a:cubicBezTo>
                    <a:pt x="7296" y="6678"/>
                    <a:pt x="3649" y="5791"/>
                    <a:pt x="1" y="4905"/>
                  </a:cubicBezTo>
                  <a:lnTo>
                    <a:pt x="1" y="4905"/>
                  </a:lnTo>
                  <a:cubicBezTo>
                    <a:pt x="971" y="9138"/>
                    <a:pt x="1841" y="14744"/>
                    <a:pt x="3865" y="18475"/>
                  </a:cubicBezTo>
                  <a:cubicBezTo>
                    <a:pt x="8682" y="27309"/>
                    <a:pt x="18504" y="34831"/>
                    <a:pt x="29805" y="34831"/>
                  </a:cubicBezTo>
                  <a:cubicBezTo>
                    <a:pt x="34603" y="34831"/>
                    <a:pt x="39668" y="33476"/>
                    <a:pt x="44729" y="30289"/>
                  </a:cubicBezTo>
                  <a:cubicBezTo>
                    <a:pt x="50753" y="26474"/>
                    <a:pt x="58267" y="16518"/>
                    <a:pt x="56476" y="3147"/>
                  </a:cubicBezTo>
                  <a:cubicBezTo>
                    <a:pt x="52002" y="701"/>
                    <a:pt x="49275" y="0"/>
                    <a:pt x="4696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74" name="Google Shape;1674;p41"/>
            <p:cNvSpPr/>
            <p:nvPr/>
          </p:nvSpPr>
          <p:spPr>
            <a:xfrm>
              <a:off x="5195925" y="2154739"/>
              <a:ext cx="170998" cy="194983"/>
            </a:xfrm>
            <a:custGeom>
              <a:avLst/>
              <a:gdLst/>
              <a:ahLst/>
              <a:cxnLst/>
              <a:rect l="l" t="t" r="r" b="b"/>
              <a:pathLst>
                <a:path w="4570" h="5211" extrusionOk="0">
                  <a:moveTo>
                    <a:pt x="2812" y="0"/>
                  </a:moveTo>
                  <a:cubicBezTo>
                    <a:pt x="871" y="920"/>
                    <a:pt x="0" y="3113"/>
                    <a:pt x="268" y="3481"/>
                  </a:cubicBezTo>
                  <a:cubicBezTo>
                    <a:pt x="510" y="3835"/>
                    <a:pt x="1386" y="5211"/>
                    <a:pt x="1840" y="5211"/>
                  </a:cubicBezTo>
                  <a:cubicBezTo>
                    <a:pt x="1858" y="5211"/>
                    <a:pt x="1875" y="5208"/>
                    <a:pt x="1892" y="5204"/>
                  </a:cubicBezTo>
                  <a:cubicBezTo>
                    <a:pt x="2260" y="5103"/>
                    <a:pt x="3365" y="4117"/>
                    <a:pt x="4235" y="3213"/>
                  </a:cubicBezTo>
                  <a:cubicBezTo>
                    <a:pt x="4569" y="2861"/>
                    <a:pt x="4569" y="2292"/>
                    <a:pt x="4217" y="1841"/>
                  </a:cubicBezTo>
                  <a:lnTo>
                    <a:pt x="2812" y="0"/>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5" name="Google Shape;1675;p41"/>
            <p:cNvSpPr/>
            <p:nvPr/>
          </p:nvSpPr>
          <p:spPr>
            <a:xfrm>
              <a:off x="5291748" y="2262423"/>
              <a:ext cx="72665" cy="136275"/>
            </a:xfrm>
            <a:custGeom>
              <a:avLst/>
              <a:gdLst/>
              <a:ahLst/>
              <a:cxnLst/>
              <a:rect l="l" t="t" r="r" b="b"/>
              <a:pathLst>
                <a:path w="1942" h="3642" extrusionOk="0">
                  <a:moveTo>
                    <a:pt x="1941" y="1"/>
                  </a:moveTo>
                  <a:lnTo>
                    <a:pt x="184" y="552"/>
                  </a:lnTo>
                  <a:cubicBezTo>
                    <a:pt x="0" y="1054"/>
                    <a:pt x="251" y="3180"/>
                    <a:pt x="485" y="3448"/>
                  </a:cubicBezTo>
                  <a:cubicBezTo>
                    <a:pt x="601" y="3586"/>
                    <a:pt x="756" y="3641"/>
                    <a:pt x="905" y="3641"/>
                  </a:cubicBezTo>
                  <a:cubicBezTo>
                    <a:pt x="1100" y="3641"/>
                    <a:pt x="1287" y="3547"/>
                    <a:pt x="1373" y="3414"/>
                  </a:cubicBezTo>
                  <a:cubicBezTo>
                    <a:pt x="1473" y="3263"/>
                    <a:pt x="1172" y="1841"/>
                    <a:pt x="1941"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6" name="Google Shape;1676;p41"/>
            <p:cNvSpPr/>
            <p:nvPr/>
          </p:nvSpPr>
          <p:spPr>
            <a:xfrm>
              <a:off x="5220956" y="2308108"/>
              <a:ext cx="87707" cy="112365"/>
            </a:xfrm>
            <a:custGeom>
              <a:avLst/>
              <a:gdLst/>
              <a:ahLst/>
              <a:cxnLst/>
              <a:rect l="l" t="t" r="r" b="b"/>
              <a:pathLst>
                <a:path w="2344" h="3003" extrusionOk="0">
                  <a:moveTo>
                    <a:pt x="2343" y="0"/>
                  </a:moveTo>
                  <a:lnTo>
                    <a:pt x="1139" y="18"/>
                  </a:lnTo>
                  <a:cubicBezTo>
                    <a:pt x="1139" y="18"/>
                    <a:pt x="1" y="2361"/>
                    <a:pt x="101" y="2662"/>
                  </a:cubicBezTo>
                  <a:cubicBezTo>
                    <a:pt x="160" y="2873"/>
                    <a:pt x="384" y="3002"/>
                    <a:pt x="565" y="3002"/>
                  </a:cubicBezTo>
                  <a:cubicBezTo>
                    <a:pt x="641" y="3002"/>
                    <a:pt x="709" y="2979"/>
                    <a:pt x="754" y="2929"/>
                  </a:cubicBezTo>
                  <a:cubicBezTo>
                    <a:pt x="855" y="2812"/>
                    <a:pt x="1758" y="1373"/>
                    <a:pt x="234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7" name="Google Shape;1677;p41"/>
            <p:cNvSpPr/>
            <p:nvPr/>
          </p:nvSpPr>
          <p:spPr>
            <a:xfrm>
              <a:off x="5152110" y="2192903"/>
              <a:ext cx="152813" cy="156555"/>
            </a:xfrm>
            <a:custGeom>
              <a:avLst/>
              <a:gdLst/>
              <a:ahLst/>
              <a:cxnLst/>
              <a:rect l="l" t="t" r="r" b="b"/>
              <a:pathLst>
                <a:path w="4084" h="4184" extrusionOk="0">
                  <a:moveTo>
                    <a:pt x="2577" y="0"/>
                  </a:moveTo>
                  <a:cubicBezTo>
                    <a:pt x="921" y="1055"/>
                    <a:pt x="0" y="3448"/>
                    <a:pt x="67" y="3666"/>
                  </a:cubicBezTo>
                  <a:cubicBezTo>
                    <a:pt x="109" y="3832"/>
                    <a:pt x="324" y="4183"/>
                    <a:pt x="491" y="4183"/>
                  </a:cubicBezTo>
                  <a:cubicBezTo>
                    <a:pt x="526" y="4183"/>
                    <a:pt x="558" y="4169"/>
                    <a:pt x="586" y="4134"/>
                  </a:cubicBezTo>
                  <a:cubicBezTo>
                    <a:pt x="770" y="3916"/>
                    <a:pt x="1423" y="2628"/>
                    <a:pt x="1724" y="2461"/>
                  </a:cubicBezTo>
                  <a:cubicBezTo>
                    <a:pt x="2026" y="2294"/>
                    <a:pt x="4083" y="1457"/>
                    <a:pt x="4083" y="1406"/>
                  </a:cubicBezTo>
                  <a:cubicBezTo>
                    <a:pt x="4067" y="1339"/>
                    <a:pt x="2577" y="0"/>
                    <a:pt x="2577"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78" name="Google Shape;1678;p41"/>
            <p:cNvSpPr/>
            <p:nvPr/>
          </p:nvSpPr>
          <p:spPr>
            <a:xfrm>
              <a:off x="7229540" y="1586758"/>
              <a:ext cx="228584" cy="147949"/>
            </a:xfrm>
            <a:custGeom>
              <a:avLst/>
              <a:gdLst/>
              <a:ahLst/>
              <a:cxnLst/>
              <a:rect l="l" t="t" r="r" b="b"/>
              <a:pathLst>
                <a:path w="6109" h="3954" extrusionOk="0">
                  <a:moveTo>
                    <a:pt x="1071" y="1"/>
                  </a:moveTo>
                  <a:cubicBezTo>
                    <a:pt x="631" y="1"/>
                    <a:pt x="237" y="83"/>
                    <a:pt x="152" y="388"/>
                  </a:cubicBezTo>
                  <a:lnTo>
                    <a:pt x="0" y="3516"/>
                  </a:lnTo>
                  <a:cubicBezTo>
                    <a:pt x="650" y="3833"/>
                    <a:pt x="1349" y="3954"/>
                    <a:pt x="2015" y="3954"/>
                  </a:cubicBezTo>
                  <a:cubicBezTo>
                    <a:pt x="3599" y="3954"/>
                    <a:pt x="4998" y="3272"/>
                    <a:pt x="5105" y="2931"/>
                  </a:cubicBezTo>
                  <a:cubicBezTo>
                    <a:pt x="5255" y="2445"/>
                    <a:pt x="6109" y="1073"/>
                    <a:pt x="5690" y="772"/>
                  </a:cubicBezTo>
                  <a:cubicBezTo>
                    <a:pt x="5355" y="522"/>
                    <a:pt x="3682" y="237"/>
                    <a:pt x="2243" y="103"/>
                  </a:cubicBezTo>
                  <a:cubicBezTo>
                    <a:pt x="1971" y="78"/>
                    <a:pt x="1499" y="1"/>
                    <a:pt x="1071"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79" name="Google Shape;1679;p41"/>
            <p:cNvSpPr/>
            <p:nvPr/>
          </p:nvSpPr>
          <p:spPr>
            <a:xfrm>
              <a:off x="7088705" y="1540474"/>
              <a:ext cx="192887" cy="186040"/>
            </a:xfrm>
            <a:custGeom>
              <a:avLst/>
              <a:gdLst/>
              <a:ahLst/>
              <a:cxnLst/>
              <a:rect l="l" t="t" r="r" b="b"/>
              <a:pathLst>
                <a:path w="5155" h="4972" extrusionOk="0">
                  <a:moveTo>
                    <a:pt x="1388" y="1"/>
                  </a:moveTo>
                  <a:lnTo>
                    <a:pt x="0" y="4369"/>
                  </a:lnTo>
                  <a:lnTo>
                    <a:pt x="3898" y="4972"/>
                  </a:lnTo>
                  <a:cubicBezTo>
                    <a:pt x="4668" y="3599"/>
                    <a:pt x="5137" y="2261"/>
                    <a:pt x="5154" y="972"/>
                  </a:cubicBezTo>
                  <a:lnTo>
                    <a:pt x="1388" y="1"/>
                  </a:ln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680" name="Google Shape;1680;p41"/>
            <p:cNvSpPr/>
            <p:nvPr/>
          </p:nvSpPr>
          <p:spPr>
            <a:xfrm>
              <a:off x="6401816" y="1369594"/>
              <a:ext cx="872875" cy="379451"/>
            </a:xfrm>
            <a:custGeom>
              <a:avLst/>
              <a:gdLst/>
              <a:ahLst/>
              <a:cxnLst/>
              <a:rect l="l" t="t" r="r" b="b"/>
              <a:pathLst>
                <a:path w="23328" h="10141" extrusionOk="0">
                  <a:moveTo>
                    <a:pt x="1223" y="0"/>
                  </a:moveTo>
                  <a:cubicBezTo>
                    <a:pt x="1272" y="2058"/>
                    <a:pt x="1" y="9454"/>
                    <a:pt x="1" y="9454"/>
                  </a:cubicBezTo>
                  <a:cubicBezTo>
                    <a:pt x="2879" y="9622"/>
                    <a:pt x="21219" y="10141"/>
                    <a:pt x="21219" y="10141"/>
                  </a:cubicBezTo>
                  <a:cubicBezTo>
                    <a:pt x="21219" y="10141"/>
                    <a:pt x="23177" y="6476"/>
                    <a:pt x="23327" y="5271"/>
                  </a:cubicBezTo>
                  <a:cubicBezTo>
                    <a:pt x="21973" y="4786"/>
                    <a:pt x="3715" y="469"/>
                    <a:pt x="12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81" name="Google Shape;1681;p41"/>
            <p:cNvSpPr/>
            <p:nvPr/>
          </p:nvSpPr>
          <p:spPr>
            <a:xfrm>
              <a:off x="6383033" y="1477877"/>
              <a:ext cx="854092" cy="271165"/>
            </a:xfrm>
            <a:custGeom>
              <a:avLst/>
              <a:gdLst/>
              <a:ahLst/>
              <a:cxnLst/>
              <a:rect l="l" t="t" r="r" b="b"/>
              <a:pathLst>
                <a:path w="22826" h="7247" extrusionOk="0">
                  <a:moveTo>
                    <a:pt x="335" y="1"/>
                  </a:moveTo>
                  <a:lnTo>
                    <a:pt x="335" y="1"/>
                  </a:lnTo>
                  <a:cubicBezTo>
                    <a:pt x="1" y="2946"/>
                    <a:pt x="503" y="6560"/>
                    <a:pt x="503" y="6560"/>
                  </a:cubicBezTo>
                  <a:cubicBezTo>
                    <a:pt x="3381" y="6728"/>
                    <a:pt x="21721" y="7247"/>
                    <a:pt x="21721" y="7247"/>
                  </a:cubicBezTo>
                  <a:cubicBezTo>
                    <a:pt x="21721" y="7247"/>
                    <a:pt x="22290" y="6209"/>
                    <a:pt x="22825" y="5054"/>
                  </a:cubicBezTo>
                  <a:cubicBezTo>
                    <a:pt x="19880" y="5038"/>
                    <a:pt x="2879" y="1357"/>
                    <a:pt x="33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2" name="Google Shape;1682;p41"/>
            <p:cNvSpPr/>
            <p:nvPr/>
          </p:nvSpPr>
          <p:spPr>
            <a:xfrm>
              <a:off x="7299060" y="1566778"/>
              <a:ext cx="269892" cy="241717"/>
            </a:xfrm>
            <a:custGeom>
              <a:avLst/>
              <a:gdLst/>
              <a:ahLst/>
              <a:cxnLst/>
              <a:rect l="l" t="t" r="r" b="b"/>
              <a:pathLst>
                <a:path w="7213" h="6460" extrusionOk="0">
                  <a:moveTo>
                    <a:pt x="4385" y="1"/>
                  </a:moveTo>
                  <a:lnTo>
                    <a:pt x="1" y="3147"/>
                  </a:lnTo>
                  <a:lnTo>
                    <a:pt x="2159" y="6460"/>
                  </a:lnTo>
                  <a:lnTo>
                    <a:pt x="3113" y="5842"/>
                  </a:lnTo>
                  <a:lnTo>
                    <a:pt x="1473" y="3247"/>
                  </a:lnTo>
                  <a:lnTo>
                    <a:pt x="4184" y="1273"/>
                  </a:lnTo>
                  <a:lnTo>
                    <a:pt x="6527" y="3348"/>
                  </a:lnTo>
                  <a:lnTo>
                    <a:pt x="7212" y="2544"/>
                  </a:lnTo>
                  <a:lnTo>
                    <a:pt x="438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3" name="Google Shape;1683;p41"/>
            <p:cNvSpPr/>
            <p:nvPr/>
          </p:nvSpPr>
          <p:spPr>
            <a:xfrm>
              <a:off x="5276070" y="2042639"/>
              <a:ext cx="234196" cy="244860"/>
            </a:xfrm>
            <a:custGeom>
              <a:avLst/>
              <a:gdLst/>
              <a:ahLst/>
              <a:cxnLst/>
              <a:rect l="l" t="t" r="r" b="b"/>
              <a:pathLst>
                <a:path w="6259" h="6544" extrusionOk="0">
                  <a:moveTo>
                    <a:pt x="2711" y="0"/>
                  </a:moveTo>
                  <a:lnTo>
                    <a:pt x="0" y="2929"/>
                  </a:lnTo>
                  <a:cubicBezTo>
                    <a:pt x="937" y="4452"/>
                    <a:pt x="1992" y="5707"/>
                    <a:pt x="3264" y="6544"/>
                  </a:cubicBezTo>
                  <a:lnTo>
                    <a:pt x="6259" y="3967"/>
                  </a:lnTo>
                  <a:lnTo>
                    <a:pt x="271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84" name="Google Shape;1684;p41"/>
            <p:cNvSpPr/>
            <p:nvPr/>
          </p:nvSpPr>
          <p:spPr>
            <a:xfrm>
              <a:off x="6262814" y="922955"/>
              <a:ext cx="278049" cy="356514"/>
            </a:xfrm>
            <a:custGeom>
              <a:avLst/>
              <a:gdLst/>
              <a:ahLst/>
              <a:cxnLst/>
              <a:rect l="l" t="t" r="r" b="b"/>
              <a:pathLst>
                <a:path w="7431" h="9528" extrusionOk="0">
                  <a:moveTo>
                    <a:pt x="3002" y="1"/>
                  </a:moveTo>
                  <a:cubicBezTo>
                    <a:pt x="2748" y="1"/>
                    <a:pt x="2491" y="62"/>
                    <a:pt x="2260" y="157"/>
                  </a:cubicBezTo>
                  <a:cubicBezTo>
                    <a:pt x="1808" y="340"/>
                    <a:pt x="1406" y="592"/>
                    <a:pt x="1072" y="927"/>
                  </a:cubicBezTo>
                  <a:cubicBezTo>
                    <a:pt x="871" y="1127"/>
                    <a:pt x="670" y="1378"/>
                    <a:pt x="670" y="1679"/>
                  </a:cubicBezTo>
                  <a:cubicBezTo>
                    <a:pt x="654" y="1746"/>
                    <a:pt x="670" y="1813"/>
                    <a:pt x="654" y="1880"/>
                  </a:cubicBezTo>
                  <a:cubicBezTo>
                    <a:pt x="637" y="1964"/>
                    <a:pt x="603" y="2047"/>
                    <a:pt x="554" y="2114"/>
                  </a:cubicBezTo>
                  <a:cubicBezTo>
                    <a:pt x="185" y="2801"/>
                    <a:pt x="1" y="3587"/>
                    <a:pt x="18" y="4356"/>
                  </a:cubicBezTo>
                  <a:cubicBezTo>
                    <a:pt x="52" y="6148"/>
                    <a:pt x="1089" y="7821"/>
                    <a:pt x="1223" y="9528"/>
                  </a:cubicBezTo>
                  <a:cubicBezTo>
                    <a:pt x="1223" y="9528"/>
                    <a:pt x="2778" y="8774"/>
                    <a:pt x="4218" y="6683"/>
                  </a:cubicBezTo>
                  <a:cubicBezTo>
                    <a:pt x="4536" y="6231"/>
                    <a:pt x="4871" y="5779"/>
                    <a:pt x="5188" y="5327"/>
                  </a:cubicBezTo>
                  <a:cubicBezTo>
                    <a:pt x="5489" y="4925"/>
                    <a:pt x="5774" y="4508"/>
                    <a:pt x="6176" y="4206"/>
                  </a:cubicBezTo>
                  <a:cubicBezTo>
                    <a:pt x="6393" y="4039"/>
                    <a:pt x="6627" y="3921"/>
                    <a:pt x="6828" y="3720"/>
                  </a:cubicBezTo>
                  <a:cubicBezTo>
                    <a:pt x="6995" y="3537"/>
                    <a:pt x="7129" y="3303"/>
                    <a:pt x="7214" y="3069"/>
                  </a:cubicBezTo>
                  <a:cubicBezTo>
                    <a:pt x="7430" y="2382"/>
                    <a:pt x="7314" y="1579"/>
                    <a:pt x="6861" y="994"/>
                  </a:cubicBezTo>
                  <a:cubicBezTo>
                    <a:pt x="6470" y="452"/>
                    <a:pt x="5809" y="127"/>
                    <a:pt x="5157" y="127"/>
                  </a:cubicBezTo>
                  <a:cubicBezTo>
                    <a:pt x="5084" y="127"/>
                    <a:pt x="5011" y="131"/>
                    <a:pt x="4938" y="139"/>
                  </a:cubicBezTo>
                  <a:cubicBezTo>
                    <a:pt x="4837" y="157"/>
                    <a:pt x="4737" y="173"/>
                    <a:pt x="4653" y="224"/>
                  </a:cubicBezTo>
                  <a:cubicBezTo>
                    <a:pt x="4586" y="257"/>
                    <a:pt x="4519" y="307"/>
                    <a:pt x="4436" y="340"/>
                  </a:cubicBezTo>
                  <a:cubicBezTo>
                    <a:pt x="4375" y="366"/>
                    <a:pt x="4313" y="377"/>
                    <a:pt x="4252" y="377"/>
                  </a:cubicBezTo>
                  <a:cubicBezTo>
                    <a:pt x="3989" y="377"/>
                    <a:pt x="3719" y="181"/>
                    <a:pt x="3448" y="73"/>
                  </a:cubicBezTo>
                  <a:cubicBezTo>
                    <a:pt x="3304" y="22"/>
                    <a:pt x="3153" y="1"/>
                    <a:pt x="30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85" name="Google Shape;1685;p41"/>
            <p:cNvSpPr/>
            <p:nvPr/>
          </p:nvSpPr>
          <p:spPr>
            <a:xfrm>
              <a:off x="6133840" y="2087389"/>
              <a:ext cx="829022" cy="541992"/>
            </a:xfrm>
            <a:custGeom>
              <a:avLst/>
              <a:gdLst/>
              <a:ahLst/>
              <a:cxnLst/>
              <a:rect l="l" t="t" r="r" b="b"/>
              <a:pathLst>
                <a:path w="22156" h="14485" extrusionOk="0">
                  <a:moveTo>
                    <a:pt x="8003" y="1"/>
                  </a:moveTo>
                  <a:cubicBezTo>
                    <a:pt x="7858" y="1"/>
                    <a:pt x="7710" y="20"/>
                    <a:pt x="7564" y="43"/>
                  </a:cubicBezTo>
                  <a:cubicBezTo>
                    <a:pt x="4804" y="511"/>
                    <a:pt x="1691" y="1231"/>
                    <a:pt x="319" y="3675"/>
                  </a:cubicBezTo>
                  <a:cubicBezTo>
                    <a:pt x="134" y="3992"/>
                    <a:pt x="1" y="4344"/>
                    <a:pt x="34" y="4695"/>
                  </a:cubicBezTo>
                  <a:cubicBezTo>
                    <a:pt x="67" y="4895"/>
                    <a:pt x="134" y="5080"/>
                    <a:pt x="219" y="5247"/>
                  </a:cubicBezTo>
                  <a:cubicBezTo>
                    <a:pt x="1306" y="7858"/>
                    <a:pt x="1959" y="9213"/>
                    <a:pt x="3414" y="11656"/>
                  </a:cubicBezTo>
                  <a:lnTo>
                    <a:pt x="4017" y="12845"/>
                  </a:lnTo>
                  <a:lnTo>
                    <a:pt x="15462" y="13246"/>
                  </a:lnTo>
                  <a:cubicBezTo>
                    <a:pt x="15915" y="13262"/>
                    <a:pt x="16366" y="13280"/>
                    <a:pt x="16801" y="13430"/>
                  </a:cubicBezTo>
                  <a:cubicBezTo>
                    <a:pt x="17387" y="13614"/>
                    <a:pt x="18709" y="14250"/>
                    <a:pt x="18894" y="14484"/>
                  </a:cubicBezTo>
                  <a:cubicBezTo>
                    <a:pt x="19697" y="12543"/>
                    <a:pt x="20817" y="11171"/>
                    <a:pt x="22156" y="9899"/>
                  </a:cubicBezTo>
                  <a:cubicBezTo>
                    <a:pt x="21872" y="9447"/>
                    <a:pt x="21587" y="8996"/>
                    <a:pt x="21286" y="8561"/>
                  </a:cubicBezTo>
                  <a:cubicBezTo>
                    <a:pt x="21085" y="8242"/>
                    <a:pt x="20868" y="7925"/>
                    <a:pt x="20583" y="7691"/>
                  </a:cubicBezTo>
                  <a:cubicBezTo>
                    <a:pt x="20315" y="7472"/>
                    <a:pt x="19998" y="7305"/>
                    <a:pt x="19697" y="7155"/>
                  </a:cubicBezTo>
                  <a:cubicBezTo>
                    <a:pt x="16868" y="5766"/>
                    <a:pt x="14057" y="4360"/>
                    <a:pt x="11229" y="2954"/>
                  </a:cubicBezTo>
                  <a:cubicBezTo>
                    <a:pt x="10359" y="2537"/>
                    <a:pt x="9438" y="2035"/>
                    <a:pt x="9054" y="1147"/>
                  </a:cubicBezTo>
                  <a:cubicBezTo>
                    <a:pt x="8903" y="779"/>
                    <a:pt x="8820" y="328"/>
                    <a:pt x="8485" y="110"/>
                  </a:cubicBezTo>
                  <a:cubicBezTo>
                    <a:pt x="8340" y="28"/>
                    <a:pt x="8174" y="1"/>
                    <a:pt x="80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86" name="Google Shape;1686;p41"/>
            <p:cNvSpPr/>
            <p:nvPr/>
          </p:nvSpPr>
          <p:spPr>
            <a:xfrm>
              <a:off x="6133840" y="2124304"/>
              <a:ext cx="829022" cy="502180"/>
            </a:xfrm>
            <a:custGeom>
              <a:avLst/>
              <a:gdLst/>
              <a:ahLst/>
              <a:cxnLst/>
              <a:rect l="l" t="t" r="r" b="b"/>
              <a:pathLst>
                <a:path w="22156" h="13421" extrusionOk="0">
                  <a:moveTo>
                    <a:pt x="2997" y="0"/>
                  </a:moveTo>
                  <a:lnTo>
                    <a:pt x="2997" y="0"/>
                  </a:lnTo>
                  <a:cubicBezTo>
                    <a:pt x="1875" y="520"/>
                    <a:pt x="922" y="1272"/>
                    <a:pt x="319" y="2361"/>
                  </a:cubicBezTo>
                  <a:cubicBezTo>
                    <a:pt x="134" y="2678"/>
                    <a:pt x="1" y="3030"/>
                    <a:pt x="34" y="3381"/>
                  </a:cubicBezTo>
                  <a:cubicBezTo>
                    <a:pt x="67" y="3581"/>
                    <a:pt x="134" y="3766"/>
                    <a:pt x="219" y="3933"/>
                  </a:cubicBezTo>
                  <a:cubicBezTo>
                    <a:pt x="1306" y="6544"/>
                    <a:pt x="1892" y="8150"/>
                    <a:pt x="3347" y="10593"/>
                  </a:cubicBezTo>
                  <a:lnTo>
                    <a:pt x="3950" y="11781"/>
                  </a:lnTo>
                  <a:cubicBezTo>
                    <a:pt x="7765" y="11915"/>
                    <a:pt x="11564" y="12049"/>
                    <a:pt x="15379" y="12182"/>
                  </a:cubicBezTo>
                  <a:cubicBezTo>
                    <a:pt x="15831" y="12200"/>
                    <a:pt x="16299" y="12216"/>
                    <a:pt x="16734" y="12367"/>
                  </a:cubicBezTo>
                  <a:cubicBezTo>
                    <a:pt x="17321" y="12551"/>
                    <a:pt x="18642" y="13187"/>
                    <a:pt x="18809" y="13421"/>
                  </a:cubicBezTo>
                  <a:cubicBezTo>
                    <a:pt x="19630" y="11480"/>
                    <a:pt x="20817" y="9857"/>
                    <a:pt x="22156" y="8585"/>
                  </a:cubicBezTo>
                  <a:cubicBezTo>
                    <a:pt x="22089" y="8485"/>
                    <a:pt x="22039" y="8385"/>
                    <a:pt x="21973" y="8300"/>
                  </a:cubicBezTo>
                  <a:cubicBezTo>
                    <a:pt x="19611" y="9001"/>
                    <a:pt x="17480" y="9299"/>
                    <a:pt x="15574" y="9299"/>
                  </a:cubicBezTo>
                  <a:cubicBezTo>
                    <a:pt x="6369" y="9299"/>
                    <a:pt x="2414" y="2330"/>
                    <a:pt x="2997" y="0"/>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87" name="Google Shape;1687;p41"/>
            <p:cNvSpPr/>
            <p:nvPr/>
          </p:nvSpPr>
          <p:spPr>
            <a:xfrm>
              <a:off x="6840747" y="2457774"/>
              <a:ext cx="463378" cy="720698"/>
            </a:xfrm>
            <a:custGeom>
              <a:avLst/>
              <a:gdLst/>
              <a:ahLst/>
              <a:cxnLst/>
              <a:rect l="l" t="t" r="r" b="b"/>
              <a:pathLst>
                <a:path w="12384" h="19261" extrusionOk="0">
                  <a:moveTo>
                    <a:pt x="3263" y="0"/>
                  </a:moveTo>
                  <a:cubicBezTo>
                    <a:pt x="1924" y="1272"/>
                    <a:pt x="804" y="2928"/>
                    <a:pt x="1" y="4869"/>
                  </a:cubicBezTo>
                  <a:cubicBezTo>
                    <a:pt x="2711" y="8417"/>
                    <a:pt x="7848" y="14441"/>
                    <a:pt x="12383" y="19260"/>
                  </a:cubicBezTo>
                  <a:cubicBezTo>
                    <a:pt x="9740" y="12667"/>
                    <a:pt x="7045" y="6007"/>
                    <a:pt x="3263"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688" name="Google Shape;1688;p41"/>
            <p:cNvSpPr/>
            <p:nvPr/>
          </p:nvSpPr>
          <p:spPr>
            <a:xfrm>
              <a:off x="6840747" y="2457774"/>
              <a:ext cx="191652" cy="416382"/>
            </a:xfrm>
            <a:custGeom>
              <a:avLst/>
              <a:gdLst/>
              <a:ahLst/>
              <a:cxnLst/>
              <a:rect l="l" t="t" r="r" b="b"/>
              <a:pathLst>
                <a:path w="5122" h="11128" extrusionOk="0">
                  <a:moveTo>
                    <a:pt x="3263" y="0"/>
                  </a:moveTo>
                  <a:cubicBezTo>
                    <a:pt x="1924" y="1272"/>
                    <a:pt x="804" y="2928"/>
                    <a:pt x="1" y="4869"/>
                  </a:cubicBezTo>
                  <a:cubicBezTo>
                    <a:pt x="1272" y="6543"/>
                    <a:pt x="3080" y="8751"/>
                    <a:pt x="5121" y="11128"/>
                  </a:cubicBezTo>
                  <a:cubicBezTo>
                    <a:pt x="4233" y="7664"/>
                    <a:pt x="4133" y="4519"/>
                    <a:pt x="4753" y="2510"/>
                  </a:cubicBezTo>
                  <a:cubicBezTo>
                    <a:pt x="4284" y="1656"/>
                    <a:pt x="3782" y="820"/>
                    <a:pt x="3263" y="0"/>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689" name="Google Shape;1689;p41"/>
            <p:cNvSpPr/>
            <p:nvPr/>
          </p:nvSpPr>
          <p:spPr>
            <a:xfrm>
              <a:off x="6036183" y="2158742"/>
              <a:ext cx="479019" cy="985315"/>
            </a:xfrm>
            <a:custGeom>
              <a:avLst/>
              <a:gdLst/>
              <a:ahLst/>
              <a:cxnLst/>
              <a:rect l="l" t="t" r="r" b="b"/>
              <a:pathLst>
                <a:path w="12802" h="26333" extrusionOk="0">
                  <a:moveTo>
                    <a:pt x="7815" y="0"/>
                  </a:moveTo>
                  <a:cubicBezTo>
                    <a:pt x="7332" y="0"/>
                    <a:pt x="6795" y="244"/>
                    <a:pt x="6359" y="496"/>
                  </a:cubicBezTo>
                  <a:cubicBezTo>
                    <a:pt x="4335" y="1667"/>
                    <a:pt x="2795" y="2838"/>
                    <a:pt x="770" y="3992"/>
                  </a:cubicBezTo>
                  <a:cubicBezTo>
                    <a:pt x="569" y="4110"/>
                    <a:pt x="368" y="4227"/>
                    <a:pt x="252" y="4428"/>
                  </a:cubicBezTo>
                  <a:cubicBezTo>
                    <a:pt x="0" y="4829"/>
                    <a:pt x="234" y="5365"/>
                    <a:pt x="469" y="5784"/>
                  </a:cubicBezTo>
                  <a:lnTo>
                    <a:pt x="904" y="7306"/>
                  </a:lnTo>
                  <a:cubicBezTo>
                    <a:pt x="1774" y="12410"/>
                    <a:pt x="6376" y="24559"/>
                    <a:pt x="6560" y="25679"/>
                  </a:cubicBezTo>
                  <a:cubicBezTo>
                    <a:pt x="6611" y="25897"/>
                    <a:pt x="6627" y="26114"/>
                    <a:pt x="6660" y="26333"/>
                  </a:cubicBezTo>
                  <a:cubicBezTo>
                    <a:pt x="7430" y="26031"/>
                    <a:pt x="8250" y="25864"/>
                    <a:pt x="9103" y="25864"/>
                  </a:cubicBezTo>
                  <a:cubicBezTo>
                    <a:pt x="9739" y="25864"/>
                    <a:pt x="10341" y="25947"/>
                    <a:pt x="10928" y="26114"/>
                  </a:cubicBezTo>
                  <a:cubicBezTo>
                    <a:pt x="10995" y="25094"/>
                    <a:pt x="12149" y="12460"/>
                    <a:pt x="12416" y="10284"/>
                  </a:cubicBezTo>
                  <a:cubicBezTo>
                    <a:pt x="12534" y="9465"/>
                    <a:pt x="12802" y="7841"/>
                    <a:pt x="12802" y="7841"/>
                  </a:cubicBezTo>
                  <a:cubicBezTo>
                    <a:pt x="12802" y="7841"/>
                    <a:pt x="9572" y="2453"/>
                    <a:pt x="9003" y="1031"/>
                  </a:cubicBezTo>
                  <a:cubicBezTo>
                    <a:pt x="8886" y="746"/>
                    <a:pt x="8752" y="445"/>
                    <a:pt x="8518" y="244"/>
                  </a:cubicBezTo>
                  <a:cubicBezTo>
                    <a:pt x="8314" y="70"/>
                    <a:pt x="8072" y="0"/>
                    <a:pt x="781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90" name="Google Shape;1690;p41"/>
            <p:cNvSpPr/>
            <p:nvPr/>
          </p:nvSpPr>
          <p:spPr>
            <a:xfrm>
              <a:off x="6038074" y="2138761"/>
              <a:ext cx="536604" cy="1016184"/>
            </a:xfrm>
            <a:custGeom>
              <a:avLst/>
              <a:gdLst/>
              <a:ahLst/>
              <a:cxnLst/>
              <a:rect l="l" t="t" r="r" b="b"/>
              <a:pathLst>
                <a:path w="14341" h="27158" extrusionOk="0">
                  <a:moveTo>
                    <a:pt x="11620" y="1"/>
                  </a:moveTo>
                  <a:cubicBezTo>
                    <a:pt x="10943" y="1"/>
                    <a:pt x="2724" y="3686"/>
                    <a:pt x="770" y="4801"/>
                  </a:cubicBezTo>
                  <a:cubicBezTo>
                    <a:pt x="585" y="4918"/>
                    <a:pt x="369" y="5036"/>
                    <a:pt x="251" y="5236"/>
                  </a:cubicBezTo>
                  <a:cubicBezTo>
                    <a:pt x="0" y="5654"/>
                    <a:pt x="251" y="6174"/>
                    <a:pt x="485" y="6591"/>
                  </a:cubicBezTo>
                  <a:lnTo>
                    <a:pt x="920" y="8115"/>
                  </a:lnTo>
                  <a:cubicBezTo>
                    <a:pt x="1774" y="13218"/>
                    <a:pt x="6861" y="25384"/>
                    <a:pt x="7045" y="26504"/>
                  </a:cubicBezTo>
                  <a:cubicBezTo>
                    <a:pt x="7096" y="26722"/>
                    <a:pt x="7112" y="26939"/>
                    <a:pt x="7145" y="27158"/>
                  </a:cubicBezTo>
                  <a:cubicBezTo>
                    <a:pt x="7698" y="26939"/>
                    <a:pt x="8300" y="26789"/>
                    <a:pt x="8903" y="26722"/>
                  </a:cubicBezTo>
                  <a:cubicBezTo>
                    <a:pt x="8066" y="24396"/>
                    <a:pt x="7564" y="20933"/>
                    <a:pt x="7647" y="17066"/>
                  </a:cubicBezTo>
                  <a:cubicBezTo>
                    <a:pt x="7765" y="11160"/>
                    <a:pt x="12517" y="3378"/>
                    <a:pt x="14341" y="1939"/>
                  </a:cubicBezTo>
                  <a:cubicBezTo>
                    <a:pt x="13153" y="1220"/>
                    <a:pt x="11881" y="567"/>
                    <a:pt x="11663" y="16"/>
                  </a:cubicBezTo>
                  <a:cubicBezTo>
                    <a:pt x="11659" y="6"/>
                    <a:pt x="11644" y="1"/>
                    <a:pt x="11620"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1" name="Google Shape;1691;p41"/>
            <p:cNvSpPr/>
            <p:nvPr/>
          </p:nvSpPr>
          <p:spPr>
            <a:xfrm>
              <a:off x="5983576" y="2060824"/>
              <a:ext cx="531628" cy="410133"/>
            </a:xfrm>
            <a:custGeom>
              <a:avLst/>
              <a:gdLst/>
              <a:ahLst/>
              <a:cxnLst/>
              <a:rect l="l" t="t" r="r" b="b"/>
              <a:pathLst>
                <a:path w="14208" h="10961" extrusionOk="0">
                  <a:moveTo>
                    <a:pt x="13387" y="0"/>
                  </a:moveTo>
                  <a:lnTo>
                    <a:pt x="0" y="8082"/>
                  </a:lnTo>
                  <a:lnTo>
                    <a:pt x="1004" y="10960"/>
                  </a:lnTo>
                  <a:cubicBezTo>
                    <a:pt x="5757" y="10224"/>
                    <a:pt x="12618" y="6743"/>
                    <a:pt x="14074" y="3012"/>
                  </a:cubicBezTo>
                  <a:cubicBezTo>
                    <a:pt x="14208" y="2660"/>
                    <a:pt x="14141" y="2477"/>
                    <a:pt x="13873" y="2075"/>
                  </a:cubicBezTo>
                  <a:cubicBezTo>
                    <a:pt x="13488" y="1489"/>
                    <a:pt x="13472" y="585"/>
                    <a:pt x="1338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692" name="Google Shape;1692;p41"/>
            <p:cNvSpPr/>
            <p:nvPr/>
          </p:nvSpPr>
          <p:spPr>
            <a:xfrm>
              <a:off x="5859616" y="1338089"/>
              <a:ext cx="697537" cy="1078447"/>
            </a:xfrm>
            <a:custGeom>
              <a:avLst/>
              <a:gdLst/>
              <a:ahLst/>
              <a:cxnLst/>
              <a:rect l="l" t="t" r="r" b="b"/>
              <a:pathLst>
                <a:path w="18642" h="28822" extrusionOk="0">
                  <a:moveTo>
                    <a:pt x="11002" y="1"/>
                  </a:moveTo>
                  <a:cubicBezTo>
                    <a:pt x="9821" y="1"/>
                    <a:pt x="8727" y="567"/>
                    <a:pt x="7648" y="1043"/>
                  </a:cubicBezTo>
                  <a:cubicBezTo>
                    <a:pt x="6075" y="1713"/>
                    <a:pt x="2829" y="3955"/>
                    <a:pt x="2628" y="4372"/>
                  </a:cubicBezTo>
                  <a:cubicBezTo>
                    <a:pt x="2410" y="4792"/>
                    <a:pt x="636" y="13292"/>
                    <a:pt x="0" y="18714"/>
                  </a:cubicBezTo>
                  <a:cubicBezTo>
                    <a:pt x="44" y="18830"/>
                    <a:pt x="123" y="18867"/>
                    <a:pt x="217" y="18867"/>
                  </a:cubicBezTo>
                  <a:cubicBezTo>
                    <a:pt x="370" y="18867"/>
                    <a:pt x="564" y="18770"/>
                    <a:pt x="706" y="18770"/>
                  </a:cubicBezTo>
                  <a:cubicBezTo>
                    <a:pt x="777" y="18770"/>
                    <a:pt x="835" y="18793"/>
                    <a:pt x="870" y="18864"/>
                  </a:cubicBezTo>
                  <a:cubicBezTo>
                    <a:pt x="1022" y="19149"/>
                    <a:pt x="955" y="19718"/>
                    <a:pt x="955" y="20053"/>
                  </a:cubicBezTo>
                  <a:cubicBezTo>
                    <a:pt x="971" y="23014"/>
                    <a:pt x="1406" y="25976"/>
                    <a:pt x="2260" y="28821"/>
                  </a:cubicBezTo>
                  <a:lnTo>
                    <a:pt x="2611" y="28754"/>
                  </a:lnTo>
                  <a:cubicBezTo>
                    <a:pt x="14743" y="25909"/>
                    <a:pt x="17220" y="20571"/>
                    <a:pt x="17320" y="20287"/>
                  </a:cubicBezTo>
                  <a:cubicBezTo>
                    <a:pt x="17236" y="19031"/>
                    <a:pt x="17102" y="14881"/>
                    <a:pt x="17789" y="10397"/>
                  </a:cubicBezTo>
                  <a:cubicBezTo>
                    <a:pt x="18224" y="7636"/>
                    <a:pt x="18641" y="2315"/>
                    <a:pt x="16852" y="1144"/>
                  </a:cubicBezTo>
                  <a:cubicBezTo>
                    <a:pt x="16667" y="1010"/>
                    <a:pt x="11881" y="39"/>
                    <a:pt x="11196" y="6"/>
                  </a:cubicBezTo>
                  <a:cubicBezTo>
                    <a:pt x="11131" y="2"/>
                    <a:pt x="11067" y="1"/>
                    <a:pt x="1100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3" name="Google Shape;1693;p41"/>
            <p:cNvSpPr/>
            <p:nvPr/>
          </p:nvSpPr>
          <p:spPr>
            <a:xfrm>
              <a:off x="6347375" y="1563672"/>
              <a:ext cx="63236" cy="657500"/>
            </a:xfrm>
            <a:custGeom>
              <a:avLst/>
              <a:gdLst/>
              <a:ahLst/>
              <a:cxnLst/>
              <a:rect l="l" t="t" r="r" b="b"/>
              <a:pathLst>
                <a:path w="1690" h="17572" extrusionOk="0">
                  <a:moveTo>
                    <a:pt x="1038" y="1"/>
                  </a:moveTo>
                  <a:cubicBezTo>
                    <a:pt x="1038" y="68"/>
                    <a:pt x="0" y="8384"/>
                    <a:pt x="1389" y="17571"/>
                  </a:cubicBezTo>
                  <a:lnTo>
                    <a:pt x="1690" y="17337"/>
                  </a:lnTo>
                  <a:cubicBezTo>
                    <a:pt x="302" y="8200"/>
                    <a:pt x="1355" y="117"/>
                    <a:pt x="1373" y="34"/>
                  </a:cubicBezTo>
                  <a:lnTo>
                    <a:pt x="103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41"/>
            <p:cNvSpPr/>
            <p:nvPr/>
          </p:nvSpPr>
          <p:spPr>
            <a:xfrm>
              <a:off x="5850823" y="1423211"/>
              <a:ext cx="356963" cy="993322"/>
            </a:xfrm>
            <a:custGeom>
              <a:avLst/>
              <a:gdLst/>
              <a:ahLst/>
              <a:cxnLst/>
              <a:rect l="l" t="t" r="r" b="b"/>
              <a:pathLst>
                <a:path w="9540" h="26547" extrusionOk="0">
                  <a:moveTo>
                    <a:pt x="7065" y="1"/>
                  </a:moveTo>
                  <a:cubicBezTo>
                    <a:pt x="5515" y="1"/>
                    <a:pt x="3025" y="1760"/>
                    <a:pt x="2863" y="2097"/>
                  </a:cubicBezTo>
                  <a:cubicBezTo>
                    <a:pt x="2645" y="2517"/>
                    <a:pt x="654" y="11234"/>
                    <a:pt x="1" y="16656"/>
                  </a:cubicBezTo>
                  <a:cubicBezTo>
                    <a:pt x="46" y="16775"/>
                    <a:pt x="128" y="16812"/>
                    <a:pt x="224" y="16812"/>
                  </a:cubicBezTo>
                  <a:cubicBezTo>
                    <a:pt x="378" y="16812"/>
                    <a:pt x="569" y="16719"/>
                    <a:pt x="711" y="16719"/>
                  </a:cubicBezTo>
                  <a:cubicBezTo>
                    <a:pt x="780" y="16719"/>
                    <a:pt x="836" y="16741"/>
                    <a:pt x="871" y="16807"/>
                  </a:cubicBezTo>
                  <a:cubicBezTo>
                    <a:pt x="1022" y="17091"/>
                    <a:pt x="971" y="17660"/>
                    <a:pt x="971" y="17994"/>
                  </a:cubicBezTo>
                  <a:cubicBezTo>
                    <a:pt x="971" y="20957"/>
                    <a:pt x="1641" y="23701"/>
                    <a:pt x="2495" y="26546"/>
                  </a:cubicBezTo>
                  <a:lnTo>
                    <a:pt x="2846" y="26479"/>
                  </a:lnTo>
                  <a:cubicBezTo>
                    <a:pt x="4988" y="25977"/>
                    <a:pt x="6812" y="25408"/>
                    <a:pt x="8385" y="24788"/>
                  </a:cubicBezTo>
                  <a:cubicBezTo>
                    <a:pt x="7431" y="21827"/>
                    <a:pt x="7598" y="17476"/>
                    <a:pt x="7598" y="13460"/>
                  </a:cubicBezTo>
                  <a:cubicBezTo>
                    <a:pt x="7598" y="6031"/>
                    <a:pt x="9539" y="2081"/>
                    <a:pt x="7966" y="341"/>
                  </a:cubicBezTo>
                  <a:cubicBezTo>
                    <a:pt x="7748" y="100"/>
                    <a:pt x="7433" y="1"/>
                    <a:pt x="706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5" name="Google Shape;1695;p41"/>
            <p:cNvSpPr/>
            <p:nvPr/>
          </p:nvSpPr>
          <p:spPr>
            <a:xfrm>
              <a:off x="5308623" y="1382615"/>
              <a:ext cx="949918" cy="871192"/>
            </a:xfrm>
            <a:custGeom>
              <a:avLst/>
              <a:gdLst/>
              <a:ahLst/>
              <a:cxnLst/>
              <a:rect l="l" t="t" r="r" b="b"/>
              <a:pathLst>
                <a:path w="25387" h="23283" extrusionOk="0">
                  <a:moveTo>
                    <a:pt x="22118" y="1"/>
                  </a:moveTo>
                  <a:cubicBezTo>
                    <a:pt x="22108" y="1"/>
                    <a:pt x="22098" y="2"/>
                    <a:pt x="22089" y="3"/>
                  </a:cubicBezTo>
                  <a:lnTo>
                    <a:pt x="21687" y="170"/>
                  </a:lnTo>
                  <a:cubicBezTo>
                    <a:pt x="17470" y="1844"/>
                    <a:pt x="11948" y="6462"/>
                    <a:pt x="8552" y="9809"/>
                  </a:cubicBezTo>
                  <a:cubicBezTo>
                    <a:pt x="8066" y="10295"/>
                    <a:pt x="1707" y="16654"/>
                    <a:pt x="134" y="18863"/>
                  </a:cubicBezTo>
                  <a:cubicBezTo>
                    <a:pt x="67" y="18979"/>
                    <a:pt x="0" y="19079"/>
                    <a:pt x="0" y="19213"/>
                  </a:cubicBezTo>
                  <a:cubicBezTo>
                    <a:pt x="0" y="19347"/>
                    <a:pt x="67" y="19448"/>
                    <a:pt x="152" y="19565"/>
                  </a:cubicBezTo>
                  <a:cubicBezTo>
                    <a:pt x="904" y="20536"/>
                    <a:pt x="2644" y="22343"/>
                    <a:pt x="3599" y="23129"/>
                  </a:cubicBezTo>
                  <a:cubicBezTo>
                    <a:pt x="3691" y="23206"/>
                    <a:pt x="3783" y="23282"/>
                    <a:pt x="3900" y="23282"/>
                  </a:cubicBezTo>
                  <a:cubicBezTo>
                    <a:pt x="3911" y="23282"/>
                    <a:pt x="3922" y="23282"/>
                    <a:pt x="3934" y="23280"/>
                  </a:cubicBezTo>
                  <a:cubicBezTo>
                    <a:pt x="4050" y="23280"/>
                    <a:pt x="4134" y="23196"/>
                    <a:pt x="4217" y="23129"/>
                  </a:cubicBezTo>
                  <a:cubicBezTo>
                    <a:pt x="6243" y="21373"/>
                    <a:pt x="22357" y="10746"/>
                    <a:pt x="22575" y="10496"/>
                  </a:cubicBezTo>
                  <a:cubicBezTo>
                    <a:pt x="22809" y="10228"/>
                    <a:pt x="25386" y="4639"/>
                    <a:pt x="23479" y="1058"/>
                  </a:cubicBezTo>
                  <a:cubicBezTo>
                    <a:pt x="23332" y="781"/>
                    <a:pt x="22461" y="1"/>
                    <a:pt x="2211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6" name="Google Shape;1696;p41"/>
            <p:cNvSpPr/>
            <p:nvPr/>
          </p:nvSpPr>
          <p:spPr>
            <a:xfrm>
              <a:off x="5363101" y="1702674"/>
              <a:ext cx="846571" cy="551122"/>
            </a:xfrm>
            <a:custGeom>
              <a:avLst/>
              <a:gdLst/>
              <a:ahLst/>
              <a:cxnLst/>
              <a:rect l="l" t="t" r="r" b="b"/>
              <a:pathLst>
                <a:path w="22625" h="14729" extrusionOk="0">
                  <a:moveTo>
                    <a:pt x="22625" y="1"/>
                  </a:moveTo>
                  <a:cubicBezTo>
                    <a:pt x="20265" y="603"/>
                    <a:pt x="17621" y="1641"/>
                    <a:pt x="14676" y="3765"/>
                  </a:cubicBezTo>
                  <a:cubicBezTo>
                    <a:pt x="8953" y="7899"/>
                    <a:pt x="3498" y="11563"/>
                    <a:pt x="1" y="12500"/>
                  </a:cubicBezTo>
                  <a:cubicBezTo>
                    <a:pt x="737" y="13303"/>
                    <a:pt x="1574" y="14124"/>
                    <a:pt x="2143" y="14575"/>
                  </a:cubicBezTo>
                  <a:cubicBezTo>
                    <a:pt x="2235" y="14652"/>
                    <a:pt x="2327" y="14728"/>
                    <a:pt x="2444" y="14728"/>
                  </a:cubicBezTo>
                  <a:cubicBezTo>
                    <a:pt x="2455" y="14728"/>
                    <a:pt x="2466" y="14728"/>
                    <a:pt x="2478" y="14726"/>
                  </a:cubicBezTo>
                  <a:cubicBezTo>
                    <a:pt x="2594" y="14726"/>
                    <a:pt x="2678" y="14642"/>
                    <a:pt x="2761" y="14575"/>
                  </a:cubicBezTo>
                  <a:cubicBezTo>
                    <a:pt x="4787" y="12819"/>
                    <a:pt x="20600" y="2962"/>
                    <a:pt x="20800" y="2712"/>
                  </a:cubicBezTo>
                  <a:cubicBezTo>
                    <a:pt x="20934" y="2578"/>
                    <a:pt x="21989" y="1306"/>
                    <a:pt x="22625"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697" name="Google Shape;1697;p41"/>
            <p:cNvSpPr/>
            <p:nvPr/>
          </p:nvSpPr>
          <p:spPr>
            <a:xfrm>
              <a:off x="7167579" y="1509194"/>
              <a:ext cx="798340" cy="825280"/>
            </a:xfrm>
            <a:custGeom>
              <a:avLst/>
              <a:gdLst/>
              <a:ahLst/>
              <a:cxnLst/>
              <a:rect l="l" t="t" r="r" b="b"/>
              <a:pathLst>
                <a:path w="21336" h="22056" extrusionOk="0">
                  <a:moveTo>
                    <a:pt x="13555" y="0"/>
                  </a:moveTo>
                  <a:lnTo>
                    <a:pt x="1" y="10526"/>
                  </a:lnTo>
                  <a:cubicBezTo>
                    <a:pt x="2511" y="14743"/>
                    <a:pt x="5606" y="18626"/>
                    <a:pt x="9171" y="22055"/>
                  </a:cubicBezTo>
                  <a:cubicBezTo>
                    <a:pt x="11815" y="20850"/>
                    <a:pt x="14106" y="19027"/>
                    <a:pt x="16081" y="16968"/>
                  </a:cubicBezTo>
                  <a:cubicBezTo>
                    <a:pt x="18056" y="14893"/>
                    <a:pt x="19729" y="12568"/>
                    <a:pt x="21335" y="10225"/>
                  </a:cubicBezTo>
                  <a:cubicBezTo>
                    <a:pt x="18993" y="6878"/>
                    <a:pt x="13555" y="0"/>
                    <a:pt x="135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8" name="Google Shape;1698;p41"/>
            <p:cNvSpPr/>
            <p:nvPr/>
          </p:nvSpPr>
          <p:spPr>
            <a:xfrm>
              <a:off x="6788140" y="2328837"/>
              <a:ext cx="197901" cy="322913"/>
            </a:xfrm>
            <a:custGeom>
              <a:avLst/>
              <a:gdLst/>
              <a:ahLst/>
              <a:cxnLst/>
              <a:rect l="l" t="t" r="r" b="b"/>
              <a:pathLst>
                <a:path w="5289" h="8630" extrusionOk="0">
                  <a:moveTo>
                    <a:pt x="2921" y="1"/>
                  </a:moveTo>
                  <a:cubicBezTo>
                    <a:pt x="2661" y="1"/>
                    <a:pt x="2424" y="247"/>
                    <a:pt x="2277" y="468"/>
                  </a:cubicBezTo>
                  <a:cubicBezTo>
                    <a:pt x="787" y="2576"/>
                    <a:pt x="1" y="4484"/>
                    <a:pt x="1" y="7061"/>
                  </a:cubicBezTo>
                  <a:lnTo>
                    <a:pt x="17" y="7429"/>
                  </a:lnTo>
                  <a:cubicBezTo>
                    <a:pt x="34" y="7780"/>
                    <a:pt x="135" y="8148"/>
                    <a:pt x="336" y="8449"/>
                  </a:cubicBezTo>
                  <a:cubicBezTo>
                    <a:pt x="385" y="8516"/>
                    <a:pt x="436" y="8600"/>
                    <a:pt x="519" y="8616"/>
                  </a:cubicBezTo>
                  <a:cubicBezTo>
                    <a:pt x="547" y="8626"/>
                    <a:pt x="574" y="8630"/>
                    <a:pt x="600" y="8630"/>
                  </a:cubicBezTo>
                  <a:cubicBezTo>
                    <a:pt x="666" y="8630"/>
                    <a:pt x="727" y="8603"/>
                    <a:pt x="787" y="8567"/>
                  </a:cubicBezTo>
                  <a:cubicBezTo>
                    <a:pt x="2360" y="7831"/>
                    <a:pt x="3749" y="6693"/>
                    <a:pt x="4803" y="5303"/>
                  </a:cubicBezTo>
                  <a:cubicBezTo>
                    <a:pt x="5004" y="5053"/>
                    <a:pt x="5188" y="4768"/>
                    <a:pt x="5255" y="4450"/>
                  </a:cubicBezTo>
                  <a:cubicBezTo>
                    <a:pt x="5289" y="4266"/>
                    <a:pt x="5289" y="4098"/>
                    <a:pt x="5255" y="3915"/>
                  </a:cubicBezTo>
                  <a:cubicBezTo>
                    <a:pt x="5188" y="3262"/>
                    <a:pt x="4903" y="2626"/>
                    <a:pt x="4452" y="2141"/>
                  </a:cubicBezTo>
                  <a:cubicBezTo>
                    <a:pt x="4167" y="1807"/>
                    <a:pt x="3799" y="1555"/>
                    <a:pt x="3498" y="1220"/>
                  </a:cubicBezTo>
                  <a:cubicBezTo>
                    <a:pt x="3214" y="886"/>
                    <a:pt x="2979" y="468"/>
                    <a:pt x="3029" y="15"/>
                  </a:cubicBezTo>
                  <a:cubicBezTo>
                    <a:pt x="2993" y="5"/>
                    <a:pt x="2956" y="1"/>
                    <a:pt x="292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99" name="Google Shape;1699;p41"/>
            <p:cNvSpPr/>
            <p:nvPr/>
          </p:nvSpPr>
          <p:spPr>
            <a:xfrm>
              <a:off x="6285376" y="3126441"/>
              <a:ext cx="159698" cy="649979"/>
            </a:xfrm>
            <a:custGeom>
              <a:avLst/>
              <a:gdLst/>
              <a:ahLst/>
              <a:cxnLst/>
              <a:rect l="l" t="t" r="r" b="b"/>
              <a:pathLst>
                <a:path w="4268" h="17371" extrusionOk="0">
                  <a:moveTo>
                    <a:pt x="2443" y="1"/>
                  </a:moveTo>
                  <a:cubicBezTo>
                    <a:pt x="1590" y="1"/>
                    <a:pt x="770" y="168"/>
                    <a:pt x="0" y="470"/>
                  </a:cubicBezTo>
                  <a:cubicBezTo>
                    <a:pt x="84" y="1273"/>
                    <a:pt x="118" y="2076"/>
                    <a:pt x="134" y="2862"/>
                  </a:cubicBezTo>
                  <a:cubicBezTo>
                    <a:pt x="335" y="8785"/>
                    <a:pt x="553" y="11463"/>
                    <a:pt x="736" y="17370"/>
                  </a:cubicBezTo>
                  <a:cubicBezTo>
                    <a:pt x="787" y="17152"/>
                    <a:pt x="1071" y="17286"/>
                    <a:pt x="1155" y="16985"/>
                  </a:cubicBezTo>
                  <a:cubicBezTo>
                    <a:pt x="1975" y="13990"/>
                    <a:pt x="3799" y="6978"/>
                    <a:pt x="4268" y="251"/>
                  </a:cubicBezTo>
                  <a:cubicBezTo>
                    <a:pt x="3681" y="84"/>
                    <a:pt x="3079" y="1"/>
                    <a:pt x="244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0" name="Google Shape;1700;p41"/>
            <p:cNvSpPr/>
            <p:nvPr/>
          </p:nvSpPr>
          <p:spPr>
            <a:xfrm>
              <a:off x="6285376" y="3126441"/>
              <a:ext cx="159698" cy="153449"/>
            </a:xfrm>
            <a:custGeom>
              <a:avLst/>
              <a:gdLst/>
              <a:ahLst/>
              <a:cxnLst/>
              <a:rect l="l" t="t" r="r" b="b"/>
              <a:pathLst>
                <a:path w="4268" h="4101" extrusionOk="0">
                  <a:moveTo>
                    <a:pt x="2443" y="1"/>
                  </a:moveTo>
                  <a:cubicBezTo>
                    <a:pt x="1590" y="1"/>
                    <a:pt x="770" y="168"/>
                    <a:pt x="0" y="470"/>
                  </a:cubicBezTo>
                  <a:cubicBezTo>
                    <a:pt x="84" y="1273"/>
                    <a:pt x="118" y="2076"/>
                    <a:pt x="134" y="2862"/>
                  </a:cubicBezTo>
                  <a:cubicBezTo>
                    <a:pt x="151" y="3297"/>
                    <a:pt x="167" y="3698"/>
                    <a:pt x="185" y="4100"/>
                  </a:cubicBezTo>
                  <a:cubicBezTo>
                    <a:pt x="1490" y="3129"/>
                    <a:pt x="2845" y="2427"/>
                    <a:pt x="4117" y="2025"/>
                  </a:cubicBezTo>
                  <a:cubicBezTo>
                    <a:pt x="4183" y="1440"/>
                    <a:pt x="4234" y="838"/>
                    <a:pt x="4268" y="251"/>
                  </a:cubicBezTo>
                  <a:cubicBezTo>
                    <a:pt x="3681" y="84"/>
                    <a:pt x="3079" y="1"/>
                    <a:pt x="2443" y="1"/>
                  </a:cubicBezTo>
                  <a:close/>
                </a:path>
              </a:pathLst>
            </a:custGeom>
            <a:solidFill>
              <a:srgbClr val="E79B69"/>
            </a:solidFill>
            <a:ln>
              <a:noFill/>
            </a:ln>
          </p:spPr>
          <p:txBody>
            <a:bodyPr spcFirstLastPara="1" wrap="square" lIns="121900" tIns="121900" rIns="121900" bIns="121900" anchor="ctr" anchorCtr="0">
              <a:noAutofit/>
            </a:bodyPr>
            <a:lstStyle/>
            <a:p>
              <a:endParaRPr sz="2400"/>
            </a:p>
          </p:txBody>
        </p:sp>
        <p:sp>
          <p:nvSpPr>
            <p:cNvPr id="1701" name="Google Shape;1701;p41"/>
            <p:cNvSpPr/>
            <p:nvPr/>
          </p:nvSpPr>
          <p:spPr>
            <a:xfrm>
              <a:off x="6240926" y="2978273"/>
              <a:ext cx="230454" cy="185890"/>
            </a:xfrm>
            <a:custGeom>
              <a:avLst/>
              <a:gdLst/>
              <a:ahLst/>
              <a:cxnLst/>
              <a:rect l="l" t="t" r="r" b="b"/>
              <a:pathLst>
                <a:path w="6159" h="4968" extrusionOk="0">
                  <a:moveTo>
                    <a:pt x="2967" y="0"/>
                  </a:moveTo>
                  <a:cubicBezTo>
                    <a:pt x="2901" y="0"/>
                    <a:pt x="2837" y="8"/>
                    <a:pt x="2778" y="28"/>
                  </a:cubicBezTo>
                  <a:cubicBezTo>
                    <a:pt x="2661" y="79"/>
                    <a:pt x="2560" y="179"/>
                    <a:pt x="2460" y="280"/>
                  </a:cubicBezTo>
                  <a:cubicBezTo>
                    <a:pt x="1774" y="898"/>
                    <a:pt x="820" y="1049"/>
                    <a:pt x="201" y="1786"/>
                  </a:cubicBezTo>
                  <a:cubicBezTo>
                    <a:pt x="101" y="1902"/>
                    <a:pt x="17" y="2036"/>
                    <a:pt x="1" y="2203"/>
                  </a:cubicBezTo>
                  <a:cubicBezTo>
                    <a:pt x="1" y="2304"/>
                    <a:pt x="17" y="2404"/>
                    <a:pt x="34" y="2504"/>
                  </a:cubicBezTo>
                  <a:cubicBezTo>
                    <a:pt x="184" y="3174"/>
                    <a:pt x="335" y="3843"/>
                    <a:pt x="485" y="4496"/>
                  </a:cubicBezTo>
                  <a:lnTo>
                    <a:pt x="786" y="4646"/>
                  </a:lnTo>
                  <a:cubicBezTo>
                    <a:pt x="1514" y="4860"/>
                    <a:pt x="2266" y="4968"/>
                    <a:pt x="3018" y="4968"/>
                  </a:cubicBezTo>
                  <a:cubicBezTo>
                    <a:pt x="4032" y="4968"/>
                    <a:pt x="5047" y="4773"/>
                    <a:pt x="6007" y="4379"/>
                  </a:cubicBezTo>
                  <a:cubicBezTo>
                    <a:pt x="6007" y="3676"/>
                    <a:pt x="6058" y="2973"/>
                    <a:pt x="6159" y="2288"/>
                  </a:cubicBezTo>
                  <a:cubicBezTo>
                    <a:pt x="5054" y="1685"/>
                    <a:pt x="4318" y="229"/>
                    <a:pt x="3113" y="12"/>
                  </a:cubicBezTo>
                  <a:cubicBezTo>
                    <a:pt x="3064" y="5"/>
                    <a:pt x="3015" y="0"/>
                    <a:pt x="296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702" name="Google Shape;1702;p41"/>
            <p:cNvSpPr/>
            <p:nvPr/>
          </p:nvSpPr>
          <p:spPr>
            <a:xfrm>
              <a:off x="6018036" y="1338089"/>
              <a:ext cx="576679" cy="131934"/>
            </a:xfrm>
            <a:custGeom>
              <a:avLst/>
              <a:gdLst/>
              <a:ahLst/>
              <a:cxnLst/>
              <a:rect l="l" t="t" r="r" b="b"/>
              <a:pathLst>
                <a:path w="15412" h="3526" extrusionOk="0">
                  <a:moveTo>
                    <a:pt x="6768" y="1"/>
                  </a:moveTo>
                  <a:cubicBezTo>
                    <a:pt x="5587" y="1"/>
                    <a:pt x="4493" y="567"/>
                    <a:pt x="3414" y="1043"/>
                  </a:cubicBezTo>
                  <a:cubicBezTo>
                    <a:pt x="3213" y="1126"/>
                    <a:pt x="2995" y="1227"/>
                    <a:pt x="2761" y="1360"/>
                  </a:cubicBezTo>
                  <a:lnTo>
                    <a:pt x="2727" y="1360"/>
                  </a:lnTo>
                  <a:cubicBezTo>
                    <a:pt x="1857" y="1713"/>
                    <a:pt x="954" y="2181"/>
                    <a:pt x="0" y="2733"/>
                  </a:cubicBezTo>
                  <a:cubicBezTo>
                    <a:pt x="1394" y="3239"/>
                    <a:pt x="3411" y="3526"/>
                    <a:pt x="5726" y="3526"/>
                  </a:cubicBezTo>
                  <a:cubicBezTo>
                    <a:pt x="6468" y="3526"/>
                    <a:pt x="7240" y="3497"/>
                    <a:pt x="8033" y="3435"/>
                  </a:cubicBezTo>
                  <a:cubicBezTo>
                    <a:pt x="11027" y="3201"/>
                    <a:pt x="13671" y="2549"/>
                    <a:pt x="15412" y="1713"/>
                  </a:cubicBezTo>
                  <a:cubicBezTo>
                    <a:pt x="13504" y="1277"/>
                    <a:pt x="12065" y="959"/>
                    <a:pt x="11480" y="842"/>
                  </a:cubicBezTo>
                  <a:lnTo>
                    <a:pt x="11480" y="858"/>
                  </a:lnTo>
                  <a:cubicBezTo>
                    <a:pt x="9974" y="524"/>
                    <a:pt x="7446" y="39"/>
                    <a:pt x="6962" y="6"/>
                  </a:cubicBezTo>
                  <a:cubicBezTo>
                    <a:pt x="6897" y="2"/>
                    <a:pt x="6833" y="1"/>
                    <a:pt x="6768"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03" name="Google Shape;1703;p41"/>
            <p:cNvSpPr/>
            <p:nvPr/>
          </p:nvSpPr>
          <p:spPr>
            <a:xfrm>
              <a:off x="6137582" y="1332028"/>
              <a:ext cx="402014" cy="232288"/>
            </a:xfrm>
            <a:custGeom>
              <a:avLst/>
              <a:gdLst/>
              <a:ahLst/>
              <a:cxnLst/>
              <a:rect l="l" t="t" r="r" b="b"/>
              <a:pathLst>
                <a:path w="10744" h="6208" extrusionOk="0">
                  <a:moveTo>
                    <a:pt x="3582" y="0"/>
                  </a:moveTo>
                  <a:cubicBezTo>
                    <a:pt x="2328" y="0"/>
                    <a:pt x="68" y="1255"/>
                    <a:pt x="1" y="1288"/>
                  </a:cubicBezTo>
                  <a:cubicBezTo>
                    <a:pt x="2377" y="2995"/>
                    <a:pt x="6210" y="6107"/>
                    <a:pt x="6812" y="6208"/>
                  </a:cubicBezTo>
                  <a:cubicBezTo>
                    <a:pt x="8619" y="4887"/>
                    <a:pt x="9891" y="2962"/>
                    <a:pt x="10744" y="1556"/>
                  </a:cubicBezTo>
                  <a:cubicBezTo>
                    <a:pt x="9840" y="1172"/>
                    <a:pt x="5574" y="0"/>
                    <a:pt x="35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4" name="Google Shape;1704;p41"/>
            <p:cNvSpPr/>
            <p:nvPr/>
          </p:nvSpPr>
          <p:spPr>
            <a:xfrm>
              <a:off x="6137582" y="1329371"/>
              <a:ext cx="402014" cy="140428"/>
            </a:xfrm>
            <a:custGeom>
              <a:avLst/>
              <a:gdLst/>
              <a:ahLst/>
              <a:cxnLst/>
              <a:rect l="l" t="t" r="r" b="b"/>
              <a:pathLst>
                <a:path w="10744" h="3753" extrusionOk="0">
                  <a:moveTo>
                    <a:pt x="3624" y="1"/>
                  </a:moveTo>
                  <a:cubicBezTo>
                    <a:pt x="2423" y="1"/>
                    <a:pt x="1314" y="793"/>
                    <a:pt x="219" y="1276"/>
                  </a:cubicBezTo>
                  <a:cubicBezTo>
                    <a:pt x="152" y="1292"/>
                    <a:pt x="85" y="1326"/>
                    <a:pt x="18" y="1359"/>
                  </a:cubicBezTo>
                  <a:lnTo>
                    <a:pt x="1" y="1359"/>
                  </a:lnTo>
                  <a:cubicBezTo>
                    <a:pt x="938" y="2029"/>
                    <a:pt x="2093" y="2916"/>
                    <a:pt x="3198" y="3753"/>
                  </a:cubicBezTo>
                  <a:cubicBezTo>
                    <a:pt x="3733" y="3735"/>
                    <a:pt x="4269" y="3719"/>
                    <a:pt x="4838" y="3668"/>
                  </a:cubicBezTo>
                  <a:cubicBezTo>
                    <a:pt x="6761" y="3518"/>
                    <a:pt x="8535" y="3200"/>
                    <a:pt x="10025" y="2765"/>
                  </a:cubicBezTo>
                  <a:cubicBezTo>
                    <a:pt x="10293" y="2363"/>
                    <a:pt x="10527" y="1979"/>
                    <a:pt x="10744" y="1627"/>
                  </a:cubicBezTo>
                  <a:cubicBezTo>
                    <a:pt x="10710" y="1611"/>
                    <a:pt x="10677" y="1560"/>
                    <a:pt x="10644" y="1544"/>
                  </a:cubicBezTo>
                  <a:cubicBezTo>
                    <a:pt x="9439" y="1058"/>
                    <a:pt x="4251" y="20"/>
                    <a:pt x="3767" y="4"/>
                  </a:cubicBezTo>
                  <a:cubicBezTo>
                    <a:pt x="3719" y="2"/>
                    <a:pt x="3671" y="1"/>
                    <a:pt x="3624" y="1"/>
                  </a:cubicBezTo>
                  <a:close/>
                </a:path>
              </a:pathLst>
            </a:custGeom>
            <a:solidFill>
              <a:srgbClr val="E2D8A1"/>
            </a:solidFill>
            <a:ln>
              <a:noFill/>
            </a:ln>
          </p:spPr>
          <p:txBody>
            <a:bodyPr spcFirstLastPara="1" wrap="square" lIns="121900" tIns="121900" rIns="121900" bIns="121900" anchor="ctr" anchorCtr="0">
              <a:noAutofit/>
            </a:bodyPr>
            <a:lstStyle/>
            <a:p>
              <a:endParaRPr sz="2400"/>
            </a:p>
          </p:txBody>
        </p:sp>
        <p:sp>
          <p:nvSpPr>
            <p:cNvPr id="1705" name="Google Shape;1705;p41"/>
            <p:cNvSpPr/>
            <p:nvPr/>
          </p:nvSpPr>
          <p:spPr>
            <a:xfrm>
              <a:off x="6288519" y="1137276"/>
              <a:ext cx="186638" cy="284934"/>
            </a:xfrm>
            <a:custGeom>
              <a:avLst/>
              <a:gdLst/>
              <a:ahLst/>
              <a:cxnLst/>
              <a:rect l="l" t="t" r="r" b="b"/>
              <a:pathLst>
                <a:path w="4988" h="7615" extrusionOk="0">
                  <a:moveTo>
                    <a:pt x="4920" y="1"/>
                  </a:moveTo>
                  <a:cubicBezTo>
                    <a:pt x="3698" y="235"/>
                    <a:pt x="2460" y="402"/>
                    <a:pt x="1221" y="503"/>
                  </a:cubicBezTo>
                  <a:cubicBezTo>
                    <a:pt x="1172" y="503"/>
                    <a:pt x="1105" y="520"/>
                    <a:pt x="1054" y="553"/>
                  </a:cubicBezTo>
                  <a:cubicBezTo>
                    <a:pt x="1004" y="603"/>
                    <a:pt x="971" y="670"/>
                    <a:pt x="954" y="737"/>
                  </a:cubicBezTo>
                  <a:cubicBezTo>
                    <a:pt x="569" y="2260"/>
                    <a:pt x="83" y="5288"/>
                    <a:pt x="83" y="5288"/>
                  </a:cubicBezTo>
                  <a:cubicBezTo>
                    <a:pt x="0" y="5824"/>
                    <a:pt x="1288" y="7615"/>
                    <a:pt x="2593" y="7615"/>
                  </a:cubicBezTo>
                  <a:cubicBezTo>
                    <a:pt x="3782" y="7615"/>
                    <a:pt x="4552" y="6326"/>
                    <a:pt x="4585" y="6209"/>
                  </a:cubicBezTo>
                  <a:cubicBezTo>
                    <a:pt x="4820" y="5640"/>
                    <a:pt x="4987" y="636"/>
                    <a:pt x="4920"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06" name="Google Shape;1706;p41"/>
            <p:cNvSpPr/>
            <p:nvPr/>
          </p:nvSpPr>
          <p:spPr>
            <a:xfrm>
              <a:off x="6252787" y="1293788"/>
              <a:ext cx="234870" cy="167855"/>
            </a:xfrm>
            <a:custGeom>
              <a:avLst/>
              <a:gdLst/>
              <a:ahLst/>
              <a:cxnLst/>
              <a:rect l="l" t="t" r="r" b="b"/>
              <a:pathLst>
                <a:path w="6277" h="4486" extrusionOk="0">
                  <a:moveTo>
                    <a:pt x="1223" y="1"/>
                  </a:moveTo>
                  <a:cubicBezTo>
                    <a:pt x="536" y="369"/>
                    <a:pt x="1" y="955"/>
                    <a:pt x="1" y="955"/>
                  </a:cubicBezTo>
                  <a:cubicBezTo>
                    <a:pt x="420" y="2143"/>
                    <a:pt x="1708" y="3332"/>
                    <a:pt x="3381" y="4486"/>
                  </a:cubicBezTo>
                  <a:lnTo>
                    <a:pt x="4586" y="3231"/>
                  </a:lnTo>
                  <a:lnTo>
                    <a:pt x="5389" y="3783"/>
                  </a:lnTo>
                  <a:cubicBezTo>
                    <a:pt x="5925" y="3332"/>
                    <a:pt x="6277" y="2796"/>
                    <a:pt x="6159" y="2093"/>
                  </a:cubicBezTo>
                  <a:lnTo>
                    <a:pt x="5674" y="1190"/>
                  </a:lnTo>
                  <a:cubicBezTo>
                    <a:pt x="5374" y="1729"/>
                    <a:pt x="4787" y="1949"/>
                    <a:pt x="4135" y="1949"/>
                  </a:cubicBezTo>
                  <a:cubicBezTo>
                    <a:pt x="2784" y="1949"/>
                    <a:pt x="1155" y="1006"/>
                    <a:pt x="12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7" name="Google Shape;1707;p41"/>
            <p:cNvSpPr/>
            <p:nvPr/>
          </p:nvSpPr>
          <p:spPr>
            <a:xfrm>
              <a:off x="6309136" y="976984"/>
              <a:ext cx="209164" cy="346074"/>
            </a:xfrm>
            <a:custGeom>
              <a:avLst/>
              <a:gdLst/>
              <a:ahLst/>
              <a:cxnLst/>
              <a:rect l="l" t="t" r="r" b="b"/>
              <a:pathLst>
                <a:path w="5590" h="9249" extrusionOk="0">
                  <a:moveTo>
                    <a:pt x="2796" y="1"/>
                  </a:moveTo>
                  <a:cubicBezTo>
                    <a:pt x="1759" y="1"/>
                    <a:pt x="755" y="888"/>
                    <a:pt x="704" y="1022"/>
                  </a:cubicBezTo>
                  <a:cubicBezTo>
                    <a:pt x="1" y="3481"/>
                    <a:pt x="202" y="7615"/>
                    <a:pt x="520" y="8434"/>
                  </a:cubicBezTo>
                  <a:cubicBezTo>
                    <a:pt x="611" y="8638"/>
                    <a:pt x="1468" y="9248"/>
                    <a:pt x="2764" y="9248"/>
                  </a:cubicBezTo>
                  <a:cubicBezTo>
                    <a:pt x="3383" y="9248"/>
                    <a:pt x="4103" y="9109"/>
                    <a:pt x="4887" y="8720"/>
                  </a:cubicBezTo>
                  <a:cubicBezTo>
                    <a:pt x="5055" y="7883"/>
                    <a:pt x="5590" y="3180"/>
                    <a:pt x="5456" y="1741"/>
                  </a:cubicBezTo>
                  <a:cubicBezTo>
                    <a:pt x="5440" y="1574"/>
                    <a:pt x="5407" y="1373"/>
                    <a:pt x="5322" y="1223"/>
                  </a:cubicBezTo>
                  <a:cubicBezTo>
                    <a:pt x="5239" y="1089"/>
                    <a:pt x="5121" y="989"/>
                    <a:pt x="5021" y="888"/>
                  </a:cubicBezTo>
                  <a:cubicBezTo>
                    <a:pt x="4403" y="386"/>
                    <a:pt x="3615" y="1"/>
                    <a:pt x="2796"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08" name="Google Shape;1708;p41"/>
            <p:cNvSpPr/>
            <p:nvPr/>
          </p:nvSpPr>
          <p:spPr>
            <a:xfrm>
              <a:off x="6304159" y="973429"/>
              <a:ext cx="92683" cy="207106"/>
            </a:xfrm>
            <a:custGeom>
              <a:avLst/>
              <a:gdLst/>
              <a:ahLst/>
              <a:cxnLst/>
              <a:rect l="l" t="t" r="r" b="b"/>
              <a:pathLst>
                <a:path w="2477" h="5535" extrusionOk="0">
                  <a:moveTo>
                    <a:pt x="1575" y="1"/>
                  </a:moveTo>
                  <a:cubicBezTo>
                    <a:pt x="1188" y="1"/>
                    <a:pt x="837" y="200"/>
                    <a:pt x="602" y="464"/>
                  </a:cubicBezTo>
                  <a:cubicBezTo>
                    <a:pt x="352" y="782"/>
                    <a:pt x="252" y="1167"/>
                    <a:pt x="201" y="1568"/>
                  </a:cubicBezTo>
                  <a:cubicBezTo>
                    <a:pt x="0" y="2840"/>
                    <a:pt x="201" y="4163"/>
                    <a:pt x="386" y="5468"/>
                  </a:cubicBezTo>
                  <a:lnTo>
                    <a:pt x="453" y="5535"/>
                  </a:lnTo>
                  <a:cubicBezTo>
                    <a:pt x="904" y="5434"/>
                    <a:pt x="1356" y="5350"/>
                    <a:pt x="1825" y="5283"/>
                  </a:cubicBezTo>
                  <a:cubicBezTo>
                    <a:pt x="2142" y="3828"/>
                    <a:pt x="2477" y="2355"/>
                    <a:pt x="2394" y="832"/>
                  </a:cubicBezTo>
                  <a:cubicBezTo>
                    <a:pt x="2376" y="631"/>
                    <a:pt x="2360" y="414"/>
                    <a:pt x="2209" y="247"/>
                  </a:cubicBezTo>
                  <a:cubicBezTo>
                    <a:pt x="2092" y="129"/>
                    <a:pt x="1925" y="46"/>
                    <a:pt x="1740" y="13"/>
                  </a:cubicBezTo>
                  <a:cubicBezTo>
                    <a:pt x="1685" y="4"/>
                    <a:pt x="1630" y="1"/>
                    <a:pt x="157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9" name="Google Shape;1709;p41"/>
            <p:cNvSpPr/>
            <p:nvPr/>
          </p:nvSpPr>
          <p:spPr>
            <a:xfrm>
              <a:off x="7263365" y="3128948"/>
              <a:ext cx="140914" cy="72104"/>
            </a:xfrm>
            <a:custGeom>
              <a:avLst/>
              <a:gdLst/>
              <a:ahLst/>
              <a:cxnLst/>
              <a:rect l="l" t="t" r="r" b="b"/>
              <a:pathLst>
                <a:path w="3766" h="1927" extrusionOk="0">
                  <a:moveTo>
                    <a:pt x="314" y="1"/>
                  </a:moveTo>
                  <a:cubicBezTo>
                    <a:pt x="231" y="1"/>
                    <a:pt x="151" y="18"/>
                    <a:pt x="84" y="68"/>
                  </a:cubicBezTo>
                  <a:lnTo>
                    <a:pt x="18" y="251"/>
                  </a:lnTo>
                  <a:cubicBezTo>
                    <a:pt x="0" y="653"/>
                    <a:pt x="67" y="820"/>
                    <a:pt x="167" y="1239"/>
                  </a:cubicBezTo>
                  <a:cubicBezTo>
                    <a:pt x="167" y="1289"/>
                    <a:pt x="185" y="1340"/>
                    <a:pt x="218" y="1389"/>
                  </a:cubicBezTo>
                  <a:cubicBezTo>
                    <a:pt x="268" y="1456"/>
                    <a:pt x="352" y="1490"/>
                    <a:pt x="453" y="1507"/>
                  </a:cubicBezTo>
                  <a:cubicBezTo>
                    <a:pt x="736" y="1590"/>
                    <a:pt x="1038" y="1674"/>
                    <a:pt x="1323" y="1741"/>
                  </a:cubicBezTo>
                  <a:cubicBezTo>
                    <a:pt x="1704" y="1847"/>
                    <a:pt x="2099" y="1927"/>
                    <a:pt x="2483" y="1927"/>
                  </a:cubicBezTo>
                  <a:cubicBezTo>
                    <a:pt x="2520" y="1927"/>
                    <a:pt x="2558" y="1926"/>
                    <a:pt x="2594" y="1925"/>
                  </a:cubicBezTo>
                  <a:cubicBezTo>
                    <a:pt x="3030" y="1909"/>
                    <a:pt x="3465" y="1757"/>
                    <a:pt x="3766" y="1440"/>
                  </a:cubicBezTo>
                  <a:cubicBezTo>
                    <a:pt x="2912" y="1389"/>
                    <a:pt x="2092" y="1054"/>
                    <a:pt x="1439" y="503"/>
                  </a:cubicBezTo>
                  <a:cubicBezTo>
                    <a:pt x="1323" y="403"/>
                    <a:pt x="1205" y="285"/>
                    <a:pt x="1071" y="202"/>
                  </a:cubicBezTo>
                  <a:cubicBezTo>
                    <a:pt x="921" y="117"/>
                    <a:pt x="754" y="68"/>
                    <a:pt x="569" y="34"/>
                  </a:cubicBezTo>
                  <a:cubicBezTo>
                    <a:pt x="485" y="18"/>
                    <a:pt x="398" y="1"/>
                    <a:pt x="314"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0" name="Google Shape;1710;p41"/>
            <p:cNvSpPr/>
            <p:nvPr/>
          </p:nvSpPr>
          <p:spPr>
            <a:xfrm>
              <a:off x="6282869" y="3729369"/>
              <a:ext cx="81420" cy="129914"/>
            </a:xfrm>
            <a:custGeom>
              <a:avLst/>
              <a:gdLst/>
              <a:ahLst/>
              <a:cxnLst/>
              <a:rect l="l" t="t" r="r" b="b"/>
              <a:pathLst>
                <a:path w="2176" h="3472" extrusionOk="0">
                  <a:moveTo>
                    <a:pt x="1071" y="1"/>
                  </a:moveTo>
                  <a:lnTo>
                    <a:pt x="888" y="68"/>
                  </a:lnTo>
                  <a:cubicBezTo>
                    <a:pt x="553" y="302"/>
                    <a:pt x="453" y="469"/>
                    <a:pt x="134" y="837"/>
                  </a:cubicBezTo>
                  <a:cubicBezTo>
                    <a:pt x="101" y="888"/>
                    <a:pt x="51" y="938"/>
                    <a:pt x="34" y="989"/>
                  </a:cubicBezTo>
                  <a:cubicBezTo>
                    <a:pt x="0" y="1089"/>
                    <a:pt x="34" y="1172"/>
                    <a:pt x="67" y="1256"/>
                  </a:cubicBezTo>
                  <a:cubicBezTo>
                    <a:pt x="185" y="1540"/>
                    <a:pt x="319" y="1808"/>
                    <a:pt x="435" y="2093"/>
                  </a:cubicBezTo>
                  <a:cubicBezTo>
                    <a:pt x="620" y="2477"/>
                    <a:pt x="821" y="2863"/>
                    <a:pt x="1105" y="3131"/>
                  </a:cubicBezTo>
                  <a:cubicBezTo>
                    <a:pt x="1323" y="3336"/>
                    <a:pt x="1600" y="3472"/>
                    <a:pt x="1898" y="3472"/>
                  </a:cubicBezTo>
                  <a:cubicBezTo>
                    <a:pt x="1989" y="3472"/>
                    <a:pt x="2082" y="3459"/>
                    <a:pt x="2176" y="3432"/>
                  </a:cubicBezTo>
                  <a:cubicBezTo>
                    <a:pt x="1724" y="2846"/>
                    <a:pt x="1490" y="2042"/>
                    <a:pt x="1540" y="1190"/>
                  </a:cubicBezTo>
                  <a:cubicBezTo>
                    <a:pt x="1540" y="1038"/>
                    <a:pt x="1557" y="888"/>
                    <a:pt x="1540" y="754"/>
                  </a:cubicBezTo>
                  <a:cubicBezTo>
                    <a:pt x="1524" y="587"/>
                    <a:pt x="1457" y="453"/>
                    <a:pt x="1390" y="302"/>
                  </a:cubicBezTo>
                  <a:cubicBezTo>
                    <a:pt x="1323" y="168"/>
                    <a:pt x="1238" y="34"/>
                    <a:pt x="1071" y="1"/>
                  </a:cubicBezTo>
                  <a:close/>
                </a:path>
              </a:pathLst>
            </a:custGeom>
            <a:solidFill>
              <a:srgbClr val="E4E2B3"/>
            </a:solidFill>
            <a:ln>
              <a:noFill/>
            </a:ln>
          </p:spPr>
          <p:txBody>
            <a:bodyPr spcFirstLastPara="1" wrap="square" lIns="121900" tIns="121900" rIns="121900" bIns="121900" anchor="ctr" anchorCtr="0">
              <a:noAutofit/>
            </a:bodyPr>
            <a:lstStyle/>
            <a:p>
              <a:endParaRPr sz="2400"/>
            </a:p>
          </p:txBody>
        </p:sp>
        <p:sp>
          <p:nvSpPr>
            <p:cNvPr id="1711" name="Google Shape;1711;p41"/>
            <p:cNvSpPr/>
            <p:nvPr/>
          </p:nvSpPr>
          <p:spPr>
            <a:xfrm>
              <a:off x="6021778" y="2204166"/>
              <a:ext cx="324372" cy="153487"/>
            </a:xfrm>
            <a:custGeom>
              <a:avLst/>
              <a:gdLst/>
              <a:ahLst/>
              <a:cxnLst/>
              <a:rect l="l" t="t" r="r" b="b"/>
              <a:pathLst>
                <a:path w="8669" h="4102" extrusionOk="0">
                  <a:moveTo>
                    <a:pt x="8669" y="1"/>
                  </a:moveTo>
                  <a:lnTo>
                    <a:pt x="1" y="3131"/>
                  </a:lnTo>
                  <a:lnTo>
                    <a:pt x="184" y="4101"/>
                  </a:lnTo>
                  <a:cubicBezTo>
                    <a:pt x="5155" y="2528"/>
                    <a:pt x="8669" y="1"/>
                    <a:pt x="8669"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2" name="Google Shape;1712;p41"/>
            <p:cNvSpPr/>
            <p:nvPr/>
          </p:nvSpPr>
          <p:spPr>
            <a:xfrm>
              <a:off x="6453151" y="2373886"/>
              <a:ext cx="139680" cy="107051"/>
            </a:xfrm>
            <a:custGeom>
              <a:avLst/>
              <a:gdLst/>
              <a:ahLst/>
              <a:cxnLst/>
              <a:rect l="l" t="t" r="r" b="b"/>
              <a:pathLst>
                <a:path w="3733" h="2861" extrusionOk="0">
                  <a:moveTo>
                    <a:pt x="3733" y="0"/>
                  </a:moveTo>
                  <a:lnTo>
                    <a:pt x="1725" y="1640"/>
                  </a:lnTo>
                  <a:lnTo>
                    <a:pt x="1" y="1723"/>
                  </a:lnTo>
                  <a:lnTo>
                    <a:pt x="1808" y="2861"/>
                  </a:lnTo>
                  <a:lnTo>
                    <a:pt x="3733" y="0"/>
                  </a:lnTo>
                  <a:close/>
                </a:path>
              </a:pathLst>
            </a:custGeom>
            <a:solidFill>
              <a:srgbClr val="1B3A4E">
                <a:alpha val="75000"/>
              </a:srgbClr>
            </a:solidFill>
            <a:ln>
              <a:noFill/>
            </a:ln>
          </p:spPr>
          <p:txBody>
            <a:bodyPr spcFirstLastPara="1" wrap="square" lIns="121900" tIns="121900" rIns="121900" bIns="121900" anchor="ctr" anchorCtr="0">
              <a:noAutofit/>
            </a:bodyPr>
            <a:lstStyle/>
            <a:p>
              <a:endParaRPr sz="2400"/>
            </a:p>
          </p:txBody>
        </p:sp>
        <p:sp>
          <p:nvSpPr>
            <p:cNvPr id="1713" name="Google Shape;1713;p41"/>
            <p:cNvSpPr/>
            <p:nvPr/>
          </p:nvSpPr>
          <p:spPr>
            <a:xfrm>
              <a:off x="7461185" y="1568686"/>
              <a:ext cx="380760" cy="686274"/>
            </a:xfrm>
            <a:custGeom>
              <a:avLst/>
              <a:gdLst/>
              <a:ahLst/>
              <a:cxnLst/>
              <a:rect l="l" t="t" r="r" b="b"/>
              <a:pathLst>
                <a:path w="10176" h="18341" extrusionOk="0">
                  <a:moveTo>
                    <a:pt x="4570" y="1"/>
                  </a:moveTo>
                  <a:lnTo>
                    <a:pt x="4570" y="1"/>
                  </a:lnTo>
                  <a:cubicBezTo>
                    <a:pt x="5105" y="5523"/>
                    <a:pt x="9271" y="10141"/>
                    <a:pt x="9271" y="10141"/>
                  </a:cubicBezTo>
                  <a:lnTo>
                    <a:pt x="1" y="18256"/>
                  </a:lnTo>
                  <a:lnTo>
                    <a:pt x="286" y="18341"/>
                  </a:lnTo>
                  <a:lnTo>
                    <a:pt x="10175" y="10309"/>
                  </a:lnTo>
                  <a:cubicBezTo>
                    <a:pt x="8067" y="7230"/>
                    <a:pt x="6009" y="4050"/>
                    <a:pt x="4570" y="1"/>
                  </a:cubicBezTo>
                  <a:close/>
                </a:path>
              </a:pathLst>
            </a:custGeom>
            <a:solidFill>
              <a:srgbClr val="AAE4E9">
                <a:alpha val="28640"/>
              </a:srgbClr>
            </a:solidFill>
            <a:ln>
              <a:noFill/>
            </a:ln>
          </p:spPr>
          <p:txBody>
            <a:bodyPr spcFirstLastPara="1" wrap="square" lIns="121900" tIns="121900" rIns="121900" bIns="121900" anchor="ctr" anchorCtr="0">
              <a:noAutofit/>
            </a:bodyPr>
            <a:lstStyle/>
            <a:p>
              <a:endParaRPr sz="2400"/>
            </a:p>
          </p:txBody>
        </p:sp>
        <p:sp>
          <p:nvSpPr>
            <p:cNvPr id="1714" name="Google Shape;1714;p41"/>
            <p:cNvSpPr/>
            <p:nvPr/>
          </p:nvSpPr>
          <p:spPr>
            <a:xfrm>
              <a:off x="6282869" y="3294254"/>
              <a:ext cx="143421" cy="565042"/>
            </a:xfrm>
            <a:custGeom>
              <a:avLst/>
              <a:gdLst/>
              <a:ahLst/>
              <a:cxnLst/>
              <a:rect l="l" t="t" r="r" b="b"/>
              <a:pathLst>
                <a:path w="3833" h="15101" extrusionOk="0">
                  <a:moveTo>
                    <a:pt x="268" y="1"/>
                  </a:moveTo>
                  <a:lnTo>
                    <a:pt x="268" y="1"/>
                  </a:lnTo>
                  <a:cubicBezTo>
                    <a:pt x="435" y="4501"/>
                    <a:pt x="603" y="7145"/>
                    <a:pt x="770" y="11781"/>
                  </a:cubicBezTo>
                  <a:cubicBezTo>
                    <a:pt x="536" y="11982"/>
                    <a:pt x="419" y="12149"/>
                    <a:pt x="134" y="12466"/>
                  </a:cubicBezTo>
                  <a:cubicBezTo>
                    <a:pt x="101" y="12517"/>
                    <a:pt x="51" y="12567"/>
                    <a:pt x="34" y="12618"/>
                  </a:cubicBezTo>
                  <a:cubicBezTo>
                    <a:pt x="0" y="12718"/>
                    <a:pt x="34" y="12801"/>
                    <a:pt x="67" y="12885"/>
                  </a:cubicBezTo>
                  <a:cubicBezTo>
                    <a:pt x="185" y="13169"/>
                    <a:pt x="319" y="13437"/>
                    <a:pt x="435" y="13722"/>
                  </a:cubicBezTo>
                  <a:cubicBezTo>
                    <a:pt x="620" y="14106"/>
                    <a:pt x="821" y="14492"/>
                    <a:pt x="1105" y="14760"/>
                  </a:cubicBezTo>
                  <a:cubicBezTo>
                    <a:pt x="1323" y="14965"/>
                    <a:pt x="1600" y="15101"/>
                    <a:pt x="1898" y="15101"/>
                  </a:cubicBezTo>
                  <a:cubicBezTo>
                    <a:pt x="1989" y="15101"/>
                    <a:pt x="2082" y="15088"/>
                    <a:pt x="2176" y="15061"/>
                  </a:cubicBezTo>
                  <a:cubicBezTo>
                    <a:pt x="1724" y="14475"/>
                    <a:pt x="1490" y="13671"/>
                    <a:pt x="1540" y="12819"/>
                  </a:cubicBezTo>
                  <a:cubicBezTo>
                    <a:pt x="1540" y="12667"/>
                    <a:pt x="1557" y="12517"/>
                    <a:pt x="1540" y="12383"/>
                  </a:cubicBezTo>
                  <a:cubicBezTo>
                    <a:pt x="1524" y="12216"/>
                    <a:pt x="1457" y="12082"/>
                    <a:pt x="1390" y="11931"/>
                  </a:cubicBezTo>
                  <a:lnTo>
                    <a:pt x="1390" y="11915"/>
                  </a:lnTo>
                  <a:cubicBezTo>
                    <a:pt x="2042" y="9454"/>
                    <a:pt x="3146" y="5088"/>
                    <a:pt x="3833" y="369"/>
                  </a:cubicBezTo>
                  <a:cubicBezTo>
                    <a:pt x="3297" y="335"/>
                    <a:pt x="2762" y="302"/>
                    <a:pt x="2226" y="251"/>
                  </a:cubicBezTo>
                  <a:cubicBezTo>
                    <a:pt x="1573" y="184"/>
                    <a:pt x="921" y="101"/>
                    <a:pt x="2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5" name="Google Shape;1715;p41"/>
            <p:cNvSpPr/>
            <p:nvPr/>
          </p:nvSpPr>
          <p:spPr>
            <a:xfrm>
              <a:off x="7264001" y="3136469"/>
              <a:ext cx="140278" cy="64583"/>
            </a:xfrm>
            <a:custGeom>
              <a:avLst/>
              <a:gdLst/>
              <a:ahLst/>
              <a:cxnLst/>
              <a:rect l="l" t="t" r="r" b="b"/>
              <a:pathLst>
                <a:path w="3749" h="1726" extrusionOk="0">
                  <a:moveTo>
                    <a:pt x="1038" y="1"/>
                  </a:moveTo>
                  <a:cubicBezTo>
                    <a:pt x="686" y="117"/>
                    <a:pt x="351" y="251"/>
                    <a:pt x="1" y="385"/>
                  </a:cubicBezTo>
                  <a:cubicBezTo>
                    <a:pt x="34" y="586"/>
                    <a:pt x="84" y="753"/>
                    <a:pt x="150" y="1038"/>
                  </a:cubicBezTo>
                  <a:cubicBezTo>
                    <a:pt x="150" y="1088"/>
                    <a:pt x="168" y="1139"/>
                    <a:pt x="201" y="1188"/>
                  </a:cubicBezTo>
                  <a:cubicBezTo>
                    <a:pt x="251" y="1255"/>
                    <a:pt x="335" y="1289"/>
                    <a:pt x="436" y="1306"/>
                  </a:cubicBezTo>
                  <a:cubicBezTo>
                    <a:pt x="719" y="1389"/>
                    <a:pt x="1021" y="1473"/>
                    <a:pt x="1306" y="1540"/>
                  </a:cubicBezTo>
                  <a:cubicBezTo>
                    <a:pt x="1687" y="1646"/>
                    <a:pt x="2082" y="1726"/>
                    <a:pt x="2466" y="1726"/>
                  </a:cubicBezTo>
                  <a:cubicBezTo>
                    <a:pt x="2503" y="1726"/>
                    <a:pt x="2541" y="1725"/>
                    <a:pt x="2577" y="1724"/>
                  </a:cubicBezTo>
                  <a:cubicBezTo>
                    <a:pt x="3013" y="1708"/>
                    <a:pt x="3448" y="1556"/>
                    <a:pt x="3749" y="1239"/>
                  </a:cubicBezTo>
                  <a:cubicBezTo>
                    <a:pt x="2895" y="1188"/>
                    <a:pt x="2075" y="853"/>
                    <a:pt x="1422" y="302"/>
                  </a:cubicBezTo>
                  <a:cubicBezTo>
                    <a:pt x="1306" y="202"/>
                    <a:pt x="1188" y="84"/>
                    <a:pt x="105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6" name="Google Shape;1716;p41"/>
            <p:cNvSpPr/>
            <p:nvPr/>
          </p:nvSpPr>
          <p:spPr>
            <a:xfrm>
              <a:off x="5850823" y="1904872"/>
              <a:ext cx="227349" cy="200408"/>
            </a:xfrm>
            <a:custGeom>
              <a:avLst/>
              <a:gdLst/>
              <a:ahLst/>
              <a:cxnLst/>
              <a:rect l="l" t="t" r="r" b="b"/>
              <a:pathLst>
                <a:path w="6076" h="5356" extrusionOk="0">
                  <a:moveTo>
                    <a:pt x="6076" y="1"/>
                  </a:moveTo>
                  <a:lnTo>
                    <a:pt x="6076" y="1"/>
                  </a:lnTo>
                  <a:cubicBezTo>
                    <a:pt x="6076" y="1"/>
                    <a:pt x="4184" y="101"/>
                    <a:pt x="18" y="3749"/>
                  </a:cubicBezTo>
                  <a:cubicBezTo>
                    <a:pt x="18" y="3767"/>
                    <a:pt x="18" y="3767"/>
                    <a:pt x="1" y="3783"/>
                  </a:cubicBezTo>
                  <a:cubicBezTo>
                    <a:pt x="46" y="3902"/>
                    <a:pt x="128" y="3939"/>
                    <a:pt x="224" y="3939"/>
                  </a:cubicBezTo>
                  <a:cubicBezTo>
                    <a:pt x="378" y="3939"/>
                    <a:pt x="569" y="3846"/>
                    <a:pt x="711" y="3846"/>
                  </a:cubicBezTo>
                  <a:cubicBezTo>
                    <a:pt x="780" y="3846"/>
                    <a:pt x="836" y="3868"/>
                    <a:pt x="871" y="3934"/>
                  </a:cubicBezTo>
                  <a:cubicBezTo>
                    <a:pt x="1022" y="4218"/>
                    <a:pt x="971" y="4787"/>
                    <a:pt x="971" y="5121"/>
                  </a:cubicBezTo>
                  <a:lnTo>
                    <a:pt x="971" y="5356"/>
                  </a:lnTo>
                  <a:cubicBezTo>
                    <a:pt x="3080" y="2377"/>
                    <a:pt x="6076" y="1"/>
                    <a:pt x="6076" y="1"/>
                  </a:cubicBezTo>
                  <a:close/>
                </a:path>
              </a:pathLst>
            </a:custGeom>
            <a:solidFill>
              <a:srgbClr val="1B3A4E">
                <a:alpha val="23640"/>
              </a:srgbClr>
            </a:solidFill>
            <a:ln>
              <a:noFill/>
            </a:ln>
          </p:spPr>
          <p:txBody>
            <a:bodyPr spcFirstLastPara="1" wrap="square" lIns="121900" tIns="121900" rIns="121900" bIns="121900" anchor="ctr" anchorCtr="0">
              <a:noAutofit/>
            </a:bodyPr>
            <a:lstStyle/>
            <a:p>
              <a:endParaRPr sz="2400"/>
            </a:p>
          </p:txBody>
        </p:sp>
        <p:sp>
          <p:nvSpPr>
            <p:cNvPr id="1717" name="Google Shape;1717;p41"/>
            <p:cNvSpPr/>
            <p:nvPr/>
          </p:nvSpPr>
          <p:spPr>
            <a:xfrm>
              <a:off x="7057986" y="3062871"/>
              <a:ext cx="126509" cy="58633"/>
            </a:xfrm>
            <a:custGeom>
              <a:avLst/>
              <a:gdLst/>
              <a:ahLst/>
              <a:cxnLst/>
              <a:rect l="l" t="t" r="r" b="b"/>
              <a:pathLst>
                <a:path w="3381" h="1567" extrusionOk="0">
                  <a:moveTo>
                    <a:pt x="988" y="0"/>
                  </a:moveTo>
                  <a:cubicBezTo>
                    <a:pt x="926" y="0"/>
                    <a:pt x="864" y="3"/>
                    <a:pt x="804" y="9"/>
                  </a:cubicBezTo>
                  <a:cubicBezTo>
                    <a:pt x="536" y="27"/>
                    <a:pt x="235" y="127"/>
                    <a:pt x="101" y="361"/>
                  </a:cubicBezTo>
                  <a:cubicBezTo>
                    <a:pt x="0" y="545"/>
                    <a:pt x="34" y="779"/>
                    <a:pt x="118" y="964"/>
                  </a:cubicBezTo>
                  <a:cubicBezTo>
                    <a:pt x="152" y="1031"/>
                    <a:pt x="168" y="1080"/>
                    <a:pt x="235" y="1114"/>
                  </a:cubicBezTo>
                  <a:cubicBezTo>
                    <a:pt x="286" y="1147"/>
                    <a:pt x="353" y="1147"/>
                    <a:pt x="402" y="1147"/>
                  </a:cubicBezTo>
                  <a:cubicBezTo>
                    <a:pt x="770" y="1114"/>
                    <a:pt x="1105" y="964"/>
                    <a:pt x="1473" y="913"/>
                  </a:cubicBezTo>
                  <a:cubicBezTo>
                    <a:pt x="1584" y="894"/>
                    <a:pt x="1697" y="885"/>
                    <a:pt x="1810" y="885"/>
                  </a:cubicBezTo>
                  <a:cubicBezTo>
                    <a:pt x="2392" y="885"/>
                    <a:pt x="2975" y="1131"/>
                    <a:pt x="3381" y="1566"/>
                  </a:cubicBezTo>
                  <a:lnTo>
                    <a:pt x="3063" y="1147"/>
                  </a:lnTo>
                  <a:cubicBezTo>
                    <a:pt x="2675" y="480"/>
                    <a:pt x="1783" y="0"/>
                    <a:pt x="98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8" name="Google Shape;1718;p41"/>
            <p:cNvSpPr/>
            <p:nvPr/>
          </p:nvSpPr>
          <p:spPr>
            <a:xfrm>
              <a:off x="6939676" y="3001733"/>
              <a:ext cx="83291" cy="13807"/>
            </a:xfrm>
            <a:custGeom>
              <a:avLst/>
              <a:gdLst/>
              <a:ahLst/>
              <a:cxnLst/>
              <a:rect l="l" t="t" r="r" b="b"/>
              <a:pathLst>
                <a:path w="2226" h="369" extrusionOk="0">
                  <a:moveTo>
                    <a:pt x="1020" y="0"/>
                  </a:moveTo>
                  <a:cubicBezTo>
                    <a:pt x="802" y="0"/>
                    <a:pt x="585" y="6"/>
                    <a:pt x="385" y="6"/>
                  </a:cubicBezTo>
                  <a:cubicBezTo>
                    <a:pt x="316" y="6"/>
                    <a:pt x="249" y="5"/>
                    <a:pt x="184" y="3"/>
                  </a:cubicBezTo>
                  <a:cubicBezTo>
                    <a:pt x="117" y="3"/>
                    <a:pt x="0" y="37"/>
                    <a:pt x="17" y="121"/>
                  </a:cubicBezTo>
                  <a:cubicBezTo>
                    <a:pt x="34" y="155"/>
                    <a:pt x="67" y="171"/>
                    <a:pt x="101" y="188"/>
                  </a:cubicBezTo>
                  <a:cubicBezTo>
                    <a:pt x="387" y="320"/>
                    <a:pt x="695" y="369"/>
                    <a:pt x="1011" y="369"/>
                  </a:cubicBezTo>
                  <a:cubicBezTo>
                    <a:pt x="1415" y="369"/>
                    <a:pt x="1831" y="289"/>
                    <a:pt x="2225" y="204"/>
                  </a:cubicBezTo>
                  <a:lnTo>
                    <a:pt x="2176" y="137"/>
                  </a:lnTo>
                  <a:cubicBezTo>
                    <a:pt x="1845" y="20"/>
                    <a:pt x="1429" y="0"/>
                    <a:pt x="10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9" name="Google Shape;1719;p41"/>
            <p:cNvSpPr/>
            <p:nvPr/>
          </p:nvSpPr>
          <p:spPr>
            <a:xfrm>
              <a:off x="6948431" y="3145860"/>
              <a:ext cx="28213" cy="32104"/>
            </a:xfrm>
            <a:custGeom>
              <a:avLst/>
              <a:gdLst/>
              <a:ahLst/>
              <a:cxnLst/>
              <a:rect l="l" t="t" r="r" b="b"/>
              <a:pathLst>
                <a:path w="754" h="858" extrusionOk="0">
                  <a:moveTo>
                    <a:pt x="753" y="0"/>
                  </a:moveTo>
                  <a:lnTo>
                    <a:pt x="335" y="218"/>
                  </a:lnTo>
                  <a:cubicBezTo>
                    <a:pt x="235" y="319"/>
                    <a:pt x="151" y="419"/>
                    <a:pt x="84" y="536"/>
                  </a:cubicBezTo>
                  <a:cubicBezTo>
                    <a:pt x="34" y="620"/>
                    <a:pt x="1" y="720"/>
                    <a:pt x="50" y="787"/>
                  </a:cubicBezTo>
                  <a:cubicBezTo>
                    <a:pt x="81" y="838"/>
                    <a:pt x="137" y="858"/>
                    <a:pt x="195" y="858"/>
                  </a:cubicBezTo>
                  <a:cubicBezTo>
                    <a:pt x="232" y="858"/>
                    <a:pt x="269" y="850"/>
                    <a:pt x="302" y="837"/>
                  </a:cubicBezTo>
                  <a:cubicBezTo>
                    <a:pt x="469" y="787"/>
                    <a:pt x="586" y="653"/>
                    <a:pt x="653" y="502"/>
                  </a:cubicBezTo>
                  <a:cubicBezTo>
                    <a:pt x="720" y="335"/>
                    <a:pt x="753" y="167"/>
                    <a:pt x="75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20" name="Google Shape;1720;p41"/>
            <p:cNvSpPr/>
            <p:nvPr/>
          </p:nvSpPr>
          <p:spPr>
            <a:xfrm>
              <a:off x="7320350" y="1562101"/>
              <a:ext cx="96462" cy="75546"/>
            </a:xfrm>
            <a:custGeom>
              <a:avLst/>
              <a:gdLst/>
              <a:ahLst/>
              <a:cxnLst/>
              <a:rect l="l" t="t" r="r" b="b"/>
              <a:pathLst>
                <a:path w="2578" h="2019" extrusionOk="0">
                  <a:moveTo>
                    <a:pt x="900" y="1"/>
                  </a:moveTo>
                  <a:cubicBezTo>
                    <a:pt x="543" y="1"/>
                    <a:pt x="169" y="201"/>
                    <a:pt x="1" y="578"/>
                  </a:cubicBezTo>
                  <a:cubicBezTo>
                    <a:pt x="231" y="1022"/>
                    <a:pt x="1741" y="2018"/>
                    <a:pt x="2061" y="2018"/>
                  </a:cubicBezTo>
                  <a:cubicBezTo>
                    <a:pt x="2066" y="2018"/>
                    <a:pt x="2071" y="2018"/>
                    <a:pt x="2076" y="2017"/>
                  </a:cubicBezTo>
                  <a:cubicBezTo>
                    <a:pt x="2410" y="1984"/>
                    <a:pt x="2578" y="1565"/>
                    <a:pt x="2527" y="1348"/>
                  </a:cubicBezTo>
                  <a:cubicBezTo>
                    <a:pt x="2493" y="1248"/>
                    <a:pt x="2058" y="962"/>
                    <a:pt x="1540" y="293"/>
                  </a:cubicBezTo>
                  <a:cubicBezTo>
                    <a:pt x="1383" y="96"/>
                    <a:pt x="1145" y="1"/>
                    <a:pt x="900"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1" name="Google Shape;1721;p41"/>
            <p:cNvSpPr/>
            <p:nvPr/>
          </p:nvSpPr>
          <p:spPr>
            <a:xfrm>
              <a:off x="7275862" y="1562288"/>
              <a:ext cx="104619" cy="106453"/>
            </a:xfrm>
            <a:custGeom>
              <a:avLst/>
              <a:gdLst/>
              <a:ahLst/>
              <a:cxnLst/>
              <a:rect l="l" t="t" r="r" b="b"/>
              <a:pathLst>
                <a:path w="2796" h="2845" extrusionOk="0">
                  <a:moveTo>
                    <a:pt x="2072" y="0"/>
                  </a:moveTo>
                  <a:cubicBezTo>
                    <a:pt x="1683" y="0"/>
                    <a:pt x="1163" y="310"/>
                    <a:pt x="721" y="824"/>
                  </a:cubicBezTo>
                  <a:cubicBezTo>
                    <a:pt x="101" y="1560"/>
                    <a:pt x="1" y="2314"/>
                    <a:pt x="353" y="2664"/>
                  </a:cubicBezTo>
                  <a:cubicBezTo>
                    <a:pt x="463" y="2785"/>
                    <a:pt x="607" y="2845"/>
                    <a:pt x="773" y="2845"/>
                  </a:cubicBezTo>
                  <a:cubicBezTo>
                    <a:pt x="1112" y="2845"/>
                    <a:pt x="1543" y="2596"/>
                    <a:pt x="1959" y="2113"/>
                  </a:cubicBezTo>
                  <a:cubicBezTo>
                    <a:pt x="2578" y="1376"/>
                    <a:pt x="2796" y="506"/>
                    <a:pt x="2461" y="154"/>
                  </a:cubicBezTo>
                  <a:cubicBezTo>
                    <a:pt x="2361" y="49"/>
                    <a:pt x="2227" y="0"/>
                    <a:pt x="2072"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2" name="Google Shape;1722;p41"/>
            <p:cNvSpPr/>
            <p:nvPr/>
          </p:nvSpPr>
          <p:spPr>
            <a:xfrm>
              <a:off x="7358515" y="1666942"/>
              <a:ext cx="62038" cy="51973"/>
            </a:xfrm>
            <a:custGeom>
              <a:avLst/>
              <a:gdLst/>
              <a:ahLst/>
              <a:cxnLst/>
              <a:rect l="l" t="t" r="r" b="b"/>
              <a:pathLst>
                <a:path w="1658" h="1389" extrusionOk="0">
                  <a:moveTo>
                    <a:pt x="602" y="1"/>
                  </a:moveTo>
                  <a:cubicBezTo>
                    <a:pt x="454" y="1"/>
                    <a:pt x="348" y="102"/>
                    <a:pt x="252" y="235"/>
                  </a:cubicBezTo>
                  <a:cubicBezTo>
                    <a:pt x="85" y="470"/>
                    <a:pt x="1" y="721"/>
                    <a:pt x="420" y="1056"/>
                  </a:cubicBezTo>
                  <a:cubicBezTo>
                    <a:pt x="679" y="1274"/>
                    <a:pt x="964" y="1389"/>
                    <a:pt x="1184" y="1389"/>
                  </a:cubicBezTo>
                  <a:cubicBezTo>
                    <a:pt x="1318" y="1389"/>
                    <a:pt x="1427" y="1346"/>
                    <a:pt x="1491" y="1257"/>
                  </a:cubicBezTo>
                  <a:cubicBezTo>
                    <a:pt x="1658" y="1023"/>
                    <a:pt x="1440" y="554"/>
                    <a:pt x="1022" y="202"/>
                  </a:cubicBezTo>
                  <a:cubicBezTo>
                    <a:pt x="849" y="58"/>
                    <a:pt x="714" y="1"/>
                    <a:pt x="602"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3" name="Google Shape;1723;p41"/>
            <p:cNvSpPr/>
            <p:nvPr/>
          </p:nvSpPr>
          <p:spPr>
            <a:xfrm>
              <a:off x="7383546" y="1635287"/>
              <a:ext cx="63909" cy="52908"/>
            </a:xfrm>
            <a:custGeom>
              <a:avLst/>
              <a:gdLst/>
              <a:ahLst/>
              <a:cxnLst/>
              <a:rect l="l" t="t" r="r" b="b"/>
              <a:pathLst>
                <a:path w="1708" h="1414" extrusionOk="0">
                  <a:moveTo>
                    <a:pt x="571" y="0"/>
                  </a:moveTo>
                  <a:cubicBezTo>
                    <a:pt x="426" y="0"/>
                    <a:pt x="328" y="99"/>
                    <a:pt x="235" y="229"/>
                  </a:cubicBezTo>
                  <a:cubicBezTo>
                    <a:pt x="68" y="463"/>
                    <a:pt x="1" y="697"/>
                    <a:pt x="436" y="1065"/>
                  </a:cubicBezTo>
                  <a:cubicBezTo>
                    <a:pt x="728" y="1292"/>
                    <a:pt x="1033" y="1414"/>
                    <a:pt x="1258" y="1414"/>
                  </a:cubicBezTo>
                  <a:cubicBezTo>
                    <a:pt x="1382" y="1414"/>
                    <a:pt x="1481" y="1377"/>
                    <a:pt x="1540" y="1300"/>
                  </a:cubicBezTo>
                  <a:cubicBezTo>
                    <a:pt x="1708" y="1065"/>
                    <a:pt x="1474" y="579"/>
                    <a:pt x="1038" y="229"/>
                  </a:cubicBezTo>
                  <a:cubicBezTo>
                    <a:pt x="837" y="64"/>
                    <a:pt x="689" y="0"/>
                    <a:pt x="571"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4" name="Google Shape;1724;p41"/>
            <p:cNvSpPr/>
            <p:nvPr/>
          </p:nvSpPr>
          <p:spPr>
            <a:xfrm>
              <a:off x="7414864" y="1598732"/>
              <a:ext cx="61402" cy="51935"/>
            </a:xfrm>
            <a:custGeom>
              <a:avLst/>
              <a:gdLst/>
              <a:ahLst/>
              <a:cxnLst/>
              <a:rect l="l" t="t" r="r" b="b"/>
              <a:pathLst>
                <a:path w="1641" h="1388" extrusionOk="0">
                  <a:moveTo>
                    <a:pt x="588" y="1"/>
                  </a:moveTo>
                  <a:cubicBezTo>
                    <a:pt x="437" y="1"/>
                    <a:pt x="330" y="102"/>
                    <a:pt x="235" y="235"/>
                  </a:cubicBezTo>
                  <a:cubicBezTo>
                    <a:pt x="68" y="469"/>
                    <a:pt x="1" y="720"/>
                    <a:pt x="420" y="1054"/>
                  </a:cubicBezTo>
                  <a:cubicBezTo>
                    <a:pt x="679" y="1273"/>
                    <a:pt x="957" y="1388"/>
                    <a:pt x="1171" y="1388"/>
                  </a:cubicBezTo>
                  <a:cubicBezTo>
                    <a:pt x="1302" y="1388"/>
                    <a:pt x="1410" y="1344"/>
                    <a:pt x="1473" y="1255"/>
                  </a:cubicBezTo>
                  <a:cubicBezTo>
                    <a:pt x="1641" y="1021"/>
                    <a:pt x="1440" y="552"/>
                    <a:pt x="1022" y="202"/>
                  </a:cubicBezTo>
                  <a:cubicBezTo>
                    <a:pt x="842" y="58"/>
                    <a:pt x="702" y="1"/>
                    <a:pt x="58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5" name="Google Shape;1725;p41"/>
            <p:cNvSpPr/>
            <p:nvPr/>
          </p:nvSpPr>
          <p:spPr>
            <a:xfrm>
              <a:off x="6365485" y="1205560"/>
              <a:ext cx="137210" cy="121083"/>
            </a:xfrm>
            <a:custGeom>
              <a:avLst/>
              <a:gdLst/>
              <a:ahLst/>
              <a:cxnLst/>
              <a:rect l="l" t="t" r="r" b="b"/>
              <a:pathLst>
                <a:path w="3667" h="3236" extrusionOk="0">
                  <a:moveTo>
                    <a:pt x="2194" y="0"/>
                  </a:moveTo>
                  <a:cubicBezTo>
                    <a:pt x="1273" y="0"/>
                    <a:pt x="168" y="1004"/>
                    <a:pt x="85" y="2075"/>
                  </a:cubicBezTo>
                  <a:cubicBezTo>
                    <a:pt x="1" y="3113"/>
                    <a:pt x="855" y="3196"/>
                    <a:pt x="1759" y="3229"/>
                  </a:cubicBezTo>
                  <a:cubicBezTo>
                    <a:pt x="1861" y="3233"/>
                    <a:pt x="1961" y="3235"/>
                    <a:pt x="2060" y="3235"/>
                  </a:cubicBezTo>
                  <a:cubicBezTo>
                    <a:pt x="2845" y="3235"/>
                    <a:pt x="3477" y="3077"/>
                    <a:pt x="3566" y="2125"/>
                  </a:cubicBezTo>
                  <a:cubicBezTo>
                    <a:pt x="3666" y="1020"/>
                    <a:pt x="3131" y="16"/>
                    <a:pt x="21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41"/>
            <p:cNvSpPr/>
            <p:nvPr/>
          </p:nvSpPr>
          <p:spPr>
            <a:xfrm>
              <a:off x="6396802" y="1228085"/>
              <a:ext cx="86434" cy="76070"/>
            </a:xfrm>
            <a:custGeom>
              <a:avLst/>
              <a:gdLst/>
              <a:ahLst/>
              <a:cxnLst/>
              <a:rect l="l" t="t" r="r" b="b"/>
              <a:pathLst>
                <a:path w="2310" h="2033" extrusionOk="0">
                  <a:moveTo>
                    <a:pt x="1373" y="1"/>
                  </a:moveTo>
                  <a:cubicBezTo>
                    <a:pt x="804" y="1"/>
                    <a:pt x="101" y="636"/>
                    <a:pt x="52" y="1306"/>
                  </a:cubicBezTo>
                  <a:cubicBezTo>
                    <a:pt x="1" y="1958"/>
                    <a:pt x="536" y="2009"/>
                    <a:pt x="1105" y="2025"/>
                  </a:cubicBezTo>
                  <a:cubicBezTo>
                    <a:pt x="1187" y="2029"/>
                    <a:pt x="1266" y="2032"/>
                    <a:pt x="1343" y="2032"/>
                  </a:cubicBezTo>
                  <a:cubicBezTo>
                    <a:pt x="1818" y="2032"/>
                    <a:pt x="2185" y="1916"/>
                    <a:pt x="2243" y="1339"/>
                  </a:cubicBezTo>
                  <a:cubicBezTo>
                    <a:pt x="2310" y="653"/>
                    <a:pt x="1959" y="17"/>
                    <a:pt x="1373"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27" name="Google Shape;1727;p41"/>
            <p:cNvSpPr/>
            <p:nvPr/>
          </p:nvSpPr>
          <p:spPr>
            <a:xfrm>
              <a:off x="6396802" y="1102853"/>
              <a:ext cx="28250" cy="50139"/>
            </a:xfrm>
            <a:custGeom>
              <a:avLst/>
              <a:gdLst/>
              <a:ahLst/>
              <a:cxnLst/>
              <a:rect l="l" t="t" r="r" b="b"/>
              <a:pathLst>
                <a:path w="755" h="1340" extrusionOk="0">
                  <a:moveTo>
                    <a:pt x="421" y="0"/>
                  </a:moveTo>
                  <a:cubicBezTo>
                    <a:pt x="242" y="0"/>
                    <a:pt x="67" y="295"/>
                    <a:pt x="34" y="653"/>
                  </a:cubicBezTo>
                  <a:cubicBezTo>
                    <a:pt x="1" y="1021"/>
                    <a:pt x="135" y="1322"/>
                    <a:pt x="319" y="1340"/>
                  </a:cubicBezTo>
                  <a:cubicBezTo>
                    <a:pt x="520" y="1340"/>
                    <a:pt x="687" y="1054"/>
                    <a:pt x="721" y="686"/>
                  </a:cubicBezTo>
                  <a:cubicBezTo>
                    <a:pt x="754" y="318"/>
                    <a:pt x="637" y="17"/>
                    <a:pt x="436" y="1"/>
                  </a:cubicBezTo>
                  <a:cubicBezTo>
                    <a:pt x="431" y="0"/>
                    <a:pt x="426" y="0"/>
                    <a:pt x="4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41"/>
            <p:cNvSpPr/>
            <p:nvPr/>
          </p:nvSpPr>
          <p:spPr>
            <a:xfrm>
              <a:off x="6384941" y="1065212"/>
              <a:ext cx="62001" cy="34536"/>
            </a:xfrm>
            <a:custGeom>
              <a:avLst/>
              <a:gdLst/>
              <a:ahLst/>
              <a:cxnLst/>
              <a:rect l="l" t="t" r="r" b="b"/>
              <a:pathLst>
                <a:path w="1657" h="923" extrusionOk="0">
                  <a:moveTo>
                    <a:pt x="1482" y="1"/>
                  </a:moveTo>
                  <a:cubicBezTo>
                    <a:pt x="1473" y="1"/>
                    <a:pt x="1464" y="1"/>
                    <a:pt x="1456" y="3"/>
                  </a:cubicBezTo>
                  <a:lnTo>
                    <a:pt x="201" y="119"/>
                  </a:lnTo>
                  <a:cubicBezTo>
                    <a:pt x="83" y="137"/>
                    <a:pt x="0" y="220"/>
                    <a:pt x="16" y="337"/>
                  </a:cubicBezTo>
                  <a:lnTo>
                    <a:pt x="16" y="739"/>
                  </a:lnTo>
                  <a:cubicBezTo>
                    <a:pt x="16" y="856"/>
                    <a:pt x="117" y="922"/>
                    <a:pt x="217" y="922"/>
                  </a:cubicBezTo>
                  <a:lnTo>
                    <a:pt x="1473" y="789"/>
                  </a:lnTo>
                  <a:cubicBezTo>
                    <a:pt x="1573" y="789"/>
                    <a:pt x="1656" y="688"/>
                    <a:pt x="1656" y="572"/>
                  </a:cubicBezTo>
                  <a:lnTo>
                    <a:pt x="1640" y="170"/>
                  </a:lnTo>
                  <a:cubicBezTo>
                    <a:pt x="1640" y="79"/>
                    <a:pt x="1570" y="1"/>
                    <a:pt x="148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41"/>
            <p:cNvSpPr/>
            <p:nvPr/>
          </p:nvSpPr>
          <p:spPr>
            <a:xfrm>
              <a:off x="6472608" y="1108465"/>
              <a:ext cx="21927" cy="46398"/>
            </a:xfrm>
            <a:custGeom>
              <a:avLst/>
              <a:gdLst/>
              <a:ahLst/>
              <a:cxnLst/>
              <a:rect l="l" t="t" r="r" b="b"/>
              <a:pathLst>
                <a:path w="586" h="1240" extrusionOk="0">
                  <a:moveTo>
                    <a:pt x="317" y="1"/>
                  </a:moveTo>
                  <a:cubicBezTo>
                    <a:pt x="167" y="1"/>
                    <a:pt x="34" y="269"/>
                    <a:pt x="16" y="621"/>
                  </a:cubicBezTo>
                  <a:cubicBezTo>
                    <a:pt x="0" y="955"/>
                    <a:pt x="117" y="1223"/>
                    <a:pt x="284" y="1239"/>
                  </a:cubicBezTo>
                  <a:cubicBezTo>
                    <a:pt x="435" y="1239"/>
                    <a:pt x="569" y="971"/>
                    <a:pt x="585" y="637"/>
                  </a:cubicBezTo>
                  <a:cubicBezTo>
                    <a:pt x="585" y="286"/>
                    <a:pt x="469" y="18"/>
                    <a:pt x="31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41"/>
            <p:cNvSpPr/>
            <p:nvPr/>
          </p:nvSpPr>
          <p:spPr>
            <a:xfrm>
              <a:off x="6464414" y="1068953"/>
              <a:ext cx="60803" cy="39064"/>
            </a:xfrm>
            <a:custGeom>
              <a:avLst/>
              <a:gdLst/>
              <a:ahLst/>
              <a:cxnLst/>
              <a:rect l="l" t="t" r="r" b="b"/>
              <a:pathLst>
                <a:path w="1625" h="1044" extrusionOk="0">
                  <a:moveTo>
                    <a:pt x="288" y="0"/>
                  </a:moveTo>
                  <a:cubicBezTo>
                    <a:pt x="199" y="0"/>
                    <a:pt x="117" y="63"/>
                    <a:pt x="101" y="153"/>
                  </a:cubicBezTo>
                  <a:lnTo>
                    <a:pt x="18" y="572"/>
                  </a:lnTo>
                  <a:cubicBezTo>
                    <a:pt x="1" y="689"/>
                    <a:pt x="68" y="789"/>
                    <a:pt x="152" y="806"/>
                  </a:cubicBezTo>
                  <a:lnTo>
                    <a:pt x="1306" y="1041"/>
                  </a:lnTo>
                  <a:cubicBezTo>
                    <a:pt x="1316" y="1042"/>
                    <a:pt x="1326" y="1043"/>
                    <a:pt x="1336" y="1043"/>
                  </a:cubicBezTo>
                  <a:cubicBezTo>
                    <a:pt x="1426" y="1043"/>
                    <a:pt x="1509" y="978"/>
                    <a:pt x="1524" y="873"/>
                  </a:cubicBezTo>
                  <a:lnTo>
                    <a:pt x="1607" y="454"/>
                  </a:lnTo>
                  <a:cubicBezTo>
                    <a:pt x="1625" y="354"/>
                    <a:pt x="1574" y="254"/>
                    <a:pt x="1473" y="220"/>
                  </a:cubicBezTo>
                  <a:lnTo>
                    <a:pt x="320" y="3"/>
                  </a:lnTo>
                  <a:cubicBezTo>
                    <a:pt x="309" y="1"/>
                    <a:pt x="298" y="0"/>
                    <a:pt x="28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1" name="Google Shape;1731;p41"/>
            <p:cNvSpPr/>
            <p:nvPr/>
          </p:nvSpPr>
          <p:spPr>
            <a:xfrm>
              <a:off x="6422507" y="1224343"/>
              <a:ext cx="58222" cy="32591"/>
            </a:xfrm>
            <a:custGeom>
              <a:avLst/>
              <a:gdLst/>
              <a:ahLst/>
              <a:cxnLst/>
              <a:rect l="l" t="t" r="r" b="b"/>
              <a:pathLst>
                <a:path w="1556" h="871" extrusionOk="0">
                  <a:moveTo>
                    <a:pt x="620" y="1"/>
                  </a:moveTo>
                  <a:cubicBezTo>
                    <a:pt x="201" y="1"/>
                    <a:pt x="0" y="469"/>
                    <a:pt x="0" y="469"/>
                  </a:cubicBezTo>
                  <a:cubicBezTo>
                    <a:pt x="82" y="461"/>
                    <a:pt x="162" y="457"/>
                    <a:pt x="241" y="457"/>
                  </a:cubicBezTo>
                  <a:cubicBezTo>
                    <a:pt x="698" y="457"/>
                    <a:pt x="1111" y="585"/>
                    <a:pt x="1440" y="870"/>
                  </a:cubicBezTo>
                  <a:cubicBezTo>
                    <a:pt x="1440" y="870"/>
                    <a:pt x="1556" y="402"/>
                    <a:pt x="937" y="83"/>
                  </a:cubicBezTo>
                  <a:cubicBezTo>
                    <a:pt x="820" y="25"/>
                    <a:pt x="715" y="1"/>
                    <a:pt x="6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41"/>
            <p:cNvSpPr/>
            <p:nvPr/>
          </p:nvSpPr>
          <p:spPr>
            <a:xfrm>
              <a:off x="6436875" y="1227599"/>
              <a:ext cx="30757" cy="12385"/>
            </a:xfrm>
            <a:custGeom>
              <a:avLst/>
              <a:gdLst/>
              <a:ahLst/>
              <a:cxnLst/>
              <a:rect l="l" t="t" r="r" b="b"/>
              <a:pathLst>
                <a:path w="822" h="331" extrusionOk="0">
                  <a:moveTo>
                    <a:pt x="274" y="1"/>
                  </a:moveTo>
                  <a:cubicBezTo>
                    <a:pt x="164" y="1"/>
                    <a:pt x="73" y="46"/>
                    <a:pt x="1" y="97"/>
                  </a:cubicBezTo>
                  <a:lnTo>
                    <a:pt x="821" y="331"/>
                  </a:lnTo>
                  <a:cubicBezTo>
                    <a:pt x="770" y="248"/>
                    <a:pt x="670" y="147"/>
                    <a:pt x="503" y="63"/>
                  </a:cubicBezTo>
                  <a:cubicBezTo>
                    <a:pt x="419" y="18"/>
                    <a:pt x="343" y="1"/>
                    <a:pt x="27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3" name="Google Shape;1733;p41"/>
            <p:cNvSpPr/>
            <p:nvPr/>
          </p:nvSpPr>
          <p:spPr>
            <a:xfrm>
              <a:off x="6380526" y="1122234"/>
              <a:ext cx="64545" cy="45126"/>
            </a:xfrm>
            <a:custGeom>
              <a:avLst/>
              <a:gdLst/>
              <a:ahLst/>
              <a:cxnLst/>
              <a:rect l="l" t="t" r="r" b="b"/>
              <a:pathLst>
                <a:path w="1725" h="1206" extrusionOk="0">
                  <a:moveTo>
                    <a:pt x="101" y="1"/>
                  </a:moveTo>
                  <a:lnTo>
                    <a:pt x="1" y="1139"/>
                  </a:lnTo>
                  <a:lnTo>
                    <a:pt x="1624" y="1206"/>
                  </a:lnTo>
                  <a:lnTo>
                    <a:pt x="1725" y="68"/>
                  </a:lnTo>
                  <a:lnTo>
                    <a:pt x="1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4" name="Google Shape;1734;p41"/>
            <p:cNvSpPr/>
            <p:nvPr/>
          </p:nvSpPr>
          <p:spPr>
            <a:xfrm>
              <a:off x="6467594" y="1129156"/>
              <a:ext cx="59494" cy="45724"/>
            </a:xfrm>
            <a:custGeom>
              <a:avLst/>
              <a:gdLst/>
              <a:ahLst/>
              <a:cxnLst/>
              <a:rect l="l" t="t" r="r" b="b"/>
              <a:pathLst>
                <a:path w="1590" h="1222" extrusionOk="0">
                  <a:moveTo>
                    <a:pt x="83" y="1"/>
                  </a:moveTo>
                  <a:lnTo>
                    <a:pt x="0" y="1121"/>
                  </a:lnTo>
                  <a:lnTo>
                    <a:pt x="1506" y="1222"/>
                  </a:lnTo>
                  <a:lnTo>
                    <a:pt x="1589" y="101"/>
                  </a:lnTo>
                  <a:lnTo>
                    <a:pt x="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5" name="Google Shape;1735;p41"/>
            <p:cNvSpPr/>
            <p:nvPr/>
          </p:nvSpPr>
          <p:spPr>
            <a:xfrm>
              <a:off x="6439382" y="1138510"/>
              <a:ext cx="48269" cy="69222"/>
            </a:xfrm>
            <a:custGeom>
              <a:avLst/>
              <a:gdLst/>
              <a:ahLst/>
              <a:cxnLst/>
              <a:rect l="l" t="t" r="r" b="b"/>
              <a:pathLst>
                <a:path w="1290" h="1850" extrusionOk="0">
                  <a:moveTo>
                    <a:pt x="302" y="1"/>
                  </a:moveTo>
                  <a:lnTo>
                    <a:pt x="302" y="1"/>
                  </a:lnTo>
                  <a:cubicBezTo>
                    <a:pt x="754" y="838"/>
                    <a:pt x="922" y="1391"/>
                    <a:pt x="654" y="1607"/>
                  </a:cubicBezTo>
                  <a:cubicBezTo>
                    <a:pt x="551" y="1689"/>
                    <a:pt x="411" y="1715"/>
                    <a:pt x="268" y="1715"/>
                  </a:cubicBezTo>
                  <a:cubicBezTo>
                    <a:pt x="177" y="1715"/>
                    <a:pt x="85" y="1705"/>
                    <a:pt x="1" y="1692"/>
                  </a:cubicBezTo>
                  <a:lnTo>
                    <a:pt x="1" y="1708"/>
                  </a:lnTo>
                  <a:cubicBezTo>
                    <a:pt x="1" y="1708"/>
                    <a:pt x="364" y="1849"/>
                    <a:pt x="678" y="1849"/>
                  </a:cubicBezTo>
                  <a:cubicBezTo>
                    <a:pt x="796" y="1849"/>
                    <a:pt x="906" y="1830"/>
                    <a:pt x="989" y="1775"/>
                  </a:cubicBezTo>
                  <a:cubicBezTo>
                    <a:pt x="1290" y="1558"/>
                    <a:pt x="955" y="955"/>
                    <a:pt x="302"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36" name="Google Shape;1736;p41"/>
            <p:cNvSpPr/>
            <p:nvPr/>
          </p:nvSpPr>
          <p:spPr>
            <a:xfrm>
              <a:off x="6474441" y="1134769"/>
              <a:ext cx="45762" cy="35098"/>
            </a:xfrm>
            <a:custGeom>
              <a:avLst/>
              <a:gdLst/>
              <a:ahLst/>
              <a:cxnLst/>
              <a:rect l="l" t="t" r="r" b="b"/>
              <a:pathLst>
                <a:path w="1223" h="938" extrusionOk="0">
                  <a:moveTo>
                    <a:pt x="68" y="1"/>
                  </a:moveTo>
                  <a:lnTo>
                    <a:pt x="1" y="855"/>
                  </a:lnTo>
                  <a:lnTo>
                    <a:pt x="1156" y="938"/>
                  </a:lnTo>
                  <a:lnTo>
                    <a:pt x="1223" y="68"/>
                  </a:lnTo>
                  <a:lnTo>
                    <a:pt x="68"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7" name="Google Shape;1737;p41"/>
            <p:cNvSpPr/>
            <p:nvPr/>
          </p:nvSpPr>
          <p:spPr>
            <a:xfrm>
              <a:off x="6387448" y="1129156"/>
              <a:ext cx="51374" cy="34462"/>
            </a:xfrm>
            <a:custGeom>
              <a:avLst/>
              <a:gdLst/>
              <a:ahLst/>
              <a:cxnLst/>
              <a:rect l="l" t="t" r="r" b="b"/>
              <a:pathLst>
                <a:path w="1373" h="921" extrusionOk="0">
                  <a:moveTo>
                    <a:pt x="83" y="1"/>
                  </a:moveTo>
                  <a:lnTo>
                    <a:pt x="0" y="853"/>
                  </a:lnTo>
                  <a:lnTo>
                    <a:pt x="1306" y="920"/>
                  </a:lnTo>
                  <a:lnTo>
                    <a:pt x="1372" y="68"/>
                  </a:lnTo>
                  <a:lnTo>
                    <a:pt x="83" y="1"/>
                  </a:ln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38" name="Google Shape;1738;p41"/>
            <p:cNvSpPr/>
            <p:nvPr/>
          </p:nvSpPr>
          <p:spPr>
            <a:xfrm>
              <a:off x="6441290" y="1129755"/>
              <a:ext cx="33189" cy="11974"/>
            </a:xfrm>
            <a:custGeom>
              <a:avLst/>
              <a:gdLst/>
              <a:ahLst/>
              <a:cxnLst/>
              <a:rect l="l" t="t" r="r" b="b"/>
              <a:pathLst>
                <a:path w="887" h="320" extrusionOk="0">
                  <a:moveTo>
                    <a:pt x="67" y="1"/>
                  </a:moveTo>
                  <a:lnTo>
                    <a:pt x="0" y="252"/>
                  </a:lnTo>
                  <a:lnTo>
                    <a:pt x="820" y="319"/>
                  </a:lnTo>
                  <a:lnTo>
                    <a:pt x="887" y="52"/>
                  </a:lnTo>
                  <a:lnTo>
                    <a:pt x="6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39" name="Google Shape;1739;p41"/>
            <p:cNvSpPr/>
            <p:nvPr/>
          </p:nvSpPr>
          <p:spPr>
            <a:xfrm>
              <a:off x="6291026" y="1117258"/>
              <a:ext cx="97061" cy="16950"/>
            </a:xfrm>
            <a:custGeom>
              <a:avLst/>
              <a:gdLst/>
              <a:ahLst/>
              <a:cxnLst/>
              <a:rect l="l" t="t" r="r" b="b"/>
              <a:pathLst>
                <a:path w="2594" h="453" extrusionOk="0">
                  <a:moveTo>
                    <a:pt x="50" y="0"/>
                  </a:moveTo>
                  <a:lnTo>
                    <a:pt x="0" y="252"/>
                  </a:lnTo>
                  <a:lnTo>
                    <a:pt x="2544" y="453"/>
                  </a:lnTo>
                  <a:lnTo>
                    <a:pt x="2593" y="185"/>
                  </a:lnTo>
                  <a:lnTo>
                    <a:pt x="5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40" name="Google Shape;1740;p41"/>
            <p:cNvSpPr/>
            <p:nvPr/>
          </p:nvSpPr>
          <p:spPr>
            <a:xfrm>
              <a:off x="6410571" y="1130428"/>
              <a:ext cx="25107" cy="18185"/>
            </a:xfrm>
            <a:custGeom>
              <a:avLst/>
              <a:gdLst/>
              <a:ahLst/>
              <a:cxnLst/>
              <a:rect l="l" t="t" r="r" b="b"/>
              <a:pathLst>
                <a:path w="671" h="486" extrusionOk="0">
                  <a:moveTo>
                    <a:pt x="1" y="0"/>
                  </a:moveTo>
                  <a:lnTo>
                    <a:pt x="1" y="0"/>
                  </a:lnTo>
                  <a:cubicBezTo>
                    <a:pt x="34" y="268"/>
                    <a:pt x="135" y="485"/>
                    <a:pt x="286" y="485"/>
                  </a:cubicBezTo>
                  <a:cubicBezTo>
                    <a:pt x="293" y="485"/>
                    <a:pt x="299" y="486"/>
                    <a:pt x="306" y="486"/>
                  </a:cubicBezTo>
                  <a:cubicBezTo>
                    <a:pt x="465" y="486"/>
                    <a:pt x="606" y="290"/>
                    <a:pt x="670" y="34"/>
                  </a:cubicBezTo>
                  <a:lnTo>
                    <a:pt x="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1" name="Google Shape;1741;p41"/>
            <p:cNvSpPr/>
            <p:nvPr/>
          </p:nvSpPr>
          <p:spPr>
            <a:xfrm>
              <a:off x="6490717" y="1135405"/>
              <a:ext cx="20093" cy="16950"/>
            </a:xfrm>
            <a:custGeom>
              <a:avLst/>
              <a:gdLst/>
              <a:ahLst/>
              <a:cxnLst/>
              <a:rect l="l" t="t" r="r" b="b"/>
              <a:pathLst>
                <a:path w="537" h="453" extrusionOk="0">
                  <a:moveTo>
                    <a:pt x="1" y="1"/>
                  </a:moveTo>
                  <a:cubicBezTo>
                    <a:pt x="34" y="251"/>
                    <a:pt x="135" y="452"/>
                    <a:pt x="252" y="452"/>
                  </a:cubicBezTo>
                  <a:cubicBezTo>
                    <a:pt x="386" y="452"/>
                    <a:pt x="487" y="285"/>
                    <a:pt x="536" y="34"/>
                  </a:cubicBez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2" name="Google Shape;1742;p41"/>
            <p:cNvSpPr/>
            <p:nvPr/>
          </p:nvSpPr>
          <p:spPr>
            <a:xfrm>
              <a:off x="6424341" y="1251508"/>
              <a:ext cx="42020" cy="18372"/>
            </a:xfrm>
            <a:custGeom>
              <a:avLst/>
              <a:gdLst/>
              <a:ahLst/>
              <a:cxnLst/>
              <a:rect l="l" t="t" r="r" b="b"/>
              <a:pathLst>
                <a:path w="1123" h="491" extrusionOk="0">
                  <a:moveTo>
                    <a:pt x="413" y="1"/>
                  </a:moveTo>
                  <a:cubicBezTo>
                    <a:pt x="219" y="1"/>
                    <a:pt x="76" y="66"/>
                    <a:pt x="52" y="178"/>
                  </a:cubicBezTo>
                  <a:cubicBezTo>
                    <a:pt x="1" y="328"/>
                    <a:pt x="219" y="245"/>
                    <a:pt x="520" y="312"/>
                  </a:cubicBezTo>
                  <a:cubicBezTo>
                    <a:pt x="728" y="361"/>
                    <a:pt x="919" y="490"/>
                    <a:pt x="1019" y="490"/>
                  </a:cubicBezTo>
                  <a:cubicBezTo>
                    <a:pt x="1056" y="490"/>
                    <a:pt x="1080" y="473"/>
                    <a:pt x="1089" y="428"/>
                  </a:cubicBezTo>
                  <a:cubicBezTo>
                    <a:pt x="1123" y="278"/>
                    <a:pt x="922" y="111"/>
                    <a:pt x="637" y="27"/>
                  </a:cubicBezTo>
                  <a:cubicBezTo>
                    <a:pt x="558" y="9"/>
                    <a:pt x="482" y="1"/>
                    <a:pt x="413"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3" name="Google Shape;1743;p41"/>
            <p:cNvSpPr/>
            <p:nvPr/>
          </p:nvSpPr>
          <p:spPr>
            <a:xfrm>
              <a:off x="6282869" y="1096978"/>
              <a:ext cx="69559" cy="99418"/>
            </a:xfrm>
            <a:custGeom>
              <a:avLst/>
              <a:gdLst/>
              <a:ahLst/>
              <a:cxnLst/>
              <a:rect l="l" t="t" r="r" b="b"/>
              <a:pathLst>
                <a:path w="1859" h="2657" extrusionOk="0">
                  <a:moveTo>
                    <a:pt x="638" y="1"/>
                  </a:moveTo>
                  <a:cubicBezTo>
                    <a:pt x="615" y="1"/>
                    <a:pt x="592" y="3"/>
                    <a:pt x="569" y="7"/>
                  </a:cubicBezTo>
                  <a:cubicBezTo>
                    <a:pt x="167" y="73"/>
                    <a:pt x="0" y="727"/>
                    <a:pt x="201" y="1446"/>
                  </a:cubicBezTo>
                  <a:cubicBezTo>
                    <a:pt x="390" y="2140"/>
                    <a:pt x="834" y="2656"/>
                    <a:pt x="1220" y="2656"/>
                  </a:cubicBezTo>
                  <a:cubicBezTo>
                    <a:pt x="1244" y="2656"/>
                    <a:pt x="1267" y="2654"/>
                    <a:pt x="1289" y="2650"/>
                  </a:cubicBezTo>
                  <a:cubicBezTo>
                    <a:pt x="1691" y="2584"/>
                    <a:pt x="1858" y="1948"/>
                    <a:pt x="1657" y="1211"/>
                  </a:cubicBezTo>
                  <a:cubicBezTo>
                    <a:pt x="1468" y="517"/>
                    <a:pt x="1025" y="1"/>
                    <a:pt x="638" y="1"/>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4" name="Google Shape;1744;p41"/>
            <p:cNvSpPr/>
            <p:nvPr/>
          </p:nvSpPr>
          <p:spPr>
            <a:xfrm>
              <a:off x="6295366" y="1127697"/>
              <a:ext cx="42020" cy="59307"/>
            </a:xfrm>
            <a:custGeom>
              <a:avLst/>
              <a:gdLst/>
              <a:ahLst/>
              <a:cxnLst/>
              <a:rect l="l" t="t" r="r" b="b"/>
              <a:pathLst>
                <a:path w="1123" h="1585" extrusionOk="0">
                  <a:moveTo>
                    <a:pt x="355" y="1"/>
                  </a:moveTo>
                  <a:cubicBezTo>
                    <a:pt x="337" y="1"/>
                    <a:pt x="319" y="2"/>
                    <a:pt x="302" y="6"/>
                  </a:cubicBezTo>
                  <a:cubicBezTo>
                    <a:pt x="68" y="56"/>
                    <a:pt x="1" y="441"/>
                    <a:pt x="152" y="876"/>
                  </a:cubicBezTo>
                  <a:cubicBezTo>
                    <a:pt x="292" y="1281"/>
                    <a:pt x="562" y="1584"/>
                    <a:pt x="775" y="1584"/>
                  </a:cubicBezTo>
                  <a:cubicBezTo>
                    <a:pt x="791" y="1584"/>
                    <a:pt x="806" y="1583"/>
                    <a:pt x="821" y="1579"/>
                  </a:cubicBezTo>
                  <a:cubicBezTo>
                    <a:pt x="1056" y="1512"/>
                    <a:pt x="1123" y="1127"/>
                    <a:pt x="971" y="692"/>
                  </a:cubicBezTo>
                  <a:cubicBezTo>
                    <a:pt x="833" y="289"/>
                    <a:pt x="578" y="1"/>
                    <a:pt x="355" y="1"/>
                  </a:cubicBezTo>
                  <a:close/>
                </a:path>
              </a:pathLst>
            </a:custGeom>
            <a:solidFill>
              <a:srgbClr val="D17557"/>
            </a:solidFill>
            <a:ln>
              <a:noFill/>
            </a:ln>
          </p:spPr>
          <p:txBody>
            <a:bodyPr spcFirstLastPara="1" wrap="square" lIns="121900" tIns="121900" rIns="121900" bIns="121900" anchor="ctr" anchorCtr="0">
              <a:noAutofit/>
            </a:bodyPr>
            <a:lstStyle/>
            <a:p>
              <a:endParaRPr sz="2400"/>
            </a:p>
          </p:txBody>
        </p:sp>
        <p:sp>
          <p:nvSpPr>
            <p:cNvPr id="1745" name="Google Shape;1745;p41"/>
            <p:cNvSpPr/>
            <p:nvPr/>
          </p:nvSpPr>
          <p:spPr>
            <a:xfrm>
              <a:off x="6309136" y="1151569"/>
              <a:ext cx="26342" cy="36632"/>
            </a:xfrm>
            <a:custGeom>
              <a:avLst/>
              <a:gdLst/>
              <a:ahLst/>
              <a:cxnLst/>
              <a:rect l="l" t="t" r="r" b="b"/>
              <a:pathLst>
                <a:path w="704" h="979" extrusionOk="0">
                  <a:moveTo>
                    <a:pt x="219" y="0"/>
                  </a:moveTo>
                  <a:cubicBezTo>
                    <a:pt x="207" y="0"/>
                    <a:pt x="196" y="1"/>
                    <a:pt x="186" y="4"/>
                  </a:cubicBezTo>
                  <a:cubicBezTo>
                    <a:pt x="34" y="38"/>
                    <a:pt x="1" y="272"/>
                    <a:pt x="85" y="556"/>
                  </a:cubicBezTo>
                  <a:cubicBezTo>
                    <a:pt x="178" y="802"/>
                    <a:pt x="341" y="979"/>
                    <a:pt x="484" y="979"/>
                  </a:cubicBezTo>
                  <a:cubicBezTo>
                    <a:pt x="496" y="979"/>
                    <a:pt x="508" y="977"/>
                    <a:pt x="520" y="975"/>
                  </a:cubicBezTo>
                  <a:cubicBezTo>
                    <a:pt x="654" y="941"/>
                    <a:pt x="704" y="707"/>
                    <a:pt x="603" y="422"/>
                  </a:cubicBezTo>
                  <a:cubicBezTo>
                    <a:pt x="527" y="175"/>
                    <a:pt x="351" y="0"/>
                    <a:pt x="219" y="0"/>
                  </a:cubicBezTo>
                  <a:close/>
                </a:path>
              </a:pathLst>
            </a:custGeom>
            <a:solidFill>
              <a:srgbClr val="ECB985"/>
            </a:solidFill>
            <a:ln>
              <a:noFill/>
            </a:ln>
          </p:spPr>
          <p:txBody>
            <a:bodyPr spcFirstLastPara="1" wrap="square" lIns="121900" tIns="121900" rIns="121900" bIns="121900" anchor="ctr" anchorCtr="0">
              <a:noAutofit/>
            </a:bodyPr>
            <a:lstStyle/>
            <a:p>
              <a:endParaRPr sz="2400"/>
            </a:p>
          </p:txBody>
        </p:sp>
        <p:sp>
          <p:nvSpPr>
            <p:cNvPr id="1746" name="Google Shape;1746;p41"/>
            <p:cNvSpPr/>
            <p:nvPr/>
          </p:nvSpPr>
          <p:spPr>
            <a:xfrm>
              <a:off x="5894899" y="3047306"/>
              <a:ext cx="1912259" cy="1227968"/>
            </a:xfrm>
            <a:custGeom>
              <a:avLst/>
              <a:gdLst/>
              <a:ahLst/>
              <a:cxnLst/>
              <a:rect l="l" t="t" r="r" b="b"/>
              <a:pathLst>
                <a:path w="51106" h="32818" extrusionOk="0">
                  <a:moveTo>
                    <a:pt x="46551" y="1"/>
                  </a:moveTo>
                  <a:cubicBezTo>
                    <a:pt x="45174" y="1"/>
                    <a:pt x="43790" y="154"/>
                    <a:pt x="42453" y="421"/>
                  </a:cubicBezTo>
                  <a:cubicBezTo>
                    <a:pt x="38354" y="1258"/>
                    <a:pt x="34539" y="3031"/>
                    <a:pt x="30572" y="4370"/>
                  </a:cubicBezTo>
                  <a:cubicBezTo>
                    <a:pt x="25586" y="6059"/>
                    <a:pt x="20336" y="7029"/>
                    <a:pt x="15082" y="7029"/>
                  </a:cubicBezTo>
                  <a:cubicBezTo>
                    <a:pt x="13724" y="7029"/>
                    <a:pt x="12365" y="6964"/>
                    <a:pt x="11011" y="6831"/>
                  </a:cubicBezTo>
                  <a:cubicBezTo>
                    <a:pt x="7296" y="6462"/>
                    <a:pt x="3649" y="5575"/>
                    <a:pt x="1" y="4689"/>
                  </a:cubicBezTo>
                  <a:lnTo>
                    <a:pt x="1" y="4689"/>
                  </a:lnTo>
                  <a:cubicBezTo>
                    <a:pt x="971" y="8922"/>
                    <a:pt x="1841" y="14528"/>
                    <a:pt x="3865" y="18259"/>
                  </a:cubicBezTo>
                  <a:cubicBezTo>
                    <a:pt x="7263" y="24501"/>
                    <a:pt x="13169" y="30073"/>
                    <a:pt x="20315" y="32817"/>
                  </a:cubicBezTo>
                  <a:cubicBezTo>
                    <a:pt x="21420" y="24718"/>
                    <a:pt x="35626" y="4169"/>
                    <a:pt x="51105" y="639"/>
                  </a:cubicBezTo>
                  <a:cubicBezTo>
                    <a:pt x="49650" y="195"/>
                    <a:pt x="48105" y="1"/>
                    <a:pt x="46551" y="1"/>
                  </a:cubicBezTo>
                  <a:close/>
                </a:path>
              </a:pathLst>
            </a:custGeom>
            <a:solidFill>
              <a:srgbClr val="40AAB3">
                <a:alpha val="32730"/>
              </a:srgbClr>
            </a:solidFill>
            <a:ln>
              <a:noFill/>
            </a:ln>
          </p:spPr>
          <p:txBody>
            <a:bodyPr spcFirstLastPara="1" wrap="square" lIns="121900" tIns="121900" rIns="121900" bIns="121900" anchor="ctr" anchorCtr="0">
              <a:noAutofit/>
            </a:bodyPr>
            <a:lstStyle/>
            <a:p>
              <a:endParaRPr sz="2400"/>
            </a:p>
          </p:txBody>
        </p:sp>
        <p:sp>
          <p:nvSpPr>
            <p:cNvPr id="1747" name="Google Shape;1747;p41"/>
            <p:cNvSpPr/>
            <p:nvPr/>
          </p:nvSpPr>
          <p:spPr>
            <a:xfrm>
              <a:off x="5891756" y="3039598"/>
              <a:ext cx="1987393" cy="295037"/>
            </a:xfrm>
            <a:custGeom>
              <a:avLst/>
              <a:gdLst/>
              <a:ahLst/>
              <a:cxnLst/>
              <a:rect l="l" t="t" r="r" b="b"/>
              <a:pathLst>
                <a:path w="53114" h="7885" extrusionOk="0">
                  <a:moveTo>
                    <a:pt x="46244" y="0"/>
                  </a:moveTo>
                  <a:cubicBezTo>
                    <a:pt x="44870" y="0"/>
                    <a:pt x="43487" y="149"/>
                    <a:pt x="42153" y="410"/>
                  </a:cubicBezTo>
                  <a:cubicBezTo>
                    <a:pt x="38086" y="1196"/>
                    <a:pt x="34288" y="2920"/>
                    <a:pt x="30355" y="4208"/>
                  </a:cubicBezTo>
                  <a:cubicBezTo>
                    <a:pt x="25383" y="5834"/>
                    <a:pt x="20144" y="6771"/>
                    <a:pt x="14902" y="6771"/>
                  </a:cubicBezTo>
                  <a:cubicBezTo>
                    <a:pt x="13565" y="6771"/>
                    <a:pt x="12228" y="6710"/>
                    <a:pt x="10895" y="6584"/>
                  </a:cubicBezTo>
                  <a:cubicBezTo>
                    <a:pt x="7213" y="6233"/>
                    <a:pt x="3615" y="5379"/>
                    <a:pt x="0" y="4543"/>
                  </a:cubicBezTo>
                  <a:lnTo>
                    <a:pt x="0" y="4543"/>
                  </a:lnTo>
                  <a:cubicBezTo>
                    <a:pt x="118" y="5062"/>
                    <a:pt x="252" y="5597"/>
                    <a:pt x="368" y="6166"/>
                  </a:cubicBezTo>
                  <a:cubicBezTo>
                    <a:pt x="3766" y="6869"/>
                    <a:pt x="7180" y="7521"/>
                    <a:pt x="10643" y="7773"/>
                  </a:cubicBezTo>
                  <a:cubicBezTo>
                    <a:pt x="11689" y="7848"/>
                    <a:pt x="12736" y="7884"/>
                    <a:pt x="13781" y="7884"/>
                  </a:cubicBezTo>
                  <a:cubicBezTo>
                    <a:pt x="19477" y="7884"/>
                    <a:pt x="25139" y="6800"/>
                    <a:pt x="30456" y="4962"/>
                  </a:cubicBezTo>
                  <a:cubicBezTo>
                    <a:pt x="34422" y="3589"/>
                    <a:pt x="38254" y="1782"/>
                    <a:pt x="42387" y="895"/>
                  </a:cubicBezTo>
                  <a:cubicBezTo>
                    <a:pt x="43869" y="579"/>
                    <a:pt x="45418" y="396"/>
                    <a:pt x="46960" y="396"/>
                  </a:cubicBezTo>
                  <a:cubicBezTo>
                    <a:pt x="49092" y="396"/>
                    <a:pt x="51210" y="746"/>
                    <a:pt x="53113" y="1581"/>
                  </a:cubicBezTo>
                  <a:cubicBezTo>
                    <a:pt x="51054" y="461"/>
                    <a:pt x="48662" y="0"/>
                    <a:pt x="462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pic>
        <p:nvPicPr>
          <p:cNvPr id="2" name="Picture 1">
            <a:extLst>
              <a:ext uri="{FF2B5EF4-FFF2-40B4-BE49-F238E27FC236}">
                <a16:creationId xmlns:a16="http://schemas.microsoft.com/office/drawing/2014/main" id="{9EE4AFFA-5B5E-76DF-8FE1-64259D9D8C98}"/>
              </a:ext>
            </a:extLst>
          </p:cNvPr>
          <p:cNvPicPr>
            <a:picLocks noChangeAspect="1"/>
          </p:cNvPicPr>
          <p:nvPr/>
        </p:nvPicPr>
        <p:blipFill>
          <a:blip r:embed="rId3"/>
          <a:stretch>
            <a:fillRect/>
          </a:stretch>
        </p:blipFill>
        <p:spPr>
          <a:xfrm>
            <a:off x="10275982" y="22093"/>
            <a:ext cx="1898106" cy="941078"/>
          </a:xfrm>
          <a:prstGeom prst="rect">
            <a:avLst/>
          </a:prstGeom>
        </p:spPr>
      </p:pic>
    </p:spTree>
    <p:extLst>
      <p:ext uri="{BB962C8B-B14F-4D97-AF65-F5344CB8AC3E}">
        <p14:creationId xmlns:p14="http://schemas.microsoft.com/office/powerpoint/2010/main" val="25076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Summarizing Data</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02 Data Dive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graphicFrame>
        <p:nvGraphicFramePr>
          <p:cNvPr id="6" name="Google Shape;2642;p62">
            <a:extLst>
              <a:ext uri="{FF2B5EF4-FFF2-40B4-BE49-F238E27FC236}">
                <a16:creationId xmlns:a16="http://schemas.microsoft.com/office/drawing/2014/main" id="{7E2FAD30-A789-7440-47BC-07BB75D58674}"/>
              </a:ext>
            </a:extLst>
          </p:cNvPr>
          <p:cNvGraphicFramePr/>
          <p:nvPr>
            <p:extLst>
              <p:ext uri="{D42A27DB-BD31-4B8C-83A1-F6EECF244321}">
                <p14:modId xmlns:p14="http://schemas.microsoft.com/office/powerpoint/2010/main" val="2608907172"/>
              </p:ext>
            </p:extLst>
          </p:nvPr>
        </p:nvGraphicFramePr>
        <p:xfrm>
          <a:off x="1041679" y="1470888"/>
          <a:ext cx="9896121" cy="4032182"/>
        </p:xfrm>
        <a:graphic>
          <a:graphicData uri="http://schemas.openxmlformats.org/drawingml/2006/table">
            <a:tbl>
              <a:tblPr firstRow="1">
                <a:tableStyleId>{21E4AEA4-8DFA-4A89-87EB-49C32662AFE0}</a:tableStyleId>
              </a:tblPr>
              <a:tblGrid>
                <a:gridCol w="3601882">
                  <a:extLst>
                    <a:ext uri="{9D8B030D-6E8A-4147-A177-3AD203B41FA5}">
                      <a16:colId xmlns:a16="http://schemas.microsoft.com/office/drawing/2014/main" val="20000"/>
                    </a:ext>
                  </a:extLst>
                </a:gridCol>
                <a:gridCol w="3530379">
                  <a:extLst>
                    <a:ext uri="{9D8B030D-6E8A-4147-A177-3AD203B41FA5}">
                      <a16:colId xmlns:a16="http://schemas.microsoft.com/office/drawing/2014/main" val="20001"/>
                    </a:ext>
                  </a:extLst>
                </a:gridCol>
                <a:gridCol w="2763860">
                  <a:extLst>
                    <a:ext uri="{9D8B030D-6E8A-4147-A177-3AD203B41FA5}">
                      <a16:colId xmlns:a16="http://schemas.microsoft.com/office/drawing/2014/main" val="2108484928"/>
                    </a:ext>
                  </a:extLst>
                </a:gridCol>
              </a:tblGrid>
              <a:tr h="772850">
                <a:tc>
                  <a:txBody>
                    <a:bodyPr/>
                    <a:lstStyle/>
                    <a:p>
                      <a:pPr marL="0" lvl="0" indent="0" algn="ctr" rtl="0">
                        <a:spcBef>
                          <a:spcPts val="0"/>
                        </a:spcBef>
                        <a:spcAft>
                          <a:spcPts val="0"/>
                        </a:spcAft>
                        <a:buNone/>
                      </a:pPr>
                      <a:r>
                        <a:rPr lang="en-GB" sz="2400" b="1" kern="1200" dirty="0">
                          <a:solidFill>
                            <a:schemeClr val="bg1"/>
                          </a:solidFill>
                          <a:sym typeface="Figtree"/>
                        </a:rPr>
                        <a:t>Source</a:t>
                      </a:r>
                      <a:endParaRPr sz="2400" b="1" kern="1200" dirty="0">
                        <a:solidFill>
                          <a:schemeClr val="bg1"/>
                        </a:solidFill>
                        <a:latin typeface="Archivo"/>
                        <a:ea typeface="+mj-ea"/>
                        <a:cs typeface="Archivo"/>
                        <a:sym typeface="Figtree"/>
                      </a:endParaRPr>
                    </a:p>
                  </a:txBody>
                  <a:tcPr marL="121900" marR="121900" marT="91433" marB="91433" anchor="ctr"/>
                </a:tc>
                <a:tc>
                  <a:txBody>
                    <a:bodyPr/>
                    <a:lstStyle/>
                    <a:p>
                      <a:pPr marL="0" lvl="0" indent="0" algn="ctr" defTabSz="914400" rtl="0" eaLnBrk="1" latinLnBrk="0" hangingPunct="1">
                        <a:spcBef>
                          <a:spcPts val="0"/>
                        </a:spcBef>
                        <a:spcAft>
                          <a:spcPts val="0"/>
                        </a:spcAft>
                        <a:buNone/>
                      </a:pPr>
                      <a:r>
                        <a:rPr lang="en-GB" sz="2400" b="1" kern="1200" dirty="0">
                          <a:solidFill>
                            <a:schemeClr val="bg1"/>
                          </a:solidFill>
                          <a:sym typeface="Archivo"/>
                        </a:rPr>
                        <a:t>Variable</a:t>
                      </a:r>
                      <a:endParaRPr sz="2400" b="1" kern="1200" dirty="0">
                        <a:solidFill>
                          <a:schemeClr val="bg1"/>
                        </a:solidFill>
                        <a:latin typeface="Archivo"/>
                        <a:ea typeface="+mj-ea"/>
                        <a:cs typeface="Archivo"/>
                        <a:sym typeface="Archivo"/>
                      </a:endParaRPr>
                    </a:p>
                  </a:txBody>
                  <a:tcPr marL="121900" marR="121900" marT="91433" marB="91433" anchor="ctr"/>
                </a:tc>
                <a:tc>
                  <a:txBody>
                    <a:bodyPr/>
                    <a:lstStyle/>
                    <a:p>
                      <a:pPr marL="0" lvl="0" indent="0" algn="ctr" defTabSz="914400" rtl="0" eaLnBrk="1" latinLnBrk="0" hangingPunct="1">
                        <a:spcBef>
                          <a:spcPts val="0"/>
                        </a:spcBef>
                        <a:spcAft>
                          <a:spcPts val="0"/>
                        </a:spcAft>
                        <a:buNone/>
                      </a:pPr>
                      <a:r>
                        <a:rPr lang="en-GB" sz="2400" b="1" kern="1200" dirty="0">
                          <a:solidFill>
                            <a:schemeClr val="bg1"/>
                          </a:solidFill>
                          <a:sym typeface="Archivo"/>
                        </a:rPr>
                        <a:t>Type</a:t>
                      </a:r>
                      <a:endParaRPr sz="2400" b="1" kern="1200" dirty="0">
                        <a:solidFill>
                          <a:schemeClr val="bg1"/>
                        </a:solidFill>
                        <a:latin typeface="Archivo"/>
                        <a:ea typeface="+mj-ea"/>
                        <a:cs typeface="Archivo"/>
                        <a:sym typeface="Archivo"/>
                      </a:endParaRPr>
                    </a:p>
                  </a:txBody>
                  <a:tcPr marL="121900" marR="121900" marT="91433" marB="91433" anchor="ctr"/>
                </a:tc>
                <a:extLst>
                  <a:ext uri="{0D108BD9-81ED-4DB2-BD59-A6C34878D82A}">
                    <a16:rowId xmlns:a16="http://schemas.microsoft.com/office/drawing/2014/main" val="10000"/>
                  </a:ext>
                </a:extLst>
              </a:tr>
              <a:tr h="912400">
                <a:tc>
                  <a:txBody>
                    <a:bodyPr/>
                    <a:lstStyle/>
                    <a:p>
                      <a:pPr marL="0" lvl="0" indent="0" algn="ctr" defTabSz="914400" rtl="0" eaLnBrk="1" latinLnBrk="0" hangingPunct="1">
                        <a:lnSpc>
                          <a:spcPct val="90000"/>
                        </a:lnSpc>
                        <a:spcBef>
                          <a:spcPts val="0"/>
                        </a:spcBef>
                        <a:spcAft>
                          <a:spcPts val="0"/>
                        </a:spcAft>
                        <a:buSzPts val="3200"/>
                        <a:buNone/>
                      </a:pPr>
                      <a:r>
                        <a:rPr lang="en-GB" sz="2000" kern="1200" dirty="0">
                          <a:solidFill>
                            <a:schemeClr val="tx1"/>
                          </a:solidFill>
                          <a:sym typeface="Archivo"/>
                        </a:rPr>
                        <a:t>EM-DAT</a:t>
                      </a:r>
                    </a:p>
                    <a:p>
                      <a:pPr algn="ctr"/>
                      <a:r>
                        <a:rPr lang="en-GB" sz="1400" b="0" i="0" u="none" strike="noStrike" kern="1200" baseline="0" dirty="0">
                          <a:solidFill>
                            <a:schemeClr val="dk1"/>
                          </a:solidFill>
                          <a:latin typeface="+mn-lt"/>
                          <a:ea typeface="+mn-ea"/>
                          <a:cs typeface="+mn-cs"/>
                          <a:hlinkClick r:id="rId4"/>
                        </a:rPr>
                        <a:t>(Emergency Events Database)</a:t>
                      </a:r>
                      <a:endParaRPr sz="1600" i="0" kern="1200" dirty="0">
                        <a:solidFill>
                          <a:schemeClr val="tx1"/>
                        </a:solidFill>
                        <a:latin typeface="+mj-lt"/>
                        <a:ea typeface="+mj-ea"/>
                        <a:cs typeface="+mj-cs"/>
                        <a:sym typeface="Archivo"/>
                      </a:endParaRPr>
                    </a:p>
                  </a:txBody>
                  <a:tcPr marL="121900" marR="121900" marT="91433" marB="91433" anchor="ctr"/>
                </a:tc>
                <a:tc>
                  <a:txBody>
                    <a:bodyPr/>
                    <a:lstStyle/>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sym typeface="Figtree"/>
                        </a:rPr>
                        <a:t>1. Death per flood event</a:t>
                      </a:r>
                    </a:p>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sym typeface="Figtree"/>
                        </a:rPr>
                        <a:t>2. Annual flood frequency</a:t>
                      </a:r>
                      <a:endParaRPr sz="2000" kern="1200" dirty="0">
                        <a:solidFill>
                          <a:schemeClr val="tx1"/>
                        </a:solidFill>
                        <a:latin typeface="+mj-lt"/>
                        <a:ea typeface="+mj-ea"/>
                        <a:cs typeface="+mj-cs"/>
                        <a:sym typeface="Figtree"/>
                      </a:endParaRPr>
                    </a:p>
                  </a:txBody>
                  <a:tcPr marL="121900" marR="121900" marT="91433" marB="91433" anchor="ctr"/>
                </a:tc>
                <a:tc>
                  <a:txBody>
                    <a:bodyPr/>
                    <a:lstStyle/>
                    <a:p>
                      <a:pPr marL="0" lvl="0" indent="0" algn="ctr" defTabSz="914400" rtl="0" eaLnBrk="1" latinLnBrk="0" hangingPunct="1">
                        <a:lnSpc>
                          <a:spcPct val="90000"/>
                        </a:lnSpc>
                        <a:spcBef>
                          <a:spcPts val="0"/>
                        </a:spcBef>
                        <a:spcAft>
                          <a:spcPts val="0"/>
                        </a:spcAft>
                        <a:buSzPts val="3200"/>
                        <a:buNone/>
                      </a:pPr>
                      <a:r>
                        <a:rPr lang="en-GB" sz="2000" kern="1200" dirty="0">
                          <a:solidFill>
                            <a:schemeClr val="tx1"/>
                          </a:solidFill>
                          <a:sym typeface="Figtree"/>
                        </a:rPr>
                        <a:t>Historical</a:t>
                      </a:r>
                    </a:p>
                    <a:p>
                      <a:pPr marL="0" lvl="0" indent="0" algn="ctr" defTabSz="914400" rtl="0" eaLnBrk="1" latinLnBrk="0" hangingPunct="1">
                        <a:lnSpc>
                          <a:spcPct val="90000"/>
                        </a:lnSpc>
                        <a:spcBef>
                          <a:spcPts val="0"/>
                        </a:spcBef>
                        <a:spcAft>
                          <a:spcPts val="0"/>
                        </a:spcAft>
                        <a:buSzPts val="3200"/>
                        <a:buNone/>
                      </a:pPr>
                      <a:r>
                        <a:rPr lang="en-GB" sz="2000" kern="1200" dirty="0">
                          <a:solidFill>
                            <a:schemeClr val="tx1"/>
                          </a:solidFill>
                          <a:latin typeface="+mj-lt"/>
                          <a:ea typeface="+mj-ea"/>
                          <a:cs typeface="+mj-cs"/>
                          <a:sym typeface="Figtree"/>
                        </a:rPr>
                        <a:t>(1960-2020)</a:t>
                      </a:r>
                      <a:endParaRPr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0001"/>
                  </a:ext>
                </a:extLst>
              </a:tr>
              <a:tr h="912400">
                <a:tc>
                  <a:txBody>
                    <a:bodyPr/>
                    <a:lstStyle/>
                    <a:p>
                      <a:pPr marL="0" lvl="0" indent="0" algn="ctr" rtl="0">
                        <a:spcBef>
                          <a:spcPts val="0"/>
                        </a:spcBef>
                        <a:spcAft>
                          <a:spcPts val="0"/>
                        </a:spcAft>
                        <a:buNone/>
                      </a:pPr>
                      <a:r>
                        <a:rPr lang="en-GB" sz="2000" kern="1200" dirty="0">
                          <a:solidFill>
                            <a:schemeClr val="tx1"/>
                          </a:solidFill>
                          <a:sym typeface="Archivo"/>
                        </a:rPr>
                        <a:t>World Bank Open Data</a:t>
                      </a:r>
                    </a:p>
                  </a:txBody>
                  <a:tcPr marL="121900" marR="121900" marT="91433" marB="91433" anchor="ctr"/>
                </a:tc>
                <a:tc>
                  <a:txBody>
                    <a:bodyPr/>
                    <a:lstStyle/>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rPr>
                        <a:t>1. CO</a:t>
                      </a:r>
                      <a:r>
                        <a:rPr lang="en-GB" sz="2000" kern="1200" baseline="-25000" dirty="0">
                          <a:solidFill>
                            <a:schemeClr val="tx1"/>
                          </a:solidFill>
                          <a:effectLst/>
                        </a:rPr>
                        <a:t>2 </a:t>
                      </a:r>
                      <a:r>
                        <a:rPr lang="en-GB" sz="2000" kern="1200" dirty="0">
                          <a:solidFill>
                            <a:schemeClr val="tx1"/>
                          </a:solidFill>
                          <a:sym typeface="Figtree"/>
                        </a:rPr>
                        <a:t>emissions per capita</a:t>
                      </a:r>
                    </a:p>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sym typeface="Figtree"/>
                        </a:rPr>
                        <a:t>2. GDP per capita</a:t>
                      </a:r>
                    </a:p>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sym typeface="Figtree"/>
                        </a:rPr>
                        <a:t>3. Population</a:t>
                      </a:r>
                      <a:endParaRPr lang="en-GB" sz="2000" kern="1200" dirty="0">
                        <a:solidFill>
                          <a:schemeClr val="tx1"/>
                        </a:solidFill>
                        <a:latin typeface="+mj-lt"/>
                        <a:ea typeface="+mj-ea"/>
                        <a:cs typeface="+mj-cs"/>
                        <a:sym typeface="Figtree"/>
                      </a:endParaRPr>
                    </a:p>
                  </a:txBody>
                  <a:tcPr marL="121900" marR="121900" marT="91433" marB="91433" anchor="ctr"/>
                </a:tc>
                <a:tc>
                  <a:txBody>
                    <a:bodyPr/>
                    <a:lstStyle/>
                    <a:p>
                      <a:pPr marL="0" lvl="0" indent="0" algn="ctr" rtl="0">
                        <a:spcBef>
                          <a:spcPts val="0"/>
                        </a:spcBef>
                        <a:spcAft>
                          <a:spcPts val="0"/>
                        </a:spcAft>
                        <a:buNone/>
                      </a:pPr>
                      <a:r>
                        <a:rPr lang="en-GB" sz="2000" kern="1200" dirty="0">
                          <a:solidFill>
                            <a:schemeClr val="tx1"/>
                          </a:solidFill>
                          <a:sym typeface="Figtree"/>
                        </a:rPr>
                        <a:t>Historical</a:t>
                      </a:r>
                    </a:p>
                    <a:p>
                      <a:pPr marL="0" lvl="0" indent="0" algn="ctr" rtl="0">
                        <a:spcBef>
                          <a:spcPts val="0"/>
                        </a:spcBef>
                        <a:spcAft>
                          <a:spcPts val="0"/>
                        </a:spcAft>
                        <a:buNone/>
                      </a:pPr>
                      <a:r>
                        <a:rPr lang="en-GB" sz="2000" kern="1200" dirty="0">
                          <a:solidFill>
                            <a:schemeClr val="tx1"/>
                          </a:solidFill>
                          <a:latin typeface="+mj-lt"/>
                          <a:ea typeface="+mj-ea"/>
                          <a:cs typeface="+mj-cs"/>
                          <a:sym typeface="Figtree"/>
                        </a:rPr>
                        <a:t>(1960-2020)</a:t>
                      </a:r>
                      <a:endParaRPr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0002"/>
                  </a:ext>
                </a:extLst>
              </a:tr>
              <a:tr h="912400">
                <a:tc>
                  <a:txBody>
                    <a:bodyPr/>
                    <a:lstStyle/>
                    <a:p>
                      <a:pPr marL="0" lvl="0" indent="0" algn="ctr" rtl="0">
                        <a:spcBef>
                          <a:spcPts val="0"/>
                        </a:spcBef>
                        <a:spcAft>
                          <a:spcPts val="0"/>
                        </a:spcAft>
                        <a:buNone/>
                      </a:pPr>
                      <a:r>
                        <a:rPr lang="en-GB" sz="2000" kern="1200" dirty="0">
                          <a:solidFill>
                            <a:schemeClr val="tx1"/>
                          </a:solidFill>
                          <a:sym typeface="Archivo"/>
                        </a:rPr>
                        <a:t>IPCC</a:t>
                      </a:r>
                    </a:p>
                    <a:p>
                      <a:pPr algn="ctr"/>
                      <a:r>
                        <a:rPr lang="en-GB" sz="1400" b="0" i="0" u="none" strike="noStrike" kern="1200" baseline="0" dirty="0">
                          <a:solidFill>
                            <a:schemeClr val="dk1"/>
                          </a:solidFill>
                          <a:latin typeface="+mn-lt"/>
                          <a:ea typeface="+mn-ea"/>
                          <a:cs typeface="+mn-cs"/>
                          <a:hlinkClick r:id="rId5"/>
                        </a:rPr>
                        <a:t>(Cooperation between the International Institute for Applied Systems Analysis and the Intergovernmental Panel on Climate Change)</a:t>
                      </a:r>
                      <a:endParaRPr lang="en-GB" sz="1400" b="0" i="0" u="none" strike="noStrike" kern="1200" baseline="0" dirty="0">
                        <a:solidFill>
                          <a:schemeClr val="dk1"/>
                        </a:solidFill>
                        <a:latin typeface="+mn-lt"/>
                        <a:ea typeface="+mn-ea"/>
                        <a:cs typeface="+mn-cs"/>
                        <a:sym typeface="Archivo"/>
                      </a:endParaRPr>
                    </a:p>
                  </a:txBody>
                  <a:tcPr marL="121900" marR="121900" marT="91433" marB="91433" anchor="ctr"/>
                </a:tc>
                <a:tc>
                  <a:txBody>
                    <a:bodyPr/>
                    <a:lstStyle/>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rPr>
                        <a:t>1. CO</a:t>
                      </a:r>
                      <a:r>
                        <a:rPr lang="en-GB" sz="2000" kern="1200" baseline="-25000" dirty="0">
                          <a:solidFill>
                            <a:schemeClr val="tx1"/>
                          </a:solidFill>
                          <a:effectLst/>
                        </a:rPr>
                        <a:t>2 </a:t>
                      </a:r>
                      <a:r>
                        <a:rPr lang="en-GB" sz="2000" kern="1200" dirty="0">
                          <a:solidFill>
                            <a:schemeClr val="tx1"/>
                          </a:solidFill>
                          <a:sym typeface="Figtree"/>
                        </a:rPr>
                        <a:t>emissions</a:t>
                      </a:r>
                    </a:p>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sym typeface="Figtree"/>
                        </a:rPr>
                        <a:t>2. GDP</a:t>
                      </a:r>
                    </a:p>
                    <a:p>
                      <a:pPr marL="0" marR="0" lvl="0" indent="0" algn="l" defTabSz="914400" rtl="0" eaLnBrk="1" fontAlgn="auto" latinLnBrk="0" hangingPunct="1">
                        <a:lnSpc>
                          <a:spcPct val="90000"/>
                        </a:lnSpc>
                        <a:spcBef>
                          <a:spcPts val="0"/>
                        </a:spcBef>
                        <a:spcAft>
                          <a:spcPts val="0"/>
                        </a:spcAft>
                        <a:buClrTx/>
                        <a:buSzPts val="3200"/>
                        <a:buFontTx/>
                        <a:buNone/>
                        <a:tabLst/>
                        <a:defRPr/>
                      </a:pPr>
                      <a:r>
                        <a:rPr lang="en-GB" sz="2000" kern="1200" dirty="0">
                          <a:solidFill>
                            <a:schemeClr val="tx1"/>
                          </a:solidFill>
                          <a:sym typeface="Figtree"/>
                        </a:rPr>
                        <a:t>3. Population</a:t>
                      </a:r>
                      <a:endParaRPr lang="en-GB" sz="2000" kern="1200" dirty="0">
                        <a:solidFill>
                          <a:schemeClr val="tx1"/>
                        </a:solidFill>
                        <a:latin typeface="+mj-lt"/>
                        <a:ea typeface="+mj-ea"/>
                        <a:cs typeface="+mj-cs"/>
                        <a:sym typeface="Figtree"/>
                      </a:endParaRPr>
                    </a:p>
                  </a:txBody>
                  <a:tcPr marL="121900" marR="121900" marT="91433" marB="91433" anchor="ctr"/>
                </a:tc>
                <a:tc>
                  <a:txBody>
                    <a:bodyPr/>
                    <a:lstStyle/>
                    <a:p>
                      <a:pPr marL="0" lvl="0" indent="0" algn="ctr" rtl="0">
                        <a:spcBef>
                          <a:spcPts val="0"/>
                        </a:spcBef>
                        <a:spcAft>
                          <a:spcPts val="0"/>
                        </a:spcAft>
                        <a:buNone/>
                      </a:pPr>
                      <a:r>
                        <a:rPr lang="en-GB" sz="2000" kern="1200" dirty="0">
                          <a:solidFill>
                            <a:schemeClr val="tx1"/>
                          </a:solidFill>
                          <a:sym typeface="Figtree"/>
                        </a:rPr>
                        <a:t>Projection</a:t>
                      </a:r>
                    </a:p>
                    <a:p>
                      <a:pPr marL="0" lvl="0" indent="0" algn="ctr" rtl="0">
                        <a:spcBef>
                          <a:spcPts val="0"/>
                        </a:spcBef>
                        <a:spcAft>
                          <a:spcPts val="0"/>
                        </a:spcAft>
                        <a:buNone/>
                      </a:pPr>
                      <a:r>
                        <a:rPr lang="en-GB" sz="2000" kern="1200" dirty="0">
                          <a:solidFill>
                            <a:schemeClr val="tx1"/>
                          </a:solidFill>
                          <a:latin typeface="+mj-lt"/>
                          <a:ea typeface="+mj-ea"/>
                          <a:cs typeface="+mj-cs"/>
                          <a:sym typeface="Figtree"/>
                        </a:rPr>
                        <a:t>(2030, 2040, 2050)</a:t>
                      </a:r>
                      <a:endParaRPr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143004195"/>
                  </a:ext>
                </a:extLst>
              </a:tr>
            </a:tbl>
          </a:graphicData>
        </a:graphic>
      </p:graphicFrame>
    </p:spTree>
    <p:extLst>
      <p:ext uri="{BB962C8B-B14F-4D97-AF65-F5344CB8AC3E}">
        <p14:creationId xmlns:p14="http://schemas.microsoft.com/office/powerpoint/2010/main" val="265297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Summarizing </a:t>
            </a:r>
            <a:r>
              <a:rPr lang="en-GB" dirty="0"/>
              <a:t>Regions</a:t>
            </a:r>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02 Data Dive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sp>
        <p:nvSpPr>
          <p:cNvPr id="8" name="Google Shape;2455;p59">
            <a:extLst>
              <a:ext uri="{FF2B5EF4-FFF2-40B4-BE49-F238E27FC236}">
                <a16:creationId xmlns:a16="http://schemas.microsoft.com/office/drawing/2014/main" id="{0B1677C6-1D44-8D52-B2D2-B626912093BB}"/>
              </a:ext>
            </a:extLst>
          </p:cNvPr>
          <p:cNvSpPr txBox="1"/>
          <p:nvPr/>
        </p:nvSpPr>
        <p:spPr>
          <a:xfrm flipH="1">
            <a:off x="389613" y="1717364"/>
            <a:ext cx="1982735" cy="532650"/>
          </a:xfrm>
          <a:prstGeom prst="rect">
            <a:avLst/>
          </a:prstGeom>
          <a:noFill/>
          <a:ln>
            <a:noFill/>
          </a:ln>
        </p:spPr>
        <p:txBody>
          <a:bodyPr spcFirstLastPara="1" wrap="square" lIns="121900" tIns="121900" rIns="121900" bIns="121900" anchor="b" anchorCtr="0">
            <a:noAutofit/>
          </a:bodyPr>
          <a:lstStyle/>
          <a:p>
            <a:pPr algn="r">
              <a:lnSpc>
                <a:spcPct val="90000"/>
              </a:lnSpc>
              <a:buSzPts val="3200"/>
            </a:pPr>
            <a:r>
              <a:rPr lang="en" sz="2000" b="1" dirty="0">
                <a:sym typeface="Archivo"/>
              </a:rPr>
              <a:t>North America</a:t>
            </a:r>
            <a:endParaRPr sz="2000" b="1" dirty="0">
              <a:sym typeface="Archivo"/>
            </a:endParaRPr>
          </a:p>
        </p:txBody>
      </p:sp>
      <p:sp>
        <p:nvSpPr>
          <p:cNvPr id="9" name="Google Shape;2456;p59">
            <a:extLst>
              <a:ext uri="{FF2B5EF4-FFF2-40B4-BE49-F238E27FC236}">
                <a16:creationId xmlns:a16="http://schemas.microsoft.com/office/drawing/2014/main" id="{00BC4D52-5F65-8376-1702-29BE038BAFAE}"/>
              </a:ext>
            </a:extLst>
          </p:cNvPr>
          <p:cNvSpPr txBox="1"/>
          <p:nvPr/>
        </p:nvSpPr>
        <p:spPr>
          <a:xfrm flipH="1">
            <a:off x="292900" y="4380311"/>
            <a:ext cx="2053712" cy="731966"/>
          </a:xfrm>
          <a:prstGeom prst="rect">
            <a:avLst/>
          </a:prstGeom>
          <a:noFill/>
          <a:ln>
            <a:noFill/>
          </a:ln>
        </p:spPr>
        <p:txBody>
          <a:bodyPr spcFirstLastPara="1" wrap="square" lIns="121900" tIns="121900" rIns="121900" bIns="121900" anchor="b" anchorCtr="0">
            <a:noAutofit/>
          </a:bodyPr>
          <a:lstStyle/>
          <a:p>
            <a:pPr algn="r"/>
            <a:r>
              <a:rPr lang="en-GB" sz="2000" b="1" dirty="0"/>
              <a:t>Middle East &amp; </a:t>
            </a:r>
          </a:p>
          <a:p>
            <a:pPr algn="r"/>
            <a:r>
              <a:rPr lang="en-GB" sz="2000" b="1" dirty="0"/>
              <a:t>Africa</a:t>
            </a:r>
            <a:endParaRPr sz="2000" b="1" dirty="0">
              <a:sym typeface="Archivo"/>
            </a:endParaRPr>
          </a:p>
        </p:txBody>
      </p:sp>
      <p:sp>
        <p:nvSpPr>
          <p:cNvPr id="10" name="Google Shape;2457;p59">
            <a:extLst>
              <a:ext uri="{FF2B5EF4-FFF2-40B4-BE49-F238E27FC236}">
                <a16:creationId xmlns:a16="http://schemas.microsoft.com/office/drawing/2014/main" id="{0BF4B3CF-F305-89C6-8334-91C6D1DE8857}"/>
              </a:ext>
            </a:extLst>
          </p:cNvPr>
          <p:cNvSpPr txBox="1"/>
          <p:nvPr/>
        </p:nvSpPr>
        <p:spPr>
          <a:xfrm flipH="1">
            <a:off x="-510955" y="3067469"/>
            <a:ext cx="2857600" cy="660400"/>
          </a:xfrm>
          <a:prstGeom prst="rect">
            <a:avLst/>
          </a:prstGeom>
          <a:noFill/>
          <a:ln>
            <a:noFill/>
          </a:ln>
        </p:spPr>
        <p:txBody>
          <a:bodyPr spcFirstLastPara="1" wrap="square" lIns="121900" tIns="121900" rIns="121900" bIns="121900" anchor="b" anchorCtr="0">
            <a:noAutofit/>
          </a:bodyPr>
          <a:lstStyle/>
          <a:p>
            <a:pPr algn="r">
              <a:lnSpc>
                <a:spcPct val="90000"/>
              </a:lnSpc>
              <a:buSzPts val="3200"/>
            </a:pPr>
            <a:r>
              <a:rPr lang="en-GB" sz="2000" b="1" dirty="0"/>
              <a:t>Latin America &amp; Caribbean</a:t>
            </a:r>
            <a:endParaRPr sz="2000" b="1" dirty="0">
              <a:sym typeface="Archivo"/>
            </a:endParaRPr>
          </a:p>
        </p:txBody>
      </p:sp>
      <p:grpSp>
        <p:nvGrpSpPr>
          <p:cNvPr id="14" name="Google Shape;2462;p59">
            <a:extLst>
              <a:ext uri="{FF2B5EF4-FFF2-40B4-BE49-F238E27FC236}">
                <a16:creationId xmlns:a16="http://schemas.microsoft.com/office/drawing/2014/main" id="{68F8FC4D-20D6-1147-F7E6-789EBA9DE3F8}"/>
              </a:ext>
            </a:extLst>
          </p:cNvPr>
          <p:cNvGrpSpPr/>
          <p:nvPr/>
        </p:nvGrpSpPr>
        <p:grpSpPr>
          <a:xfrm>
            <a:off x="3024734" y="1808317"/>
            <a:ext cx="6559655" cy="3494060"/>
            <a:chOff x="233350" y="949250"/>
            <a:chExt cx="7137300" cy="3802300"/>
          </a:xfrm>
          <a:solidFill>
            <a:schemeClr val="accent2">
              <a:lumMod val="60000"/>
              <a:lumOff val="40000"/>
            </a:schemeClr>
          </a:solidFill>
        </p:grpSpPr>
        <p:sp>
          <p:nvSpPr>
            <p:cNvPr id="15" name="Google Shape;2463;p59">
              <a:extLst>
                <a:ext uri="{FF2B5EF4-FFF2-40B4-BE49-F238E27FC236}">
                  <a16:creationId xmlns:a16="http://schemas.microsoft.com/office/drawing/2014/main" id="{25F1949B-556C-1DE0-B14A-F8BD5576692D}"/>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pFill/>
            <a:ln>
              <a:noFill/>
            </a:ln>
          </p:spPr>
          <p:txBody>
            <a:bodyPr spcFirstLastPara="1" wrap="square" lIns="121900" tIns="121900" rIns="121900" bIns="121900" anchor="ctr" anchorCtr="0">
              <a:noAutofit/>
            </a:bodyPr>
            <a:lstStyle/>
            <a:p>
              <a:endParaRPr sz="2400"/>
            </a:p>
          </p:txBody>
        </p:sp>
        <p:sp>
          <p:nvSpPr>
            <p:cNvPr id="16" name="Google Shape;2464;p59">
              <a:extLst>
                <a:ext uri="{FF2B5EF4-FFF2-40B4-BE49-F238E27FC236}">
                  <a16:creationId xmlns:a16="http://schemas.microsoft.com/office/drawing/2014/main" id="{2999814B-A382-6938-3E11-2AFE998DA377}"/>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pFill/>
            <a:ln>
              <a:noFill/>
            </a:ln>
          </p:spPr>
          <p:txBody>
            <a:bodyPr spcFirstLastPara="1" wrap="square" lIns="121900" tIns="121900" rIns="121900" bIns="121900" anchor="ctr" anchorCtr="0">
              <a:noAutofit/>
            </a:bodyPr>
            <a:lstStyle/>
            <a:p>
              <a:endParaRPr sz="2400"/>
            </a:p>
          </p:txBody>
        </p:sp>
        <p:sp>
          <p:nvSpPr>
            <p:cNvPr id="17" name="Google Shape;2465;p59">
              <a:extLst>
                <a:ext uri="{FF2B5EF4-FFF2-40B4-BE49-F238E27FC236}">
                  <a16:creationId xmlns:a16="http://schemas.microsoft.com/office/drawing/2014/main" id="{368D599A-1418-7E17-D555-A58E9C8F11AC}"/>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pFill/>
            <a:ln>
              <a:noFill/>
            </a:ln>
          </p:spPr>
          <p:txBody>
            <a:bodyPr spcFirstLastPara="1" wrap="square" lIns="121900" tIns="121900" rIns="121900" bIns="121900" anchor="ctr" anchorCtr="0">
              <a:noAutofit/>
            </a:bodyPr>
            <a:lstStyle/>
            <a:p>
              <a:endParaRPr sz="2400"/>
            </a:p>
          </p:txBody>
        </p:sp>
        <p:sp>
          <p:nvSpPr>
            <p:cNvPr id="18" name="Google Shape;2466;p59">
              <a:extLst>
                <a:ext uri="{FF2B5EF4-FFF2-40B4-BE49-F238E27FC236}">
                  <a16:creationId xmlns:a16="http://schemas.microsoft.com/office/drawing/2014/main" id="{53685996-45B2-CC02-9DAB-DC5AF20B342A}"/>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pFill/>
            <a:ln>
              <a:noFill/>
            </a:ln>
          </p:spPr>
          <p:txBody>
            <a:bodyPr spcFirstLastPara="1" wrap="square" lIns="121900" tIns="121900" rIns="121900" bIns="121900" anchor="ctr" anchorCtr="0">
              <a:noAutofit/>
            </a:bodyPr>
            <a:lstStyle/>
            <a:p>
              <a:endParaRPr sz="2400"/>
            </a:p>
          </p:txBody>
        </p:sp>
        <p:sp>
          <p:nvSpPr>
            <p:cNvPr id="19" name="Google Shape;2467;p59">
              <a:extLst>
                <a:ext uri="{FF2B5EF4-FFF2-40B4-BE49-F238E27FC236}">
                  <a16:creationId xmlns:a16="http://schemas.microsoft.com/office/drawing/2014/main" id="{EC43BEDC-557D-6906-0A5E-0474684351F4}"/>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pFill/>
            <a:ln>
              <a:noFill/>
            </a:ln>
          </p:spPr>
          <p:txBody>
            <a:bodyPr spcFirstLastPara="1" wrap="square" lIns="121900" tIns="121900" rIns="121900" bIns="121900" anchor="ctr" anchorCtr="0">
              <a:noAutofit/>
            </a:bodyPr>
            <a:lstStyle/>
            <a:p>
              <a:endParaRPr sz="2400"/>
            </a:p>
          </p:txBody>
        </p:sp>
        <p:sp>
          <p:nvSpPr>
            <p:cNvPr id="20" name="Google Shape;2468;p59">
              <a:extLst>
                <a:ext uri="{FF2B5EF4-FFF2-40B4-BE49-F238E27FC236}">
                  <a16:creationId xmlns:a16="http://schemas.microsoft.com/office/drawing/2014/main" id="{C27756B8-003C-AA19-31C9-2105128CD92A}"/>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pFill/>
            <a:ln>
              <a:noFill/>
            </a:ln>
          </p:spPr>
          <p:txBody>
            <a:bodyPr spcFirstLastPara="1" wrap="square" lIns="121900" tIns="121900" rIns="121900" bIns="121900" anchor="ctr" anchorCtr="0">
              <a:noAutofit/>
            </a:bodyPr>
            <a:lstStyle/>
            <a:p>
              <a:endParaRPr sz="2400"/>
            </a:p>
          </p:txBody>
        </p:sp>
        <p:sp>
          <p:nvSpPr>
            <p:cNvPr id="21" name="Google Shape;2469;p59">
              <a:extLst>
                <a:ext uri="{FF2B5EF4-FFF2-40B4-BE49-F238E27FC236}">
                  <a16:creationId xmlns:a16="http://schemas.microsoft.com/office/drawing/2014/main" id="{49301EE0-6587-94A0-C611-C79395B847BE}"/>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pFill/>
            <a:ln>
              <a:noFill/>
            </a:ln>
          </p:spPr>
          <p:txBody>
            <a:bodyPr spcFirstLastPara="1" wrap="square" lIns="121900" tIns="121900" rIns="121900" bIns="121900" anchor="ctr" anchorCtr="0">
              <a:noAutofit/>
            </a:bodyPr>
            <a:lstStyle/>
            <a:p>
              <a:endParaRPr sz="2400"/>
            </a:p>
          </p:txBody>
        </p:sp>
        <p:sp>
          <p:nvSpPr>
            <p:cNvPr id="22" name="Google Shape;2470;p59">
              <a:extLst>
                <a:ext uri="{FF2B5EF4-FFF2-40B4-BE49-F238E27FC236}">
                  <a16:creationId xmlns:a16="http://schemas.microsoft.com/office/drawing/2014/main" id="{1D35244B-6A24-4C93-033D-AF4FB02E8AA1}"/>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pFill/>
            <a:ln>
              <a:noFill/>
            </a:ln>
          </p:spPr>
          <p:txBody>
            <a:bodyPr spcFirstLastPara="1" wrap="square" lIns="121900" tIns="121900" rIns="121900" bIns="121900" anchor="ctr" anchorCtr="0">
              <a:noAutofit/>
            </a:bodyPr>
            <a:lstStyle/>
            <a:p>
              <a:endParaRPr sz="2400"/>
            </a:p>
          </p:txBody>
        </p:sp>
        <p:sp>
          <p:nvSpPr>
            <p:cNvPr id="23" name="Google Shape;2471;p59">
              <a:extLst>
                <a:ext uri="{FF2B5EF4-FFF2-40B4-BE49-F238E27FC236}">
                  <a16:creationId xmlns:a16="http://schemas.microsoft.com/office/drawing/2014/main" id="{548B6DAC-0DD8-CEFF-5BF8-5AB3583778B0}"/>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pFill/>
            <a:ln>
              <a:noFill/>
            </a:ln>
          </p:spPr>
          <p:txBody>
            <a:bodyPr spcFirstLastPara="1" wrap="square" lIns="121900" tIns="121900" rIns="121900" bIns="121900" anchor="ctr" anchorCtr="0">
              <a:noAutofit/>
            </a:bodyPr>
            <a:lstStyle/>
            <a:p>
              <a:endParaRPr sz="2400"/>
            </a:p>
          </p:txBody>
        </p:sp>
        <p:sp>
          <p:nvSpPr>
            <p:cNvPr id="24" name="Google Shape;2472;p59">
              <a:extLst>
                <a:ext uri="{FF2B5EF4-FFF2-40B4-BE49-F238E27FC236}">
                  <a16:creationId xmlns:a16="http://schemas.microsoft.com/office/drawing/2014/main" id="{AFA29684-2BEB-ED7F-ADB2-A2A7387FF7A9}"/>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pFill/>
            <a:ln>
              <a:noFill/>
            </a:ln>
          </p:spPr>
          <p:txBody>
            <a:bodyPr spcFirstLastPara="1" wrap="square" lIns="121900" tIns="121900" rIns="121900" bIns="121900" anchor="ctr" anchorCtr="0">
              <a:noAutofit/>
            </a:bodyPr>
            <a:lstStyle/>
            <a:p>
              <a:endParaRPr sz="2400"/>
            </a:p>
          </p:txBody>
        </p:sp>
        <p:sp>
          <p:nvSpPr>
            <p:cNvPr id="25" name="Google Shape;2473;p59">
              <a:extLst>
                <a:ext uri="{FF2B5EF4-FFF2-40B4-BE49-F238E27FC236}">
                  <a16:creationId xmlns:a16="http://schemas.microsoft.com/office/drawing/2014/main" id="{87378A4F-7A3D-4A8C-F742-C5CACCB76662}"/>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pFill/>
            <a:ln>
              <a:noFill/>
            </a:ln>
          </p:spPr>
          <p:txBody>
            <a:bodyPr spcFirstLastPara="1" wrap="square" lIns="121900" tIns="121900" rIns="121900" bIns="121900" anchor="ctr" anchorCtr="0">
              <a:noAutofit/>
            </a:bodyPr>
            <a:lstStyle/>
            <a:p>
              <a:endParaRPr sz="2400"/>
            </a:p>
          </p:txBody>
        </p:sp>
        <p:sp>
          <p:nvSpPr>
            <p:cNvPr id="26" name="Google Shape;2474;p59">
              <a:extLst>
                <a:ext uri="{FF2B5EF4-FFF2-40B4-BE49-F238E27FC236}">
                  <a16:creationId xmlns:a16="http://schemas.microsoft.com/office/drawing/2014/main" id="{00D3AFBB-39A6-AA58-94CE-C146D2F058ED}"/>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pFill/>
            <a:ln>
              <a:noFill/>
            </a:ln>
          </p:spPr>
          <p:txBody>
            <a:bodyPr spcFirstLastPara="1" wrap="square" lIns="121900" tIns="121900" rIns="121900" bIns="121900" anchor="ctr" anchorCtr="0">
              <a:noAutofit/>
            </a:bodyPr>
            <a:lstStyle/>
            <a:p>
              <a:endParaRPr sz="2400"/>
            </a:p>
          </p:txBody>
        </p:sp>
        <p:sp>
          <p:nvSpPr>
            <p:cNvPr id="27" name="Google Shape;2475;p59">
              <a:extLst>
                <a:ext uri="{FF2B5EF4-FFF2-40B4-BE49-F238E27FC236}">
                  <a16:creationId xmlns:a16="http://schemas.microsoft.com/office/drawing/2014/main" id="{C32EB6D5-DD10-A7CC-F8A4-7897A9F89EC9}"/>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pFill/>
            <a:ln>
              <a:noFill/>
            </a:ln>
          </p:spPr>
          <p:txBody>
            <a:bodyPr spcFirstLastPara="1" wrap="square" lIns="121900" tIns="121900" rIns="121900" bIns="121900" anchor="ctr" anchorCtr="0">
              <a:noAutofit/>
            </a:bodyPr>
            <a:lstStyle/>
            <a:p>
              <a:endParaRPr sz="2400"/>
            </a:p>
          </p:txBody>
        </p:sp>
        <p:sp>
          <p:nvSpPr>
            <p:cNvPr id="28" name="Google Shape;2476;p59">
              <a:extLst>
                <a:ext uri="{FF2B5EF4-FFF2-40B4-BE49-F238E27FC236}">
                  <a16:creationId xmlns:a16="http://schemas.microsoft.com/office/drawing/2014/main" id="{1414B73A-96BC-8BBF-FACE-9046E1BFF918}"/>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pFill/>
            <a:ln>
              <a:noFill/>
            </a:ln>
          </p:spPr>
          <p:txBody>
            <a:bodyPr spcFirstLastPara="1" wrap="square" lIns="121900" tIns="121900" rIns="121900" bIns="121900" anchor="ctr" anchorCtr="0">
              <a:noAutofit/>
            </a:bodyPr>
            <a:lstStyle/>
            <a:p>
              <a:endParaRPr sz="2400"/>
            </a:p>
          </p:txBody>
        </p:sp>
        <p:sp>
          <p:nvSpPr>
            <p:cNvPr id="29" name="Google Shape;2477;p59">
              <a:extLst>
                <a:ext uri="{FF2B5EF4-FFF2-40B4-BE49-F238E27FC236}">
                  <a16:creationId xmlns:a16="http://schemas.microsoft.com/office/drawing/2014/main" id="{0C484DC9-840E-3841-F75C-9FB53A830C01}"/>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pFill/>
            <a:ln>
              <a:noFill/>
            </a:ln>
          </p:spPr>
          <p:txBody>
            <a:bodyPr spcFirstLastPara="1" wrap="square" lIns="121900" tIns="121900" rIns="121900" bIns="121900" anchor="ctr" anchorCtr="0">
              <a:noAutofit/>
            </a:bodyPr>
            <a:lstStyle/>
            <a:p>
              <a:endParaRPr sz="2400"/>
            </a:p>
          </p:txBody>
        </p:sp>
        <p:sp>
          <p:nvSpPr>
            <p:cNvPr id="30" name="Google Shape;2478;p59">
              <a:extLst>
                <a:ext uri="{FF2B5EF4-FFF2-40B4-BE49-F238E27FC236}">
                  <a16:creationId xmlns:a16="http://schemas.microsoft.com/office/drawing/2014/main" id="{CCBC97D4-374A-2525-B3C6-567B27885F12}"/>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pFill/>
            <a:ln>
              <a:noFill/>
            </a:ln>
          </p:spPr>
          <p:txBody>
            <a:bodyPr spcFirstLastPara="1" wrap="square" lIns="121900" tIns="121900" rIns="121900" bIns="121900" anchor="ctr" anchorCtr="0">
              <a:noAutofit/>
            </a:bodyPr>
            <a:lstStyle/>
            <a:p>
              <a:endParaRPr sz="2400"/>
            </a:p>
          </p:txBody>
        </p:sp>
        <p:sp>
          <p:nvSpPr>
            <p:cNvPr id="31" name="Google Shape;2479;p59">
              <a:extLst>
                <a:ext uri="{FF2B5EF4-FFF2-40B4-BE49-F238E27FC236}">
                  <a16:creationId xmlns:a16="http://schemas.microsoft.com/office/drawing/2014/main" id="{112FEC0D-66A5-4F08-9285-6A24A44A1197}"/>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pFill/>
            <a:ln>
              <a:noFill/>
            </a:ln>
          </p:spPr>
          <p:txBody>
            <a:bodyPr spcFirstLastPara="1" wrap="square" lIns="121900" tIns="121900" rIns="121900" bIns="121900" anchor="ctr" anchorCtr="0">
              <a:noAutofit/>
            </a:bodyPr>
            <a:lstStyle/>
            <a:p>
              <a:endParaRPr sz="2400"/>
            </a:p>
          </p:txBody>
        </p:sp>
        <p:sp>
          <p:nvSpPr>
            <p:cNvPr id="32" name="Google Shape;2480;p59">
              <a:extLst>
                <a:ext uri="{FF2B5EF4-FFF2-40B4-BE49-F238E27FC236}">
                  <a16:creationId xmlns:a16="http://schemas.microsoft.com/office/drawing/2014/main" id="{5CEFD792-AEA7-6ABF-CF06-D1C07585BD49}"/>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2481;p59">
              <a:extLst>
                <a:ext uri="{FF2B5EF4-FFF2-40B4-BE49-F238E27FC236}">
                  <a16:creationId xmlns:a16="http://schemas.microsoft.com/office/drawing/2014/main" id="{1697401C-4882-589D-4F26-AA57DEDCF223}"/>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2482;p59">
              <a:extLst>
                <a:ext uri="{FF2B5EF4-FFF2-40B4-BE49-F238E27FC236}">
                  <a16:creationId xmlns:a16="http://schemas.microsoft.com/office/drawing/2014/main" id="{E0781D1C-4B79-C3C7-24CB-573A857334FC}"/>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pFill/>
            <a:ln>
              <a:noFill/>
            </a:ln>
          </p:spPr>
          <p:txBody>
            <a:bodyPr spcFirstLastPara="1" wrap="square" lIns="121900" tIns="121900" rIns="121900" bIns="121900" anchor="ctr" anchorCtr="0">
              <a:noAutofit/>
            </a:bodyPr>
            <a:lstStyle/>
            <a:p>
              <a:endParaRPr sz="2400"/>
            </a:p>
          </p:txBody>
        </p:sp>
        <p:sp>
          <p:nvSpPr>
            <p:cNvPr id="35" name="Google Shape;2483;p59">
              <a:extLst>
                <a:ext uri="{FF2B5EF4-FFF2-40B4-BE49-F238E27FC236}">
                  <a16:creationId xmlns:a16="http://schemas.microsoft.com/office/drawing/2014/main" id="{1B6F3889-7117-2D1E-4A14-4BAFFBB842F7}"/>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2484;p59">
              <a:extLst>
                <a:ext uri="{FF2B5EF4-FFF2-40B4-BE49-F238E27FC236}">
                  <a16:creationId xmlns:a16="http://schemas.microsoft.com/office/drawing/2014/main" id="{6206ECA3-471E-F559-4F4A-4E3D6D059ECC}"/>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2485;p59">
              <a:extLst>
                <a:ext uri="{FF2B5EF4-FFF2-40B4-BE49-F238E27FC236}">
                  <a16:creationId xmlns:a16="http://schemas.microsoft.com/office/drawing/2014/main" id="{896F4217-1C5D-CBEC-F428-24506337D558}"/>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2486;p59">
              <a:extLst>
                <a:ext uri="{FF2B5EF4-FFF2-40B4-BE49-F238E27FC236}">
                  <a16:creationId xmlns:a16="http://schemas.microsoft.com/office/drawing/2014/main" id="{5AAEB6AF-CD67-5778-7541-B11BECCCB661}"/>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pFill/>
            <a:ln>
              <a:noFill/>
            </a:ln>
          </p:spPr>
          <p:txBody>
            <a:bodyPr spcFirstLastPara="1" wrap="square" lIns="121900" tIns="121900" rIns="121900" bIns="121900" anchor="ctr" anchorCtr="0">
              <a:noAutofit/>
            </a:bodyPr>
            <a:lstStyle/>
            <a:p>
              <a:endParaRPr sz="2400"/>
            </a:p>
          </p:txBody>
        </p:sp>
        <p:sp>
          <p:nvSpPr>
            <p:cNvPr id="39" name="Google Shape;2487;p59">
              <a:extLst>
                <a:ext uri="{FF2B5EF4-FFF2-40B4-BE49-F238E27FC236}">
                  <a16:creationId xmlns:a16="http://schemas.microsoft.com/office/drawing/2014/main" id="{1486C313-0CD8-D00C-6D64-CA588BE215AE}"/>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2488;p59">
              <a:extLst>
                <a:ext uri="{FF2B5EF4-FFF2-40B4-BE49-F238E27FC236}">
                  <a16:creationId xmlns:a16="http://schemas.microsoft.com/office/drawing/2014/main" id="{E364623B-B53F-C6FB-2EE1-821459F38313}"/>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pFill/>
            <a:ln>
              <a:noFill/>
            </a:ln>
          </p:spPr>
          <p:txBody>
            <a:bodyPr spcFirstLastPara="1" wrap="square" lIns="121900" tIns="121900" rIns="121900" bIns="121900" anchor="ctr" anchorCtr="0">
              <a:noAutofit/>
            </a:bodyPr>
            <a:lstStyle/>
            <a:p>
              <a:endParaRPr sz="2400"/>
            </a:p>
          </p:txBody>
        </p:sp>
        <p:sp>
          <p:nvSpPr>
            <p:cNvPr id="41" name="Google Shape;2489;p59">
              <a:extLst>
                <a:ext uri="{FF2B5EF4-FFF2-40B4-BE49-F238E27FC236}">
                  <a16:creationId xmlns:a16="http://schemas.microsoft.com/office/drawing/2014/main" id="{4AAFEF93-E289-83CA-28C6-F7C5C2E64DE4}"/>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pFill/>
            <a:ln>
              <a:noFill/>
            </a:ln>
          </p:spPr>
          <p:txBody>
            <a:bodyPr spcFirstLastPara="1" wrap="square" lIns="121900" tIns="121900" rIns="121900" bIns="121900" anchor="ctr" anchorCtr="0">
              <a:noAutofit/>
            </a:bodyPr>
            <a:lstStyle/>
            <a:p>
              <a:endParaRPr sz="2400"/>
            </a:p>
          </p:txBody>
        </p:sp>
        <p:sp>
          <p:nvSpPr>
            <p:cNvPr id="42" name="Google Shape;2490;p59">
              <a:extLst>
                <a:ext uri="{FF2B5EF4-FFF2-40B4-BE49-F238E27FC236}">
                  <a16:creationId xmlns:a16="http://schemas.microsoft.com/office/drawing/2014/main" id="{ECF484AA-C3D9-E536-DF24-CE62689E707A}"/>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pFill/>
            <a:ln>
              <a:noFill/>
            </a:ln>
          </p:spPr>
          <p:txBody>
            <a:bodyPr spcFirstLastPara="1" wrap="square" lIns="121900" tIns="121900" rIns="121900" bIns="121900" anchor="ctr" anchorCtr="0">
              <a:noAutofit/>
            </a:bodyPr>
            <a:lstStyle/>
            <a:p>
              <a:endParaRPr sz="2400"/>
            </a:p>
          </p:txBody>
        </p:sp>
        <p:sp>
          <p:nvSpPr>
            <p:cNvPr id="43" name="Google Shape;2491;p59">
              <a:extLst>
                <a:ext uri="{FF2B5EF4-FFF2-40B4-BE49-F238E27FC236}">
                  <a16:creationId xmlns:a16="http://schemas.microsoft.com/office/drawing/2014/main" id="{C6FA2ECF-6C8A-FF2C-C847-1132ECC77C2E}"/>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2492;p59">
              <a:extLst>
                <a:ext uri="{FF2B5EF4-FFF2-40B4-BE49-F238E27FC236}">
                  <a16:creationId xmlns:a16="http://schemas.microsoft.com/office/drawing/2014/main" id="{8376A610-97DE-1956-6547-90EF30C786AF}"/>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2493;p59">
              <a:extLst>
                <a:ext uri="{FF2B5EF4-FFF2-40B4-BE49-F238E27FC236}">
                  <a16:creationId xmlns:a16="http://schemas.microsoft.com/office/drawing/2014/main" id="{1FA68BF6-E386-DC06-9B2A-8D92F4D9DE60}"/>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pFill/>
            <a:ln>
              <a:noFill/>
            </a:ln>
          </p:spPr>
          <p:txBody>
            <a:bodyPr spcFirstLastPara="1" wrap="square" lIns="121900" tIns="121900" rIns="121900" bIns="121900" anchor="ctr" anchorCtr="0">
              <a:noAutofit/>
            </a:bodyPr>
            <a:lstStyle/>
            <a:p>
              <a:endParaRPr sz="2400"/>
            </a:p>
          </p:txBody>
        </p:sp>
        <p:sp>
          <p:nvSpPr>
            <p:cNvPr id="46" name="Google Shape;2494;p59">
              <a:extLst>
                <a:ext uri="{FF2B5EF4-FFF2-40B4-BE49-F238E27FC236}">
                  <a16:creationId xmlns:a16="http://schemas.microsoft.com/office/drawing/2014/main" id="{8BE65024-22C2-31D0-E910-DC3E998DE65C}"/>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pFill/>
            <a:ln>
              <a:noFill/>
            </a:ln>
          </p:spPr>
          <p:txBody>
            <a:bodyPr spcFirstLastPara="1" wrap="square" lIns="121900" tIns="121900" rIns="121900" bIns="121900" anchor="ctr" anchorCtr="0">
              <a:noAutofit/>
            </a:bodyPr>
            <a:lstStyle/>
            <a:p>
              <a:endParaRPr sz="2400"/>
            </a:p>
          </p:txBody>
        </p:sp>
        <p:sp>
          <p:nvSpPr>
            <p:cNvPr id="47" name="Google Shape;2495;p59">
              <a:extLst>
                <a:ext uri="{FF2B5EF4-FFF2-40B4-BE49-F238E27FC236}">
                  <a16:creationId xmlns:a16="http://schemas.microsoft.com/office/drawing/2014/main" id="{3C88B705-A9F4-0837-893B-9AA94C6F10B2}"/>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pFill/>
            <a:ln>
              <a:noFill/>
            </a:ln>
          </p:spPr>
          <p:txBody>
            <a:bodyPr spcFirstLastPara="1" wrap="square" lIns="121900" tIns="121900" rIns="121900" bIns="121900" anchor="ctr" anchorCtr="0">
              <a:noAutofit/>
            </a:bodyPr>
            <a:lstStyle/>
            <a:p>
              <a:endParaRPr sz="2400"/>
            </a:p>
          </p:txBody>
        </p:sp>
        <p:sp>
          <p:nvSpPr>
            <p:cNvPr id="48" name="Google Shape;2496;p59">
              <a:extLst>
                <a:ext uri="{FF2B5EF4-FFF2-40B4-BE49-F238E27FC236}">
                  <a16:creationId xmlns:a16="http://schemas.microsoft.com/office/drawing/2014/main" id="{75A545C1-DA59-FFEE-DB53-47CE0BA6E43C}"/>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pFill/>
            <a:ln>
              <a:noFill/>
            </a:ln>
          </p:spPr>
          <p:txBody>
            <a:bodyPr spcFirstLastPara="1" wrap="square" lIns="121900" tIns="121900" rIns="121900" bIns="121900" anchor="ctr" anchorCtr="0">
              <a:noAutofit/>
            </a:bodyPr>
            <a:lstStyle/>
            <a:p>
              <a:endParaRPr sz="2400"/>
            </a:p>
          </p:txBody>
        </p:sp>
        <p:sp>
          <p:nvSpPr>
            <p:cNvPr id="49" name="Google Shape;2497;p59">
              <a:extLst>
                <a:ext uri="{FF2B5EF4-FFF2-40B4-BE49-F238E27FC236}">
                  <a16:creationId xmlns:a16="http://schemas.microsoft.com/office/drawing/2014/main" id="{454BBAFA-0273-5F67-F8BD-E48A8CFA54D7}"/>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pFill/>
            <a:ln>
              <a:noFill/>
            </a:ln>
          </p:spPr>
          <p:txBody>
            <a:bodyPr spcFirstLastPara="1" wrap="square" lIns="121900" tIns="121900" rIns="121900" bIns="121900" anchor="ctr" anchorCtr="0">
              <a:noAutofit/>
            </a:bodyPr>
            <a:lstStyle/>
            <a:p>
              <a:endParaRPr sz="2400"/>
            </a:p>
          </p:txBody>
        </p:sp>
        <p:sp>
          <p:nvSpPr>
            <p:cNvPr id="50" name="Google Shape;2498;p59">
              <a:extLst>
                <a:ext uri="{FF2B5EF4-FFF2-40B4-BE49-F238E27FC236}">
                  <a16:creationId xmlns:a16="http://schemas.microsoft.com/office/drawing/2014/main" id="{CB2C1264-C332-09F8-D0A9-EEDCC6C5824E}"/>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2499;p59">
              <a:extLst>
                <a:ext uri="{FF2B5EF4-FFF2-40B4-BE49-F238E27FC236}">
                  <a16:creationId xmlns:a16="http://schemas.microsoft.com/office/drawing/2014/main" id="{EF355BD8-1B11-90B1-274A-16DD5D082D9F}"/>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2500;p59">
              <a:extLst>
                <a:ext uri="{FF2B5EF4-FFF2-40B4-BE49-F238E27FC236}">
                  <a16:creationId xmlns:a16="http://schemas.microsoft.com/office/drawing/2014/main" id="{C9D5067A-1857-6BAF-58E7-44DF117C366D}"/>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2501;p59">
              <a:extLst>
                <a:ext uri="{FF2B5EF4-FFF2-40B4-BE49-F238E27FC236}">
                  <a16:creationId xmlns:a16="http://schemas.microsoft.com/office/drawing/2014/main" id="{38932364-8522-6AF4-3A25-3A49D7EE7017}"/>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2502;p59">
              <a:extLst>
                <a:ext uri="{FF2B5EF4-FFF2-40B4-BE49-F238E27FC236}">
                  <a16:creationId xmlns:a16="http://schemas.microsoft.com/office/drawing/2014/main" id="{FF763AC2-942A-C779-E53D-F79D3D4499E0}"/>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2503;p59">
              <a:extLst>
                <a:ext uri="{FF2B5EF4-FFF2-40B4-BE49-F238E27FC236}">
                  <a16:creationId xmlns:a16="http://schemas.microsoft.com/office/drawing/2014/main" id="{74170D04-F699-C9D7-ADB3-2F68350EA183}"/>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2504;p59">
              <a:extLst>
                <a:ext uri="{FF2B5EF4-FFF2-40B4-BE49-F238E27FC236}">
                  <a16:creationId xmlns:a16="http://schemas.microsoft.com/office/drawing/2014/main" id="{91959002-6751-4F1A-D63B-870CACAA4E37}"/>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2505;p59">
              <a:extLst>
                <a:ext uri="{FF2B5EF4-FFF2-40B4-BE49-F238E27FC236}">
                  <a16:creationId xmlns:a16="http://schemas.microsoft.com/office/drawing/2014/main" id="{04780481-08AA-1505-4F74-819A5625EDC9}"/>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2506;p59">
              <a:extLst>
                <a:ext uri="{FF2B5EF4-FFF2-40B4-BE49-F238E27FC236}">
                  <a16:creationId xmlns:a16="http://schemas.microsoft.com/office/drawing/2014/main" id="{766D3473-B398-88F9-3B32-235606EB5C2C}"/>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2507;p59">
              <a:extLst>
                <a:ext uri="{FF2B5EF4-FFF2-40B4-BE49-F238E27FC236}">
                  <a16:creationId xmlns:a16="http://schemas.microsoft.com/office/drawing/2014/main" id="{E498B088-D059-9BD9-8605-6FABE2129A72}"/>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pFill/>
            <a:ln>
              <a:noFill/>
            </a:ln>
          </p:spPr>
          <p:txBody>
            <a:bodyPr spcFirstLastPara="1" wrap="square" lIns="121900" tIns="121900" rIns="121900" bIns="121900" anchor="ctr" anchorCtr="0">
              <a:noAutofit/>
            </a:bodyPr>
            <a:lstStyle/>
            <a:p>
              <a:endParaRPr sz="2400"/>
            </a:p>
          </p:txBody>
        </p:sp>
        <p:sp>
          <p:nvSpPr>
            <p:cNvPr id="60" name="Google Shape;2508;p59">
              <a:extLst>
                <a:ext uri="{FF2B5EF4-FFF2-40B4-BE49-F238E27FC236}">
                  <a16:creationId xmlns:a16="http://schemas.microsoft.com/office/drawing/2014/main" id="{82A28AFE-53BC-6E8F-2572-50713641C1BA}"/>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pFill/>
            <a:ln>
              <a:noFill/>
            </a:ln>
          </p:spPr>
          <p:txBody>
            <a:bodyPr spcFirstLastPara="1" wrap="square" lIns="121900" tIns="121900" rIns="121900" bIns="121900" anchor="ctr" anchorCtr="0">
              <a:noAutofit/>
            </a:bodyPr>
            <a:lstStyle/>
            <a:p>
              <a:endParaRPr sz="2400"/>
            </a:p>
          </p:txBody>
        </p:sp>
        <p:sp>
          <p:nvSpPr>
            <p:cNvPr id="61" name="Google Shape;2509;p59">
              <a:extLst>
                <a:ext uri="{FF2B5EF4-FFF2-40B4-BE49-F238E27FC236}">
                  <a16:creationId xmlns:a16="http://schemas.microsoft.com/office/drawing/2014/main" id="{41ECD905-1CA0-5E17-9276-DDC406E06E84}"/>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pFill/>
            <a:ln>
              <a:noFill/>
            </a:ln>
          </p:spPr>
          <p:txBody>
            <a:bodyPr spcFirstLastPara="1" wrap="square" lIns="121900" tIns="121900" rIns="121900" bIns="121900" anchor="ctr" anchorCtr="0">
              <a:noAutofit/>
            </a:bodyPr>
            <a:lstStyle/>
            <a:p>
              <a:endParaRPr sz="2400"/>
            </a:p>
          </p:txBody>
        </p:sp>
        <p:sp>
          <p:nvSpPr>
            <p:cNvPr id="62" name="Google Shape;2510;p59">
              <a:extLst>
                <a:ext uri="{FF2B5EF4-FFF2-40B4-BE49-F238E27FC236}">
                  <a16:creationId xmlns:a16="http://schemas.microsoft.com/office/drawing/2014/main" id="{06AE7B81-48D2-EC58-3D60-1644AA1B81DB}"/>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pFill/>
            <a:ln>
              <a:noFill/>
            </a:ln>
          </p:spPr>
          <p:txBody>
            <a:bodyPr spcFirstLastPara="1" wrap="square" lIns="121900" tIns="121900" rIns="121900" bIns="121900" anchor="ctr" anchorCtr="0">
              <a:noAutofit/>
            </a:bodyPr>
            <a:lstStyle/>
            <a:p>
              <a:endParaRPr sz="2400"/>
            </a:p>
          </p:txBody>
        </p:sp>
        <p:sp>
          <p:nvSpPr>
            <p:cNvPr id="63" name="Google Shape;2511;p59">
              <a:extLst>
                <a:ext uri="{FF2B5EF4-FFF2-40B4-BE49-F238E27FC236}">
                  <a16:creationId xmlns:a16="http://schemas.microsoft.com/office/drawing/2014/main" id="{324AA4ED-9DA5-2C7B-E778-5A9794289A11}"/>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pFill/>
            <a:ln>
              <a:noFill/>
            </a:ln>
          </p:spPr>
          <p:txBody>
            <a:bodyPr spcFirstLastPara="1" wrap="square" lIns="121900" tIns="121900" rIns="121900" bIns="121900" anchor="ctr" anchorCtr="0">
              <a:noAutofit/>
            </a:bodyPr>
            <a:lstStyle/>
            <a:p>
              <a:endParaRPr sz="2400"/>
            </a:p>
          </p:txBody>
        </p:sp>
        <p:sp>
          <p:nvSpPr>
            <p:cNvPr id="64" name="Google Shape;2512;p59">
              <a:extLst>
                <a:ext uri="{FF2B5EF4-FFF2-40B4-BE49-F238E27FC236}">
                  <a16:creationId xmlns:a16="http://schemas.microsoft.com/office/drawing/2014/main" id="{DACF4C9E-57C1-993B-D6C3-6150FD48E12C}"/>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pFill/>
            <a:ln>
              <a:noFill/>
            </a:ln>
          </p:spPr>
          <p:txBody>
            <a:bodyPr spcFirstLastPara="1" wrap="square" lIns="121900" tIns="121900" rIns="121900" bIns="121900" anchor="ctr" anchorCtr="0">
              <a:noAutofit/>
            </a:bodyPr>
            <a:lstStyle/>
            <a:p>
              <a:endParaRPr sz="2400"/>
            </a:p>
          </p:txBody>
        </p:sp>
        <p:sp>
          <p:nvSpPr>
            <p:cNvPr id="65" name="Google Shape;2513;p59">
              <a:extLst>
                <a:ext uri="{FF2B5EF4-FFF2-40B4-BE49-F238E27FC236}">
                  <a16:creationId xmlns:a16="http://schemas.microsoft.com/office/drawing/2014/main" id="{9BD1655A-A357-1288-F2A5-D6FB1C9A7DE3}"/>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66" name="Google Shape;2514;p59">
            <a:extLst>
              <a:ext uri="{FF2B5EF4-FFF2-40B4-BE49-F238E27FC236}">
                <a16:creationId xmlns:a16="http://schemas.microsoft.com/office/drawing/2014/main" id="{997A0B72-E1FD-EA53-40ED-BEDB93595B77}"/>
              </a:ext>
            </a:extLst>
          </p:cNvPr>
          <p:cNvSpPr/>
          <p:nvPr/>
        </p:nvSpPr>
        <p:spPr>
          <a:xfrm>
            <a:off x="3799245" y="2447635"/>
            <a:ext cx="338400" cy="3384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67" name="Google Shape;2515;p59">
            <a:extLst>
              <a:ext uri="{FF2B5EF4-FFF2-40B4-BE49-F238E27FC236}">
                <a16:creationId xmlns:a16="http://schemas.microsoft.com/office/drawing/2014/main" id="{EEA895D6-6883-00D3-A39B-79CC977E5937}"/>
              </a:ext>
            </a:extLst>
          </p:cNvPr>
          <p:cNvSpPr/>
          <p:nvPr/>
        </p:nvSpPr>
        <p:spPr>
          <a:xfrm>
            <a:off x="4719863" y="3960435"/>
            <a:ext cx="338400" cy="3384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sp>
        <p:nvSpPr>
          <p:cNvPr id="68" name="Google Shape;2516;p59">
            <a:extLst>
              <a:ext uri="{FF2B5EF4-FFF2-40B4-BE49-F238E27FC236}">
                <a16:creationId xmlns:a16="http://schemas.microsoft.com/office/drawing/2014/main" id="{5E09856A-082D-2B50-9F49-3F24C98B020D}"/>
              </a:ext>
            </a:extLst>
          </p:cNvPr>
          <p:cNvSpPr/>
          <p:nvPr/>
        </p:nvSpPr>
        <p:spPr>
          <a:xfrm>
            <a:off x="6096137" y="3277374"/>
            <a:ext cx="338400" cy="3384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cxnSp>
        <p:nvCxnSpPr>
          <p:cNvPr id="69" name="Google Shape;2517;p59">
            <a:extLst>
              <a:ext uri="{FF2B5EF4-FFF2-40B4-BE49-F238E27FC236}">
                <a16:creationId xmlns:a16="http://schemas.microsoft.com/office/drawing/2014/main" id="{CDE8BD22-1D9A-A3BE-8BBB-6B6EAE0E9C92}"/>
              </a:ext>
            </a:extLst>
          </p:cNvPr>
          <p:cNvCxnSpPr>
            <a:cxnSpLocks/>
            <a:stCxn id="8" idx="1"/>
            <a:endCxn id="66" idx="2"/>
          </p:cNvCxnSpPr>
          <p:nvPr/>
        </p:nvCxnSpPr>
        <p:spPr>
          <a:xfrm>
            <a:off x="2372348" y="1983689"/>
            <a:ext cx="1426897" cy="633146"/>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70" name="Google Shape;2518;p59">
            <a:extLst>
              <a:ext uri="{FF2B5EF4-FFF2-40B4-BE49-F238E27FC236}">
                <a16:creationId xmlns:a16="http://schemas.microsoft.com/office/drawing/2014/main" id="{62A396CF-9BF4-B6D0-2079-31A4BF073DFA}"/>
              </a:ext>
            </a:extLst>
          </p:cNvPr>
          <p:cNvCxnSpPr>
            <a:stCxn id="10" idx="1"/>
            <a:endCxn id="67" idx="2"/>
          </p:cNvCxnSpPr>
          <p:nvPr/>
        </p:nvCxnSpPr>
        <p:spPr>
          <a:xfrm>
            <a:off x="2346645" y="3397669"/>
            <a:ext cx="2373218" cy="731966"/>
          </a:xfrm>
          <a:prstGeom prst="curvedConnector3">
            <a:avLst>
              <a:gd name="adj1" fmla="val 50000"/>
            </a:avLst>
          </a:prstGeom>
          <a:noFill/>
          <a:ln w="9525" cap="flat" cmpd="sng">
            <a:solidFill>
              <a:schemeClr val="dk1"/>
            </a:solidFill>
            <a:prstDash val="solid"/>
            <a:round/>
            <a:headEnd type="none" w="med" len="med"/>
            <a:tailEnd type="none" w="med" len="med"/>
          </a:ln>
        </p:spPr>
      </p:cxnSp>
      <p:cxnSp>
        <p:nvCxnSpPr>
          <p:cNvPr id="71" name="Google Shape;2519;p59">
            <a:extLst>
              <a:ext uri="{FF2B5EF4-FFF2-40B4-BE49-F238E27FC236}">
                <a16:creationId xmlns:a16="http://schemas.microsoft.com/office/drawing/2014/main" id="{F6CCA02A-DB3A-67BC-7E67-42478F458141}"/>
              </a:ext>
            </a:extLst>
          </p:cNvPr>
          <p:cNvCxnSpPr>
            <a:cxnSpLocks/>
            <a:stCxn id="9" idx="1"/>
            <a:endCxn id="68" idx="2"/>
          </p:cNvCxnSpPr>
          <p:nvPr/>
        </p:nvCxnSpPr>
        <p:spPr>
          <a:xfrm flipV="1">
            <a:off x="2346612" y="3446574"/>
            <a:ext cx="3749525" cy="1299720"/>
          </a:xfrm>
          <a:prstGeom prst="curvedConnector3">
            <a:avLst>
              <a:gd name="adj1" fmla="val 37065"/>
            </a:avLst>
          </a:prstGeom>
          <a:noFill/>
          <a:ln w="9525" cap="flat" cmpd="sng">
            <a:solidFill>
              <a:schemeClr val="dk1"/>
            </a:solidFill>
            <a:prstDash val="solid"/>
            <a:round/>
            <a:headEnd type="none" w="med" len="med"/>
            <a:tailEnd type="none" w="med" len="med"/>
          </a:ln>
        </p:spPr>
      </p:cxnSp>
      <p:sp>
        <p:nvSpPr>
          <p:cNvPr id="93" name="Google Shape;2455;p59">
            <a:extLst>
              <a:ext uri="{FF2B5EF4-FFF2-40B4-BE49-F238E27FC236}">
                <a16:creationId xmlns:a16="http://schemas.microsoft.com/office/drawing/2014/main" id="{26DBDA35-FDF9-597E-7AD1-D457F3E86648}"/>
              </a:ext>
            </a:extLst>
          </p:cNvPr>
          <p:cNvSpPr txBox="1"/>
          <p:nvPr/>
        </p:nvSpPr>
        <p:spPr>
          <a:xfrm flipH="1">
            <a:off x="9141500" y="1443541"/>
            <a:ext cx="2857017" cy="532650"/>
          </a:xfrm>
          <a:prstGeom prst="rect">
            <a:avLst/>
          </a:prstGeom>
          <a:noFill/>
          <a:ln>
            <a:noFill/>
          </a:ln>
        </p:spPr>
        <p:txBody>
          <a:bodyPr spcFirstLastPara="1" wrap="square" lIns="121900" tIns="121900" rIns="121900" bIns="121900" anchor="b" anchorCtr="0">
            <a:noAutofit/>
          </a:bodyPr>
          <a:lstStyle/>
          <a:p>
            <a:pPr>
              <a:lnSpc>
                <a:spcPct val="90000"/>
              </a:lnSpc>
              <a:buSzPts val="3200"/>
            </a:pPr>
            <a:r>
              <a:rPr lang="en-GB" sz="2000" b="1" dirty="0"/>
              <a:t>Europe &amp; Central Asia</a:t>
            </a:r>
            <a:endParaRPr sz="2000" b="1" dirty="0">
              <a:sym typeface="Archivo"/>
            </a:endParaRPr>
          </a:p>
        </p:txBody>
      </p:sp>
      <p:sp>
        <p:nvSpPr>
          <p:cNvPr id="94" name="Google Shape;2514;p59">
            <a:extLst>
              <a:ext uri="{FF2B5EF4-FFF2-40B4-BE49-F238E27FC236}">
                <a16:creationId xmlns:a16="http://schemas.microsoft.com/office/drawing/2014/main" id="{69FEFD93-56AA-E110-D3C4-30187FF397DF}"/>
              </a:ext>
            </a:extLst>
          </p:cNvPr>
          <p:cNvSpPr/>
          <p:nvPr/>
        </p:nvSpPr>
        <p:spPr>
          <a:xfrm>
            <a:off x="6298543" y="2335093"/>
            <a:ext cx="338400" cy="3384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95" name="Google Shape;2517;p59">
            <a:extLst>
              <a:ext uri="{FF2B5EF4-FFF2-40B4-BE49-F238E27FC236}">
                <a16:creationId xmlns:a16="http://schemas.microsoft.com/office/drawing/2014/main" id="{F47204FF-DBB1-6CF0-B5A0-E14AF16C953F}"/>
              </a:ext>
            </a:extLst>
          </p:cNvPr>
          <p:cNvCxnSpPr>
            <a:cxnSpLocks/>
            <a:stCxn id="93" idx="3"/>
          </p:cNvCxnSpPr>
          <p:nvPr/>
        </p:nvCxnSpPr>
        <p:spPr>
          <a:xfrm rot="10800000" flipV="1">
            <a:off x="6636944" y="1709865"/>
            <a:ext cx="2504557" cy="771239"/>
          </a:xfrm>
          <a:prstGeom prst="curvedConnector3">
            <a:avLst>
              <a:gd name="adj1" fmla="val 50000"/>
            </a:avLst>
          </a:prstGeom>
          <a:noFill/>
          <a:ln w="9525" cap="flat" cmpd="sng">
            <a:solidFill>
              <a:schemeClr val="dk1"/>
            </a:solidFill>
            <a:prstDash val="solid"/>
            <a:round/>
            <a:headEnd type="none" w="med" len="med"/>
            <a:tailEnd type="none" w="med" len="med"/>
          </a:ln>
        </p:spPr>
      </p:cxnSp>
      <p:sp>
        <p:nvSpPr>
          <p:cNvPr id="111" name="Google Shape;2514;p59">
            <a:extLst>
              <a:ext uri="{FF2B5EF4-FFF2-40B4-BE49-F238E27FC236}">
                <a16:creationId xmlns:a16="http://schemas.microsoft.com/office/drawing/2014/main" id="{F9DBAEDB-6ACF-213E-9599-9AECEB560644}"/>
              </a:ext>
            </a:extLst>
          </p:cNvPr>
          <p:cNvSpPr/>
          <p:nvPr/>
        </p:nvSpPr>
        <p:spPr>
          <a:xfrm>
            <a:off x="6099436" y="3277374"/>
            <a:ext cx="338400" cy="3384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12" name="Google Shape;2514;p59">
            <a:extLst>
              <a:ext uri="{FF2B5EF4-FFF2-40B4-BE49-F238E27FC236}">
                <a16:creationId xmlns:a16="http://schemas.microsoft.com/office/drawing/2014/main" id="{9FF0C797-FA65-A557-BB98-F70B119E3B4F}"/>
              </a:ext>
            </a:extLst>
          </p:cNvPr>
          <p:cNvSpPr/>
          <p:nvPr/>
        </p:nvSpPr>
        <p:spPr>
          <a:xfrm>
            <a:off x="4725421" y="3960435"/>
            <a:ext cx="338400" cy="3384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15" name="Google Shape;2455;p59">
            <a:extLst>
              <a:ext uri="{FF2B5EF4-FFF2-40B4-BE49-F238E27FC236}">
                <a16:creationId xmlns:a16="http://schemas.microsoft.com/office/drawing/2014/main" id="{A7285F7F-9D32-67E8-2C4F-34080F3477FD}"/>
              </a:ext>
            </a:extLst>
          </p:cNvPr>
          <p:cNvSpPr txBox="1"/>
          <p:nvPr/>
        </p:nvSpPr>
        <p:spPr>
          <a:xfrm flipH="1">
            <a:off x="9186503" y="2940810"/>
            <a:ext cx="2857017" cy="532650"/>
          </a:xfrm>
          <a:prstGeom prst="rect">
            <a:avLst/>
          </a:prstGeom>
          <a:noFill/>
          <a:ln>
            <a:noFill/>
          </a:ln>
        </p:spPr>
        <p:txBody>
          <a:bodyPr spcFirstLastPara="1" wrap="square" lIns="121900" tIns="121900" rIns="121900" bIns="121900" anchor="b" anchorCtr="0">
            <a:noAutofit/>
          </a:bodyPr>
          <a:lstStyle/>
          <a:p>
            <a:pPr>
              <a:lnSpc>
                <a:spcPct val="90000"/>
              </a:lnSpc>
              <a:buSzPts val="3200"/>
            </a:pPr>
            <a:r>
              <a:rPr lang="en-GB" sz="2000" b="1" dirty="0"/>
              <a:t>East Asia &amp; Pacific</a:t>
            </a:r>
            <a:endParaRPr sz="2000" b="1" dirty="0">
              <a:sym typeface="Archivo"/>
            </a:endParaRPr>
          </a:p>
        </p:txBody>
      </p:sp>
      <p:sp>
        <p:nvSpPr>
          <p:cNvPr id="116" name="Google Shape;2514;p59">
            <a:extLst>
              <a:ext uri="{FF2B5EF4-FFF2-40B4-BE49-F238E27FC236}">
                <a16:creationId xmlns:a16="http://schemas.microsoft.com/office/drawing/2014/main" id="{ED2D3E85-3A3E-F7C9-B387-631346FE7C9C}"/>
              </a:ext>
            </a:extLst>
          </p:cNvPr>
          <p:cNvSpPr/>
          <p:nvPr/>
        </p:nvSpPr>
        <p:spPr>
          <a:xfrm>
            <a:off x="8605997" y="3490299"/>
            <a:ext cx="338400" cy="3384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17" name="Google Shape;2517;p59">
            <a:extLst>
              <a:ext uri="{FF2B5EF4-FFF2-40B4-BE49-F238E27FC236}">
                <a16:creationId xmlns:a16="http://schemas.microsoft.com/office/drawing/2014/main" id="{6AA6EAEF-E2DA-28B7-4C0E-10E4ECA1AF46}"/>
              </a:ext>
            </a:extLst>
          </p:cNvPr>
          <p:cNvCxnSpPr>
            <a:cxnSpLocks/>
            <a:stCxn id="115" idx="3"/>
            <a:endCxn id="116" idx="7"/>
          </p:cNvCxnSpPr>
          <p:nvPr/>
        </p:nvCxnSpPr>
        <p:spPr>
          <a:xfrm rot="10800000" flipV="1">
            <a:off x="8894839" y="3207135"/>
            <a:ext cx="291664" cy="332722"/>
          </a:xfrm>
          <a:prstGeom prst="curvedConnector2">
            <a:avLst/>
          </a:prstGeom>
          <a:noFill/>
          <a:ln w="9525" cap="flat" cmpd="sng">
            <a:solidFill>
              <a:schemeClr val="dk1"/>
            </a:solidFill>
            <a:prstDash val="solid"/>
            <a:round/>
            <a:headEnd type="none" w="med" len="med"/>
            <a:tailEnd type="none" w="med" len="med"/>
          </a:ln>
        </p:spPr>
      </p:cxnSp>
      <p:sp>
        <p:nvSpPr>
          <p:cNvPr id="119" name="Google Shape;2455;p59">
            <a:extLst>
              <a:ext uri="{FF2B5EF4-FFF2-40B4-BE49-F238E27FC236}">
                <a16:creationId xmlns:a16="http://schemas.microsoft.com/office/drawing/2014/main" id="{64EF38A3-273A-24C4-BB93-4E6449B2307A}"/>
              </a:ext>
            </a:extLst>
          </p:cNvPr>
          <p:cNvSpPr txBox="1"/>
          <p:nvPr/>
        </p:nvSpPr>
        <p:spPr>
          <a:xfrm flipH="1">
            <a:off x="7332016" y="5296156"/>
            <a:ext cx="2857017" cy="532650"/>
          </a:xfrm>
          <a:prstGeom prst="rect">
            <a:avLst/>
          </a:prstGeom>
          <a:noFill/>
          <a:ln>
            <a:noFill/>
          </a:ln>
        </p:spPr>
        <p:txBody>
          <a:bodyPr spcFirstLastPara="1" wrap="square" lIns="121900" tIns="121900" rIns="121900" bIns="121900" anchor="b" anchorCtr="0">
            <a:noAutofit/>
          </a:bodyPr>
          <a:lstStyle/>
          <a:p>
            <a:pPr>
              <a:lnSpc>
                <a:spcPct val="90000"/>
              </a:lnSpc>
              <a:buSzPts val="3200"/>
            </a:pPr>
            <a:r>
              <a:rPr lang="en-GB" sz="2000" b="1" dirty="0"/>
              <a:t>South Asia</a:t>
            </a:r>
            <a:endParaRPr sz="2000" b="1" dirty="0">
              <a:sym typeface="Archivo"/>
            </a:endParaRPr>
          </a:p>
        </p:txBody>
      </p:sp>
      <p:sp>
        <p:nvSpPr>
          <p:cNvPr id="120" name="Google Shape;2514;p59">
            <a:extLst>
              <a:ext uri="{FF2B5EF4-FFF2-40B4-BE49-F238E27FC236}">
                <a16:creationId xmlns:a16="http://schemas.microsoft.com/office/drawing/2014/main" id="{5FE59209-0DA5-4CF6-6814-BACD292B1280}"/>
              </a:ext>
            </a:extLst>
          </p:cNvPr>
          <p:cNvSpPr/>
          <p:nvPr/>
        </p:nvSpPr>
        <p:spPr>
          <a:xfrm>
            <a:off x="7155811" y="3059795"/>
            <a:ext cx="338400" cy="3384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21" name="Google Shape;2517;p59">
            <a:extLst>
              <a:ext uri="{FF2B5EF4-FFF2-40B4-BE49-F238E27FC236}">
                <a16:creationId xmlns:a16="http://schemas.microsoft.com/office/drawing/2014/main" id="{C9BFB22D-1D42-127F-56D4-2239C7C6A75E}"/>
              </a:ext>
            </a:extLst>
          </p:cNvPr>
          <p:cNvCxnSpPr>
            <a:cxnSpLocks/>
            <a:stCxn id="119" idx="3"/>
            <a:endCxn id="120" idx="4"/>
          </p:cNvCxnSpPr>
          <p:nvPr/>
        </p:nvCxnSpPr>
        <p:spPr>
          <a:xfrm rot="10800000">
            <a:off x="7325012" y="3398195"/>
            <a:ext cx="7005" cy="2164286"/>
          </a:xfrm>
          <a:prstGeom prst="curvedConnector2">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0659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AF7155-F2BE-338B-3F4F-39BFDD19711C}"/>
              </a:ext>
            </a:extLst>
          </p:cNvPr>
          <p:cNvSpPr>
            <a:spLocks noGrp="1"/>
          </p:cNvSpPr>
          <p:nvPr>
            <p:ph type="title"/>
          </p:nvPr>
        </p:nvSpPr>
        <p:spPr/>
        <p:txBody>
          <a:bodyPr/>
          <a:lstStyle/>
          <a:p>
            <a:r>
              <a:rPr lang="en-GB" sz="4400" dirty="0"/>
              <a:t>Summarizing Scenarios</a:t>
            </a:r>
            <a:endParaRPr lang="en-GB" dirty="0"/>
          </a:p>
        </p:txBody>
      </p:sp>
      <p:pic>
        <p:nvPicPr>
          <p:cNvPr id="2" name="Picture 1">
            <a:extLst>
              <a:ext uri="{FF2B5EF4-FFF2-40B4-BE49-F238E27FC236}">
                <a16:creationId xmlns:a16="http://schemas.microsoft.com/office/drawing/2014/main" id="{91B834B2-EC46-CB53-CDB7-36A048E43BCC}"/>
              </a:ext>
            </a:extLst>
          </p:cNvPr>
          <p:cNvPicPr>
            <a:picLocks noChangeAspect="1"/>
          </p:cNvPicPr>
          <p:nvPr/>
        </p:nvPicPr>
        <p:blipFill>
          <a:blip r:embed="rId3"/>
          <a:stretch>
            <a:fillRect/>
          </a:stretch>
        </p:blipFill>
        <p:spPr>
          <a:xfrm>
            <a:off x="10275982" y="22093"/>
            <a:ext cx="1898106" cy="941078"/>
          </a:xfrm>
          <a:prstGeom prst="rect">
            <a:avLst/>
          </a:prstGeom>
        </p:spPr>
      </p:pic>
      <p:grpSp>
        <p:nvGrpSpPr>
          <p:cNvPr id="3" name="组合 14">
            <a:extLst>
              <a:ext uri="{FF2B5EF4-FFF2-40B4-BE49-F238E27FC236}">
                <a16:creationId xmlns:a16="http://schemas.microsoft.com/office/drawing/2014/main" id="{233F1A9A-AA47-7073-2709-370CB3130514}"/>
              </a:ext>
            </a:extLst>
          </p:cNvPr>
          <p:cNvGrpSpPr/>
          <p:nvPr/>
        </p:nvGrpSpPr>
        <p:grpSpPr>
          <a:xfrm>
            <a:off x="152383" y="191370"/>
            <a:ext cx="5080000" cy="601008"/>
            <a:chOff x="2598057" y="395717"/>
            <a:chExt cx="5080000" cy="601008"/>
          </a:xfrm>
        </p:grpSpPr>
        <p:sp>
          <p:nvSpPr>
            <p:cNvPr id="4" name="文本框 15">
              <a:extLst>
                <a:ext uri="{FF2B5EF4-FFF2-40B4-BE49-F238E27FC236}">
                  <a16:creationId xmlns:a16="http://schemas.microsoft.com/office/drawing/2014/main" id="{6C2061A3-ABEA-8F7A-8AF2-2199C55F71F7}"/>
                </a:ext>
              </a:extLst>
            </p:cNvPr>
            <p:cNvSpPr txBox="1"/>
            <p:nvPr/>
          </p:nvSpPr>
          <p:spPr>
            <a:xfrm>
              <a:off x="2598057" y="395717"/>
              <a:ext cx="1966251" cy="323240"/>
            </a:xfrm>
            <a:prstGeom prst="rect">
              <a:avLst/>
            </a:prstGeom>
            <a:noFill/>
          </p:spPr>
          <p:txBody>
            <a:bodyPr wrap="none" rtlCol="0">
              <a:normAutofit/>
              <a:scene3d>
                <a:camera prst="orthographicFront"/>
                <a:lightRig rig="threePt" dir="t"/>
              </a:scene3d>
              <a:sp3d contourW="12700"/>
            </a:bodyPr>
            <a:lstStyle/>
            <a:p>
              <a:r>
                <a:rPr lang="en-US" altLang="en-US" sz="1500" b="1" dirty="0">
                  <a:latin typeface="思源黑体 Normal"/>
                  <a:ea typeface="思源黑体 CN Normal" panose="020B0400000000000000" pitchFamily="34" charset="-122"/>
                  <a:sym typeface="思源黑体 CN Medium" panose="020B0600000000000000" pitchFamily="34" charset="-122"/>
                </a:rPr>
                <a:t>02 Data Dive</a:t>
              </a:r>
            </a:p>
          </p:txBody>
        </p:sp>
        <p:sp>
          <p:nvSpPr>
            <p:cNvPr id="5" name="矩形 16">
              <a:extLst>
                <a:ext uri="{FF2B5EF4-FFF2-40B4-BE49-F238E27FC236}">
                  <a16:creationId xmlns:a16="http://schemas.microsoft.com/office/drawing/2014/main" id="{B52C427A-762D-4F1F-7229-7F38E612E8E1}"/>
                </a:ext>
              </a:extLst>
            </p:cNvPr>
            <p:cNvSpPr/>
            <p:nvPr/>
          </p:nvSpPr>
          <p:spPr>
            <a:xfrm>
              <a:off x="2598057" y="745265"/>
              <a:ext cx="5080000" cy="251460"/>
            </a:xfrm>
            <a:prstGeom prst="rect">
              <a:avLst/>
            </a:prstGeom>
          </p:spPr>
          <p:txBody>
            <a:bodyPr wrap="square">
              <a:normAutofit/>
              <a:scene3d>
                <a:camera prst="orthographicFront"/>
                <a:lightRig rig="threePt" dir="t"/>
              </a:scene3d>
              <a:sp3d contourW="12700"/>
            </a:bodyPr>
            <a:lstStyle/>
            <a:p>
              <a:endParaRPr lang="en-US" altLang="zh-CN" sz="1050" dirty="0">
                <a:latin typeface="思源黑体 CN Medium" panose="020B0600000000000000" pitchFamily="34" charset="-122"/>
                <a:ea typeface="思源黑体 CN Normal" panose="020B0400000000000000" pitchFamily="34" charset="-122"/>
                <a:sym typeface="思源黑体 CN Medium" panose="020B0600000000000000" pitchFamily="34" charset="-122"/>
              </a:endParaRPr>
            </a:p>
          </p:txBody>
        </p:sp>
      </p:grpSp>
      <p:graphicFrame>
        <p:nvGraphicFramePr>
          <p:cNvPr id="6" name="Google Shape;2642;p62">
            <a:extLst>
              <a:ext uri="{FF2B5EF4-FFF2-40B4-BE49-F238E27FC236}">
                <a16:creationId xmlns:a16="http://schemas.microsoft.com/office/drawing/2014/main" id="{92FC73D9-8AC1-F43B-A9B4-96FBE708FD4E}"/>
              </a:ext>
            </a:extLst>
          </p:cNvPr>
          <p:cNvGraphicFramePr/>
          <p:nvPr>
            <p:extLst>
              <p:ext uri="{D42A27DB-BD31-4B8C-83A1-F6EECF244321}">
                <p14:modId xmlns:p14="http://schemas.microsoft.com/office/powerpoint/2010/main" val="622761008"/>
              </p:ext>
            </p:extLst>
          </p:nvPr>
        </p:nvGraphicFramePr>
        <p:xfrm>
          <a:off x="960000" y="2140238"/>
          <a:ext cx="10573734" cy="3786396"/>
        </p:xfrm>
        <a:graphic>
          <a:graphicData uri="http://schemas.openxmlformats.org/drawingml/2006/table">
            <a:tbl>
              <a:tblPr firstRow="1">
                <a:tableStyleId>{21E4AEA4-8DFA-4A89-87EB-49C32662AFE0}</a:tableStyleId>
              </a:tblPr>
              <a:tblGrid>
                <a:gridCol w="2164986">
                  <a:extLst>
                    <a:ext uri="{9D8B030D-6E8A-4147-A177-3AD203B41FA5}">
                      <a16:colId xmlns:a16="http://schemas.microsoft.com/office/drawing/2014/main" val="20000"/>
                    </a:ext>
                  </a:extLst>
                </a:gridCol>
                <a:gridCol w="8408748">
                  <a:extLst>
                    <a:ext uri="{9D8B030D-6E8A-4147-A177-3AD203B41FA5}">
                      <a16:colId xmlns:a16="http://schemas.microsoft.com/office/drawing/2014/main" val="20001"/>
                    </a:ext>
                  </a:extLst>
                </a:gridCol>
              </a:tblGrid>
              <a:tr h="519675">
                <a:tc>
                  <a:txBody>
                    <a:bodyPr/>
                    <a:lstStyle/>
                    <a:p>
                      <a:pPr marL="0" lvl="0" indent="0" algn="ctr" rtl="0">
                        <a:spcBef>
                          <a:spcPts val="0"/>
                        </a:spcBef>
                        <a:spcAft>
                          <a:spcPts val="0"/>
                        </a:spcAft>
                        <a:buNone/>
                      </a:pPr>
                      <a:r>
                        <a:rPr lang="en-GB" sz="1800" b="1" kern="1200" dirty="0">
                          <a:solidFill>
                            <a:schemeClr val="bg1"/>
                          </a:solidFill>
                          <a:sym typeface="Figtree"/>
                        </a:rPr>
                        <a:t>Scenario</a:t>
                      </a:r>
                      <a:endParaRPr sz="1800" b="1" kern="1200" dirty="0">
                        <a:solidFill>
                          <a:schemeClr val="bg1"/>
                        </a:solidFill>
                        <a:latin typeface="Archivo"/>
                        <a:ea typeface="+mj-ea"/>
                        <a:cs typeface="Archivo"/>
                        <a:sym typeface="Figtree"/>
                      </a:endParaRPr>
                    </a:p>
                  </a:txBody>
                  <a:tcPr marL="121900" marR="121900" marT="91433" marB="91433" anchor="ctr"/>
                </a:tc>
                <a:tc>
                  <a:txBody>
                    <a:bodyPr/>
                    <a:lstStyle/>
                    <a:p>
                      <a:pPr marL="0" lvl="0" indent="0" algn="ctr" defTabSz="914400" rtl="0" eaLnBrk="1" latinLnBrk="0" hangingPunct="1">
                        <a:spcBef>
                          <a:spcPts val="0"/>
                        </a:spcBef>
                        <a:spcAft>
                          <a:spcPts val="0"/>
                        </a:spcAft>
                        <a:buNone/>
                      </a:pPr>
                      <a:r>
                        <a:rPr lang="en-GB" sz="1800" b="1" kern="1200" dirty="0">
                          <a:solidFill>
                            <a:schemeClr val="bg1"/>
                          </a:solidFill>
                          <a:sym typeface="Archivo"/>
                        </a:rPr>
                        <a:t>Description</a:t>
                      </a:r>
                      <a:endParaRPr sz="1800" b="1" kern="1200" dirty="0">
                        <a:solidFill>
                          <a:schemeClr val="bg1"/>
                        </a:solidFill>
                        <a:latin typeface="Archivo"/>
                        <a:ea typeface="+mj-ea"/>
                        <a:cs typeface="Archivo"/>
                        <a:sym typeface="Archivo"/>
                      </a:endParaRPr>
                    </a:p>
                  </a:txBody>
                  <a:tcPr marL="121900" marR="121900" marT="91433" marB="91433" anchor="ctr"/>
                </a:tc>
                <a:extLst>
                  <a:ext uri="{0D108BD9-81ED-4DB2-BD59-A6C34878D82A}">
                    <a16:rowId xmlns:a16="http://schemas.microsoft.com/office/drawing/2014/main" val="10000"/>
                  </a:ext>
                </a:extLst>
              </a:tr>
              <a:tr h="515154">
                <a:tc>
                  <a:txBody>
                    <a:bodyPr/>
                    <a:lstStyle/>
                    <a:p>
                      <a:pPr marL="0" lvl="0" indent="0" algn="ctr" defTabSz="914400" rtl="0" eaLnBrk="1" latinLnBrk="0" hangingPunct="1">
                        <a:lnSpc>
                          <a:spcPct val="90000"/>
                        </a:lnSpc>
                        <a:spcBef>
                          <a:spcPts val="0"/>
                        </a:spcBef>
                        <a:spcAft>
                          <a:spcPts val="0"/>
                        </a:spcAft>
                        <a:buSzPts val="3200"/>
                        <a:buNone/>
                      </a:pPr>
                      <a:r>
                        <a:rPr lang="en-GB" sz="1800" b="0" i="0" u="none" strike="noStrike" kern="1200" baseline="0" dirty="0">
                          <a:solidFill>
                            <a:schemeClr val="dk1"/>
                          </a:solidFill>
                          <a:latin typeface="+mn-lt"/>
                          <a:ea typeface="+mn-ea"/>
                          <a:cs typeface="+mn-cs"/>
                        </a:rPr>
                        <a:t>SSP1-1.9</a:t>
                      </a:r>
                      <a:endParaRPr sz="1600" i="0" kern="1200" dirty="0">
                        <a:solidFill>
                          <a:schemeClr val="tx1"/>
                        </a:solidFill>
                        <a:latin typeface="+mj-lt"/>
                        <a:ea typeface="+mj-ea"/>
                        <a:cs typeface="+mj-cs"/>
                        <a:sym typeface="Archivo"/>
                      </a:endParaRPr>
                    </a:p>
                  </a:txBody>
                  <a:tcPr marL="121900" marR="121900" marT="91433" marB="91433" anchor="ctr"/>
                </a:tc>
                <a:tc>
                  <a:txBody>
                    <a:bodyPr/>
                    <a:lstStyle/>
                    <a:p>
                      <a:r>
                        <a:rPr lang="en-GB" sz="1800" b="0" i="0" u="none" strike="noStrike" kern="1200" baseline="0" dirty="0">
                          <a:solidFill>
                            <a:schemeClr val="dk1"/>
                          </a:solidFill>
                          <a:latin typeface="+mn-lt"/>
                          <a:ea typeface="+mn-ea"/>
                          <a:cs typeface="+mn-cs"/>
                        </a:rPr>
                        <a:t>Sustainability: very low GHG emissions: CO2 emissions cut to net zero around 2050</a:t>
                      </a:r>
                      <a:endParaRPr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0001"/>
                  </a:ext>
                </a:extLst>
              </a:tr>
              <a:tr h="623009">
                <a:tc>
                  <a:txBody>
                    <a:bodyPr/>
                    <a:lstStyle/>
                    <a:p>
                      <a:pPr marL="0" lvl="0" indent="0" algn="ctr" rtl="0">
                        <a:spcBef>
                          <a:spcPts val="0"/>
                        </a:spcBef>
                        <a:spcAft>
                          <a:spcPts val="0"/>
                        </a:spcAft>
                        <a:buNone/>
                      </a:pPr>
                      <a:r>
                        <a:rPr lang="en-GB" sz="1800" b="0" i="0" u="none" strike="noStrike" kern="1200" baseline="0" dirty="0">
                          <a:solidFill>
                            <a:schemeClr val="dk1"/>
                          </a:solidFill>
                          <a:latin typeface="+mn-lt"/>
                          <a:ea typeface="+mn-ea"/>
                          <a:cs typeface="+mn-cs"/>
                        </a:rPr>
                        <a:t>SSP1-2.6</a:t>
                      </a:r>
                      <a:endParaRPr lang="en-GB" sz="2000" kern="1200" dirty="0">
                        <a:solidFill>
                          <a:schemeClr val="tx1"/>
                        </a:solidFill>
                        <a:sym typeface="Archivo"/>
                      </a:endParaRPr>
                    </a:p>
                  </a:txBody>
                  <a:tcPr marL="121900" marR="121900" marT="91433" marB="91433" anchor="ctr"/>
                </a:tc>
                <a:tc>
                  <a:txBody>
                    <a:bodyPr/>
                    <a:lstStyle/>
                    <a:p>
                      <a:r>
                        <a:rPr lang="en-GB" sz="1800" b="0" i="0" u="none" strike="noStrike" kern="1200" baseline="0" dirty="0">
                          <a:solidFill>
                            <a:schemeClr val="dk1"/>
                          </a:solidFill>
                          <a:latin typeface="+mn-lt"/>
                          <a:ea typeface="+mn-ea"/>
                          <a:cs typeface="+mn-cs"/>
                        </a:rPr>
                        <a:t>Sustainability: low GHG emissions: CO2 emissions cut to net zero around 2075</a:t>
                      </a:r>
                      <a:endParaRPr lang="en-GB"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0002"/>
                  </a:ext>
                </a:extLst>
              </a:tr>
              <a:tr h="698526">
                <a:tc>
                  <a:txBody>
                    <a:bodyPr/>
                    <a:lstStyle/>
                    <a:p>
                      <a:pPr marL="0" lvl="0" indent="0" algn="ctr" rtl="0">
                        <a:spcBef>
                          <a:spcPts val="0"/>
                        </a:spcBef>
                        <a:spcAft>
                          <a:spcPts val="0"/>
                        </a:spcAft>
                        <a:buNone/>
                      </a:pPr>
                      <a:r>
                        <a:rPr lang="en-GB" sz="1800" b="0" i="0" u="none" strike="noStrike" kern="1200" baseline="0" dirty="0">
                          <a:solidFill>
                            <a:schemeClr val="dk1"/>
                          </a:solidFill>
                          <a:latin typeface="+mn-lt"/>
                          <a:ea typeface="+mn-ea"/>
                          <a:cs typeface="+mn-cs"/>
                        </a:rPr>
                        <a:t>SSP2-4.5</a:t>
                      </a:r>
                      <a:endParaRPr lang="en-GB" sz="1400" b="0" i="0" u="none" strike="noStrike" kern="1200" baseline="0" dirty="0">
                        <a:solidFill>
                          <a:schemeClr val="dk1"/>
                        </a:solidFill>
                        <a:latin typeface="+mn-lt"/>
                        <a:ea typeface="+mn-ea"/>
                        <a:cs typeface="+mn-cs"/>
                        <a:sym typeface="Archivo"/>
                      </a:endParaRPr>
                    </a:p>
                  </a:txBody>
                  <a:tcPr marL="121900" marR="121900" marT="91433" marB="91433" anchor="ctr"/>
                </a:tc>
                <a:tc>
                  <a:txBody>
                    <a:bodyPr/>
                    <a:lstStyle/>
                    <a:p>
                      <a:r>
                        <a:rPr lang="en-GB" sz="1800" b="0" i="0" u="none" strike="noStrike" kern="1200" baseline="0" dirty="0">
                          <a:solidFill>
                            <a:schemeClr val="dk1"/>
                          </a:solidFill>
                          <a:latin typeface="+mn-lt"/>
                          <a:ea typeface="+mn-ea"/>
                          <a:cs typeface="+mn-cs"/>
                        </a:rPr>
                        <a:t>Middle of the road: intermediate GHG emissions: CO2 emissions around current levels until 2050, then falling but not reaching net zero by 2100</a:t>
                      </a:r>
                      <a:endParaRPr lang="en-GB"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1143004195"/>
                  </a:ext>
                </a:extLst>
              </a:tr>
              <a:tr h="698526">
                <a:tc>
                  <a:txBody>
                    <a:bodyPr/>
                    <a:lstStyle/>
                    <a:p>
                      <a:pPr algn="ctr"/>
                      <a:r>
                        <a:rPr lang="en-GB" sz="1800" b="0" i="0" u="none" strike="noStrike" kern="1200" baseline="0" dirty="0">
                          <a:solidFill>
                            <a:schemeClr val="dk1"/>
                          </a:solidFill>
                          <a:latin typeface="+mn-lt"/>
                          <a:ea typeface="+mn-ea"/>
                          <a:cs typeface="+mn-cs"/>
                        </a:rPr>
                        <a:t>SSP3-7.0</a:t>
                      </a:r>
                      <a:endParaRPr lang="en-GB" sz="1400" b="0" i="0" u="none" strike="noStrike" kern="1200" baseline="0" dirty="0">
                        <a:solidFill>
                          <a:schemeClr val="dk1"/>
                        </a:solidFill>
                        <a:latin typeface="+mn-lt"/>
                        <a:ea typeface="+mn-ea"/>
                        <a:cs typeface="+mn-cs"/>
                        <a:sym typeface="Archivo"/>
                      </a:endParaRPr>
                    </a:p>
                  </a:txBody>
                  <a:tcPr marL="121900" marR="121900" marT="91433" marB="91433" anchor="ctr"/>
                </a:tc>
                <a:tc>
                  <a:txBody>
                    <a:bodyPr/>
                    <a:lstStyle/>
                    <a:p>
                      <a:r>
                        <a:rPr lang="en-GB" sz="1800" b="0" i="0" u="none" strike="noStrike" kern="1200" baseline="0" dirty="0">
                          <a:solidFill>
                            <a:schemeClr val="dk1"/>
                          </a:solidFill>
                          <a:latin typeface="+mn-lt"/>
                          <a:ea typeface="+mn-ea"/>
                          <a:cs typeface="+mn-cs"/>
                        </a:rPr>
                        <a:t>Regional rivalry: high GHG emissions: CO2 emissions double by 2100</a:t>
                      </a:r>
                      <a:endParaRPr lang="en-GB"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2948543194"/>
                  </a:ext>
                </a:extLst>
              </a:tr>
              <a:tr h="698526">
                <a:tc>
                  <a:txBody>
                    <a:bodyPr/>
                    <a:lstStyle/>
                    <a:p>
                      <a:pPr algn="ctr"/>
                      <a:r>
                        <a:rPr lang="en-GB" sz="1800" b="0" i="0" u="none" strike="noStrike" kern="1200" baseline="0" dirty="0">
                          <a:solidFill>
                            <a:schemeClr val="dk1"/>
                          </a:solidFill>
                          <a:latin typeface="+mn-lt"/>
                          <a:ea typeface="+mn-ea"/>
                          <a:cs typeface="+mn-cs"/>
                        </a:rPr>
                        <a:t>SSP5-8.5</a:t>
                      </a:r>
                      <a:endParaRPr lang="en-GB" sz="1400" b="0" i="0" u="none" strike="noStrike" kern="1200" baseline="0" dirty="0">
                        <a:solidFill>
                          <a:schemeClr val="dk1"/>
                        </a:solidFill>
                        <a:latin typeface="+mn-lt"/>
                        <a:ea typeface="+mn-ea"/>
                        <a:cs typeface="+mn-cs"/>
                        <a:sym typeface="Archivo"/>
                      </a:endParaRPr>
                    </a:p>
                  </a:txBody>
                  <a:tcPr marL="121900" marR="121900" marT="91433" marB="91433" anchor="ctr"/>
                </a:tc>
                <a:tc>
                  <a:txBody>
                    <a:bodyPr/>
                    <a:lstStyle/>
                    <a:p>
                      <a:r>
                        <a:rPr lang="en-GB" sz="1800" b="0" i="0" u="none" strike="noStrike" kern="1200" baseline="0" dirty="0">
                          <a:solidFill>
                            <a:schemeClr val="dk1"/>
                          </a:solidFill>
                          <a:latin typeface="+mn-lt"/>
                          <a:ea typeface="+mn-ea"/>
                          <a:cs typeface="+mn-cs"/>
                        </a:rPr>
                        <a:t>Fossil-</a:t>
                      </a:r>
                      <a:r>
                        <a:rPr lang="en-GB" sz="1800" b="0" i="0" u="none" strike="noStrike" kern="1200" baseline="0" dirty="0" err="1">
                          <a:solidFill>
                            <a:schemeClr val="dk1"/>
                          </a:solidFill>
                          <a:latin typeface="+mn-lt"/>
                          <a:ea typeface="+mn-ea"/>
                          <a:cs typeface="+mn-cs"/>
                        </a:rPr>
                        <a:t>fueled</a:t>
                      </a:r>
                      <a:r>
                        <a:rPr lang="en-GB" sz="1800" b="0" i="0" u="none" strike="noStrike" kern="1200" baseline="0" dirty="0">
                          <a:solidFill>
                            <a:schemeClr val="dk1"/>
                          </a:solidFill>
                          <a:latin typeface="+mn-lt"/>
                          <a:ea typeface="+mn-ea"/>
                          <a:cs typeface="+mn-cs"/>
                        </a:rPr>
                        <a:t> development: very high GHG emissions: CO2 emissions triple by 2075</a:t>
                      </a:r>
                      <a:endParaRPr lang="en-GB" sz="2000" kern="1200" dirty="0">
                        <a:solidFill>
                          <a:schemeClr val="tx1"/>
                        </a:solidFill>
                        <a:latin typeface="+mj-lt"/>
                        <a:ea typeface="+mj-ea"/>
                        <a:cs typeface="+mj-cs"/>
                        <a:sym typeface="Figtree"/>
                      </a:endParaRPr>
                    </a:p>
                  </a:txBody>
                  <a:tcPr marL="121900" marR="121900" marT="91433" marB="91433" anchor="ctr"/>
                </a:tc>
                <a:extLst>
                  <a:ext uri="{0D108BD9-81ED-4DB2-BD59-A6C34878D82A}">
                    <a16:rowId xmlns:a16="http://schemas.microsoft.com/office/drawing/2014/main" val="2065267481"/>
                  </a:ext>
                </a:extLst>
              </a:tr>
            </a:tbl>
          </a:graphicData>
        </a:graphic>
      </p:graphicFrame>
      <p:sp>
        <p:nvSpPr>
          <p:cNvPr id="8" name="Subtitle 6">
            <a:extLst>
              <a:ext uri="{FF2B5EF4-FFF2-40B4-BE49-F238E27FC236}">
                <a16:creationId xmlns:a16="http://schemas.microsoft.com/office/drawing/2014/main" id="{D1D7258B-0260-4789-0405-F20D542F6470}"/>
              </a:ext>
            </a:extLst>
          </p:cNvPr>
          <p:cNvSpPr txBox="1">
            <a:spLocks/>
          </p:cNvSpPr>
          <p:nvPr/>
        </p:nvSpPr>
        <p:spPr>
          <a:xfrm>
            <a:off x="960000" y="1320934"/>
            <a:ext cx="10834992" cy="763600"/>
          </a:xfrm>
          <a:prstGeom prst="rect">
            <a:avLst/>
          </a:prstGeom>
        </p:spPr>
        <p:txBody>
          <a:bodyPr spcFirstLastPara="1" vert="horz" wrap="square" lIns="91425" tIns="91425" rIns="91425" bIns="91425" rtlCol="0" anchor="b" anchorCtr="0">
            <a:noAutofit/>
          </a:bodyPr>
          <a:lstStyle>
            <a:lvl1pPr marL="228600" lvl="0" indent="-228600" algn="ctr" defTabSz="914400" rtl="0" eaLnBrk="1" latinLnBrk="0" hangingPunct="1">
              <a:lnSpc>
                <a:spcPct val="100000"/>
              </a:lnSpc>
              <a:spcBef>
                <a:spcPts val="0"/>
              </a:spcBef>
              <a:spcAft>
                <a:spcPts val="0"/>
              </a:spcAft>
              <a:buSzPts val="2400"/>
              <a:buFont typeface="Bebas Neue"/>
              <a:buNone/>
              <a:defRPr sz="3200" b="1" kern="1200">
                <a:solidFill>
                  <a:schemeClr val="dk1"/>
                </a:solidFill>
                <a:latin typeface="Archivo"/>
                <a:ea typeface="Archivo"/>
                <a:cs typeface="Archivo"/>
                <a:sym typeface="Archivo"/>
              </a:defRPr>
            </a:lvl1pPr>
            <a:lvl2pPr marL="685800" lvl="1"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2pPr>
            <a:lvl3pPr marL="1143000" lvl="2"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3pPr>
            <a:lvl4pPr marL="1600200" lvl="3"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4pPr>
            <a:lvl5pPr marL="2057400" lvl="4"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5pPr>
            <a:lvl6pPr marL="2514600" lvl="5"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6pPr>
            <a:lvl7pPr marL="2971800" lvl="6"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7pPr>
            <a:lvl8pPr marL="3429000" lvl="7"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8pPr>
            <a:lvl9pPr marL="3886200" lvl="8" indent="-228600" algn="ctr" defTabSz="914400" rtl="0" eaLnBrk="1" latinLnBrk="0" hangingPunct="1">
              <a:lnSpc>
                <a:spcPct val="100000"/>
              </a:lnSpc>
              <a:spcBef>
                <a:spcPts val="0"/>
              </a:spcBef>
              <a:spcAft>
                <a:spcPts val="0"/>
              </a:spcAft>
              <a:buSzPts val="2400"/>
              <a:buFont typeface="Bebas Neue"/>
              <a:buNone/>
              <a:defRPr sz="3200" kern="1200">
                <a:solidFill>
                  <a:schemeClr val="tx1"/>
                </a:solidFill>
                <a:latin typeface="Bebas Neue"/>
                <a:ea typeface="Bebas Neue"/>
                <a:cs typeface="Bebas Neue"/>
                <a:sym typeface="Bebas Neue"/>
              </a:defRPr>
            </a:lvl9pPr>
          </a:lstStyle>
          <a:p>
            <a:pPr algn="l"/>
            <a:r>
              <a:rPr lang="en-GB" sz="2000" b="0" i="1" dirty="0">
                <a:solidFill>
                  <a:schemeClr val="tx1"/>
                </a:solidFill>
                <a:latin typeface="+mj-lt"/>
                <a:ea typeface="+mj-ea"/>
                <a:cs typeface="+mj-cs"/>
              </a:rPr>
              <a:t>IPCC projections present five focused Shared Socioeconomic Pathways (SSPs) scenarios, depicting</a:t>
            </a:r>
          </a:p>
          <a:p>
            <a:pPr algn="l"/>
            <a:r>
              <a:rPr lang="en-GB" sz="2000" b="0" i="1" dirty="0">
                <a:solidFill>
                  <a:schemeClr val="tx1"/>
                </a:solidFill>
                <a:latin typeface="+mj-lt"/>
                <a:ea typeface="+mj-ea"/>
                <a:cs typeface="+mj-cs"/>
              </a:rPr>
              <a:t>plausible future socio-economic developments</a:t>
            </a:r>
          </a:p>
        </p:txBody>
      </p:sp>
    </p:spTree>
    <p:extLst>
      <p:ext uri="{BB962C8B-B14F-4D97-AF65-F5344CB8AC3E}">
        <p14:creationId xmlns:p14="http://schemas.microsoft.com/office/powerpoint/2010/main" val="2053114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58A7"/>
      </a:accent1>
      <a:accent2>
        <a:srgbClr val="1A84CD"/>
      </a:accent2>
      <a:accent3>
        <a:srgbClr val="4A73CA"/>
      </a:accent3>
      <a:accent4>
        <a:srgbClr val="FF9B36"/>
      </a:accent4>
      <a:accent5>
        <a:srgbClr val="9B9A9A"/>
      </a:accent5>
      <a:accent6>
        <a:srgbClr val="BABABA"/>
      </a:accent6>
      <a:hlink>
        <a:srgbClr val="046EA4"/>
      </a:hlink>
      <a:folHlink>
        <a:srgbClr val="BFBFBF"/>
      </a:folHlink>
    </a:clrScheme>
    <a:fontScheme name="Office">
      <a:majorFont>
        <a:latin typeface="等线 Light" panose="020F0302020204030204"/>
        <a:ea typeface="等线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等线"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4746</TotalTime>
  <Words>3163</Words>
  <Application>Microsoft Office PowerPoint</Application>
  <PresentationFormat>Widescreen</PresentationFormat>
  <Paragraphs>402</Paragraphs>
  <Slides>25</Slides>
  <Notes>25</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等线</vt:lpstr>
      <vt:lpstr>等线 Light</vt:lpstr>
      <vt:lpstr>Anaheim</vt:lpstr>
      <vt:lpstr>Archivo</vt:lpstr>
      <vt:lpstr>Archivo Light</vt:lpstr>
      <vt:lpstr>Arial</vt:lpstr>
      <vt:lpstr>Bebas Neue</vt:lpstr>
      <vt:lpstr>Calibri</vt:lpstr>
      <vt:lpstr>CMR12</vt:lpstr>
      <vt:lpstr>Figtree</vt:lpstr>
      <vt:lpstr>NexusSerifWebPro</vt:lpstr>
      <vt:lpstr>Nunito Light</vt:lpstr>
      <vt:lpstr>Söhne</vt:lpstr>
      <vt:lpstr>思源黑体 CN Medium</vt:lpstr>
      <vt:lpstr>思源黑体 Normal</vt:lpstr>
      <vt:lpstr>Office 主题​​</vt:lpstr>
      <vt:lpstr>Floods &amp; Death Toll </vt:lpstr>
      <vt:lpstr>Table of contents</vt:lpstr>
      <vt:lpstr>Understanding Floods</vt:lpstr>
      <vt:lpstr>Exploring Floods</vt:lpstr>
      <vt:lpstr>Assumptions</vt:lpstr>
      <vt:lpstr>Data Dive</vt:lpstr>
      <vt:lpstr>Summarizing Data</vt:lpstr>
      <vt:lpstr>Summarizing Regions</vt:lpstr>
      <vt:lpstr>Summarizing Scenarios</vt:lpstr>
      <vt:lpstr>Exploratory Data Analysis - Historical data</vt:lpstr>
      <vt:lpstr>Exploratory Data Analysis - Historical data</vt:lpstr>
      <vt:lpstr>Exploratory Data Analysis - Projections</vt:lpstr>
      <vt:lpstr>Analytical Framework</vt:lpstr>
      <vt:lpstr>Focused Methods</vt:lpstr>
      <vt:lpstr>Results</vt:lpstr>
      <vt:lpstr>Frequency</vt:lpstr>
      <vt:lpstr>Severity – Average Death per flood event</vt:lpstr>
      <vt:lpstr>Annual Deaths</vt:lpstr>
      <vt:lpstr>World</vt:lpstr>
      <vt:lpstr>Closing Remarks</vt:lpstr>
      <vt:lpstr>Key Findings</vt:lpstr>
      <vt:lpstr>Limitations and Future Study</vt:lpstr>
      <vt:lpstr>Thank you very much</vt:lpstr>
      <vt:lpstr>Exploratory Data Analysis - Historical data</vt:lpstr>
      <vt:lpstr>Severity – Average Death per flood event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angelrui0511@outlook.com</dc:creator>
  <cp:lastModifiedBy>Manunpat Sirijaturaporn</cp:lastModifiedBy>
  <cp:revision>33</cp:revision>
  <dcterms:created xsi:type="dcterms:W3CDTF">2022-05-05T07:21:42Z</dcterms:created>
  <dcterms:modified xsi:type="dcterms:W3CDTF">2023-08-29T21:58:15Z</dcterms:modified>
</cp:coreProperties>
</file>