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Default Extension="wdp" ContentType="image/vnd.ms-photo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8"/>
  </p:notesMasterIdLst>
  <p:sldIdLst>
    <p:sldId id="301" r:id="rId2"/>
    <p:sldId id="259" r:id="rId3"/>
    <p:sldId id="260" r:id="rId4"/>
    <p:sldId id="261" r:id="rId5"/>
    <p:sldId id="297" r:id="rId6"/>
    <p:sldId id="293" r:id="rId7"/>
    <p:sldId id="298" r:id="rId8"/>
    <p:sldId id="280" r:id="rId9"/>
    <p:sldId id="299" r:id="rId10"/>
    <p:sldId id="289" r:id="rId11"/>
    <p:sldId id="314" r:id="rId12"/>
    <p:sldId id="315" r:id="rId13"/>
    <p:sldId id="316" r:id="rId14"/>
    <p:sldId id="290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02" r:id="rId27"/>
  </p:sldIdLst>
  <p:sldSz cx="12192000" cy="6858000"/>
  <p:notesSz cx="6858000" cy="9144000"/>
  <p:embeddedFontLst>
    <p:embeddedFont>
      <p:font typeface="微软雅黑" pitchFamily="34" charset="-122"/>
      <p:regular r:id="rId29"/>
      <p:bold r:id="rId30"/>
    </p:embeddedFont>
    <p:embeddedFont>
      <p:font typeface="方正苏新诗柳楷简体-yolan" charset="-122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Arial Black" pitchFamily="34" charset="0"/>
      <p:bold r:id="rId36"/>
    </p:embeddedFont>
  </p:embeddedFontLst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BFBFBF"/>
    <a:srgbClr val="5959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4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48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1BDD3-BF46-4808-89D8-CECC4E675FA5}" type="doc">
      <dgm:prSet loTypeId="urn:microsoft.com/office/officeart/2005/8/layout/orgChart1" loCatId="hierarchy" qsTypeId="urn:microsoft.com/office/officeart/2005/8/quickstyle/simple3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3BF47A0-7BE9-4097-82FD-91024D93629F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</a:rPr>
            <a:t>企业智能数据管理系统</a:t>
          </a:r>
        </a:p>
      </dgm:t>
    </dgm:pt>
    <dgm:pt modelId="{EDB15177-F88D-4DF2-8EEE-7391CE1E7778}" type="parTrans" cxnId="{9F630FC3-DD42-4CE9-A035-76D77309671D}">
      <dgm:prSet/>
      <dgm:spPr/>
      <dgm:t>
        <a:bodyPr/>
        <a:lstStyle/>
        <a:p>
          <a:endParaRPr lang="zh-CN" altLang="en-US" sz="1000"/>
        </a:p>
      </dgm:t>
    </dgm:pt>
    <dgm:pt modelId="{40960F4E-940B-4539-A15B-0DAD4376120D}" type="sibTrans" cxnId="{9F630FC3-DD42-4CE9-A035-76D77309671D}">
      <dgm:prSet/>
      <dgm:spPr/>
      <dgm:t>
        <a:bodyPr/>
        <a:lstStyle/>
        <a:p>
          <a:endParaRPr lang="zh-CN" altLang="en-US" sz="1000"/>
        </a:p>
      </dgm:t>
    </dgm:pt>
    <dgm:pt modelId="{D2856E0E-0D7E-4055-A217-842D019B4A0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/>
            <a:t>模型管理</a:t>
          </a:r>
        </a:p>
      </dgm:t>
    </dgm:pt>
    <dgm:pt modelId="{B1291073-E706-48D9-9E0F-5B99CA9091FA}" type="parTrans" cxnId="{2B5E24F5-4C9A-487F-8244-29154ABC2C8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BF69439B-9420-4059-BB1A-6AF85CC59173}" type="sibTrans" cxnId="{2B5E24F5-4C9A-487F-8244-29154ABC2C81}">
      <dgm:prSet/>
      <dgm:spPr/>
      <dgm:t>
        <a:bodyPr/>
        <a:lstStyle/>
        <a:p>
          <a:endParaRPr lang="zh-CN" altLang="en-US"/>
        </a:p>
      </dgm:t>
    </dgm:pt>
    <dgm:pt modelId="{A1DA04AD-C67F-4233-BE40-12AE15E164D9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/>
            <a:t>微服务管理</a:t>
          </a:r>
        </a:p>
      </dgm:t>
    </dgm:pt>
    <dgm:pt modelId="{B98F6868-42C6-40C4-B620-C49EC08E99F2}" type="parTrans" cxnId="{A4521D60-BC7E-482D-9890-33B9A6B8D06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14F70767-9200-4B11-9345-F21FE460C252}" type="sibTrans" cxnId="{A4521D60-BC7E-482D-9890-33B9A6B8D060}">
      <dgm:prSet/>
      <dgm:spPr/>
      <dgm:t>
        <a:bodyPr/>
        <a:lstStyle/>
        <a:p>
          <a:endParaRPr lang="zh-CN" altLang="en-US"/>
        </a:p>
      </dgm:t>
    </dgm:pt>
    <dgm:pt modelId="{C8580D4D-17BD-4306-B175-A0C83CB74AB8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/>
            <a:t>流程管理</a:t>
          </a:r>
        </a:p>
      </dgm:t>
    </dgm:pt>
    <dgm:pt modelId="{B98BBA75-0E3D-47A0-BCB5-6BE199299C2D}" type="parTrans" cxnId="{8F436118-B13B-4737-B149-9EEC99CCBD9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0AF98AC5-B560-4F2F-AC02-A5269B4DED74}" type="sibTrans" cxnId="{8F436118-B13B-4737-B149-9EEC99CCBD9C}">
      <dgm:prSet/>
      <dgm:spPr/>
      <dgm:t>
        <a:bodyPr/>
        <a:lstStyle/>
        <a:p>
          <a:endParaRPr lang="zh-CN" altLang="en-US"/>
        </a:p>
      </dgm:t>
    </dgm:pt>
    <dgm:pt modelId="{7F88952C-534C-43F7-B487-8BE17A5B3E05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应用</a:t>
          </a:r>
        </a:p>
      </dgm:t>
    </dgm:pt>
    <dgm:pt modelId="{7FA4272E-0257-4AAF-A067-1357101696D3}" type="parTrans" cxnId="{27C5DF19-1ACF-4606-AC8A-47B1579E7E8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07AEA0F5-D187-491C-AE04-0341F0F7AF45}" type="sibTrans" cxnId="{27C5DF19-1ACF-4606-AC8A-47B1579E7E8A}">
      <dgm:prSet/>
      <dgm:spPr/>
      <dgm:t>
        <a:bodyPr/>
        <a:lstStyle/>
        <a:p>
          <a:endParaRPr lang="zh-CN" altLang="en-US"/>
        </a:p>
      </dgm:t>
    </dgm:pt>
    <dgm:pt modelId="{8342BCAF-509C-4D39-A14C-24ECDC6D0FA4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场景</a:t>
          </a:r>
        </a:p>
      </dgm:t>
    </dgm:pt>
    <dgm:pt modelId="{60072C0F-2770-4E8F-9FA6-8FFEE86BEF0F}" type="parTrans" cxnId="{786E024C-F189-41E0-A7E9-66FF72A6FA5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35CF8CF6-E919-41E2-B5F3-F55DF71693AC}" type="sibTrans" cxnId="{786E024C-F189-41E0-A7E9-66FF72A6FA59}">
      <dgm:prSet/>
      <dgm:spPr/>
      <dgm:t>
        <a:bodyPr/>
        <a:lstStyle/>
        <a:p>
          <a:endParaRPr lang="zh-CN" altLang="en-US"/>
        </a:p>
      </dgm:t>
    </dgm:pt>
    <dgm:pt modelId="{94BD9360-C91B-4AE1-9C14-2217B2F3BF64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词库</a:t>
          </a:r>
        </a:p>
      </dgm:t>
    </dgm:pt>
    <dgm:pt modelId="{6D3BCD3F-2FDD-4134-8560-F83C9BEE1B6C}" type="parTrans" cxnId="{78334A84-691C-4C7C-A420-E16031E80E6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316C5913-F8D9-47BC-A2B6-F6DE2B26B5D0}" type="sibTrans" cxnId="{78334A84-691C-4C7C-A420-E16031E80E63}">
      <dgm:prSet/>
      <dgm:spPr/>
      <dgm:t>
        <a:bodyPr/>
        <a:lstStyle/>
        <a:p>
          <a:endParaRPr lang="zh-CN" altLang="en-US"/>
        </a:p>
      </dgm:t>
    </dgm:pt>
    <dgm:pt modelId="{1C1E4CAB-2051-4EAB-83A8-D6BCBA07AFD8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模型</a:t>
          </a:r>
        </a:p>
      </dgm:t>
    </dgm:pt>
    <dgm:pt modelId="{F02721CC-2DFE-4457-8798-4F5F695A150B}" type="parTrans" cxnId="{DE35CE71-DBC3-4E39-AE79-0B87BA1EBB2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F3A48804-373D-4BC2-B4A5-495313DFBB2F}" type="sibTrans" cxnId="{DE35CE71-DBC3-4E39-AE79-0B87BA1EBB2D}">
      <dgm:prSet/>
      <dgm:spPr/>
      <dgm:t>
        <a:bodyPr/>
        <a:lstStyle/>
        <a:p>
          <a:endParaRPr lang="zh-CN" altLang="en-US"/>
        </a:p>
      </dgm:t>
    </dgm:pt>
    <dgm:pt modelId="{DFB03ACD-650B-4FC6-9C01-0A428E2C2C7D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微服务列表</a:t>
          </a:r>
        </a:p>
      </dgm:t>
    </dgm:pt>
    <dgm:pt modelId="{36AC5DAD-95D1-4AB5-88B4-CFBA81C311BD}" type="parTrans" cxnId="{A6A6E88B-9C85-4BE9-822B-811BEA34490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E927FE7A-7BA9-4B13-978F-C81E2FC1865C}" type="sibTrans" cxnId="{A6A6E88B-9C85-4BE9-822B-811BEA344901}">
      <dgm:prSet/>
      <dgm:spPr/>
      <dgm:t>
        <a:bodyPr/>
        <a:lstStyle/>
        <a:p>
          <a:endParaRPr lang="zh-CN" altLang="en-US"/>
        </a:p>
      </dgm:t>
    </dgm:pt>
    <dgm:pt modelId="{878E5EB9-17CA-45EA-91E6-F2773544D02F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添加微服务</a:t>
          </a:r>
        </a:p>
      </dgm:t>
    </dgm:pt>
    <dgm:pt modelId="{20F8BC44-66DE-4FAF-A982-E90713DEC42E}" type="parTrans" cxnId="{7F38152A-516D-4B37-B2C3-A94BF231D85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97AC9FEA-8478-4D51-9944-85F9B267C24C}" type="sibTrans" cxnId="{7F38152A-516D-4B37-B2C3-A94BF231D851}">
      <dgm:prSet/>
      <dgm:spPr/>
      <dgm:t>
        <a:bodyPr/>
        <a:lstStyle/>
        <a:p>
          <a:endParaRPr lang="zh-CN" altLang="en-US"/>
        </a:p>
      </dgm:t>
    </dgm:pt>
    <dgm:pt modelId="{91B01C04-670B-4267-B948-B6B5C6E46DAA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编辑微服务</a:t>
          </a:r>
        </a:p>
      </dgm:t>
    </dgm:pt>
    <dgm:pt modelId="{D96D9290-45A7-443E-8CFE-342D8589733E}" type="parTrans" cxnId="{498E6137-F199-4EFB-BD42-8F3A34CABF4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EE0C0852-EE9E-41AE-8081-D961738B99F9}" type="sibTrans" cxnId="{498E6137-F199-4EFB-BD42-8F3A34CABF42}">
      <dgm:prSet/>
      <dgm:spPr/>
      <dgm:t>
        <a:bodyPr/>
        <a:lstStyle/>
        <a:p>
          <a:endParaRPr lang="zh-CN" altLang="en-US"/>
        </a:p>
      </dgm:t>
    </dgm:pt>
    <dgm:pt modelId="{C081D107-7690-4B8B-9EB8-4888A9A44024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删除微服务</a:t>
          </a:r>
        </a:p>
      </dgm:t>
    </dgm:pt>
    <dgm:pt modelId="{C1010ACF-C3A1-41F3-A608-DD2FC0EFC7CA}" type="parTrans" cxnId="{4618BA2B-7D5F-47F5-B2CC-50A772DEDF5B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6B308032-DF65-4023-A8D8-02EE2C2EC94F}" type="sibTrans" cxnId="{4618BA2B-7D5F-47F5-B2CC-50A772DEDF5B}">
      <dgm:prSet/>
      <dgm:spPr/>
      <dgm:t>
        <a:bodyPr/>
        <a:lstStyle/>
        <a:p>
          <a:endParaRPr lang="zh-CN" altLang="en-US"/>
        </a:p>
      </dgm:t>
    </dgm:pt>
    <dgm:pt modelId="{C85DA9CA-E39C-4AA4-9478-DE0131B6D164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流程列表</a:t>
          </a:r>
        </a:p>
      </dgm:t>
    </dgm:pt>
    <dgm:pt modelId="{762F4DCC-4087-41BB-81F1-AAB0C77DC2A2}" type="parTrans" cxnId="{8F2FC0B7-62E9-4F09-933D-009539CF2D9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BDBC957F-914A-4C33-A741-DAEBFBEAD7E7}" type="sibTrans" cxnId="{8F2FC0B7-62E9-4F09-933D-009539CF2D92}">
      <dgm:prSet/>
      <dgm:spPr/>
      <dgm:t>
        <a:bodyPr/>
        <a:lstStyle/>
        <a:p>
          <a:endParaRPr lang="zh-CN" altLang="en-US"/>
        </a:p>
      </dgm:t>
    </dgm:pt>
    <dgm:pt modelId="{244B1153-F421-4F90-A625-DC00B5DDED35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添加流程</a:t>
          </a:r>
        </a:p>
      </dgm:t>
    </dgm:pt>
    <dgm:pt modelId="{47CA3FE1-2537-4ED7-BEB2-76C518DF5DD9}" type="parTrans" cxnId="{E3C4C9FB-BE36-4D81-B520-FCCE1DEEA00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431CB75F-CD9B-4D4D-8DDE-61A85A21B0DE}" type="sibTrans" cxnId="{E3C4C9FB-BE36-4D81-B520-FCCE1DEEA003}">
      <dgm:prSet/>
      <dgm:spPr/>
      <dgm:t>
        <a:bodyPr/>
        <a:lstStyle/>
        <a:p>
          <a:endParaRPr lang="zh-CN" altLang="en-US"/>
        </a:p>
      </dgm:t>
    </dgm:pt>
    <dgm:pt modelId="{07C7BCE9-1FE0-4285-8871-41B7514A6766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编辑流程</a:t>
          </a:r>
        </a:p>
      </dgm:t>
    </dgm:pt>
    <dgm:pt modelId="{C89E354A-70AC-4D25-A2A6-E87DFAC2879F}" type="parTrans" cxnId="{8F107431-D69C-4136-A5D2-B50DE31A4CF6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91812EC9-1E89-4676-A4B1-3F47B366CD1B}" type="sibTrans" cxnId="{8F107431-D69C-4136-A5D2-B50DE31A4CF6}">
      <dgm:prSet/>
      <dgm:spPr/>
      <dgm:t>
        <a:bodyPr/>
        <a:lstStyle/>
        <a:p>
          <a:endParaRPr lang="zh-CN" altLang="en-US"/>
        </a:p>
      </dgm:t>
    </dgm:pt>
    <dgm:pt modelId="{BF3FCF9F-7F35-4005-BB3D-1988E0BEECD1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删除流程</a:t>
          </a:r>
        </a:p>
      </dgm:t>
    </dgm:pt>
    <dgm:pt modelId="{3F0FDF8A-FA46-416D-BB80-090181D03CD0}" type="parTrans" cxnId="{0BC96A41-E679-4D73-8B8C-94433018740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5F76FCFC-EA75-460F-B1E2-CAF45753CB73}" type="sibTrans" cxnId="{0BC96A41-E679-4D73-8B8C-944330187400}">
      <dgm:prSet/>
      <dgm:spPr/>
      <dgm:t>
        <a:bodyPr/>
        <a:lstStyle/>
        <a:p>
          <a:endParaRPr lang="zh-CN" altLang="en-US"/>
        </a:p>
      </dgm:t>
    </dgm:pt>
    <dgm:pt modelId="{7A006717-D97A-48F1-A477-79A9FBFF37FC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应用列表</a:t>
          </a:r>
        </a:p>
      </dgm:t>
    </dgm:pt>
    <dgm:pt modelId="{7C6019E3-BF04-40EB-BDBA-A1BAEBE9536A}" type="parTrans" cxnId="{304A8D3F-9236-4E79-A904-6ECC14659AE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15A0466C-3D7F-416E-B16B-C30B14CCC97B}" type="sibTrans" cxnId="{304A8D3F-9236-4E79-A904-6ECC14659AE7}">
      <dgm:prSet/>
      <dgm:spPr/>
      <dgm:t>
        <a:bodyPr/>
        <a:lstStyle/>
        <a:p>
          <a:endParaRPr lang="zh-CN" altLang="en-US"/>
        </a:p>
      </dgm:t>
    </dgm:pt>
    <dgm:pt modelId="{14BA8B7D-FC81-4C53-BE71-92B572CC4AEC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添加应用</a:t>
          </a:r>
        </a:p>
      </dgm:t>
    </dgm:pt>
    <dgm:pt modelId="{B00F6208-49A1-4609-A948-333E44AEA40E}" type="parTrans" cxnId="{25F82753-969C-41EF-A24B-83B63A02AE14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BB454D04-7905-4753-A421-DF75C4CE63F7}" type="sibTrans" cxnId="{25F82753-969C-41EF-A24B-83B63A02AE14}">
      <dgm:prSet/>
      <dgm:spPr/>
      <dgm:t>
        <a:bodyPr/>
        <a:lstStyle/>
        <a:p>
          <a:endParaRPr lang="zh-CN" altLang="en-US"/>
        </a:p>
      </dgm:t>
    </dgm:pt>
    <dgm:pt modelId="{B7FEC96C-1076-43DD-B9F6-853C677061D2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编辑应用</a:t>
          </a:r>
        </a:p>
      </dgm:t>
    </dgm:pt>
    <dgm:pt modelId="{B64AB023-1179-47D3-B483-4707405270A4}" type="parTrans" cxnId="{3A5A92D1-9385-4994-8ECB-C59E6185C485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8F7022AA-9F51-4F76-94D2-B692FD9D0C64}" type="sibTrans" cxnId="{3A5A92D1-9385-4994-8ECB-C59E6185C485}">
      <dgm:prSet/>
      <dgm:spPr/>
      <dgm:t>
        <a:bodyPr/>
        <a:lstStyle/>
        <a:p>
          <a:endParaRPr lang="zh-CN" altLang="en-US"/>
        </a:p>
      </dgm:t>
    </dgm:pt>
    <dgm:pt modelId="{8ABBD19D-7CC8-4D71-93B2-FD60FF6ECB16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删除应用</a:t>
          </a:r>
        </a:p>
      </dgm:t>
    </dgm:pt>
    <dgm:pt modelId="{0842A5FC-BB5B-4D65-A81C-00C9CA378A41}" type="parTrans" cxnId="{F8B26028-913B-4740-8887-702887E28024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FC83870D-5AA0-46E9-BD4E-E078A1949C57}" type="sibTrans" cxnId="{F8B26028-913B-4740-8887-702887E28024}">
      <dgm:prSet/>
      <dgm:spPr/>
      <dgm:t>
        <a:bodyPr/>
        <a:lstStyle/>
        <a:p>
          <a:endParaRPr lang="zh-CN" altLang="en-US"/>
        </a:p>
      </dgm:t>
    </dgm:pt>
    <dgm:pt modelId="{F2421D60-783B-4DD2-B64A-72251A3E13D2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场景列表</a:t>
          </a:r>
        </a:p>
      </dgm:t>
    </dgm:pt>
    <dgm:pt modelId="{8FA0EC63-D89F-441A-9F47-D01FB79D386C}" type="parTrans" cxnId="{667A34A7-AEF4-4800-8F18-E3FA41CF7E3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9F2C7F6B-379D-4B20-A848-75F8FB988117}" type="sibTrans" cxnId="{667A34A7-AEF4-4800-8F18-E3FA41CF7E38}">
      <dgm:prSet/>
      <dgm:spPr/>
      <dgm:t>
        <a:bodyPr/>
        <a:lstStyle/>
        <a:p>
          <a:endParaRPr lang="zh-CN" altLang="en-US"/>
        </a:p>
      </dgm:t>
    </dgm:pt>
    <dgm:pt modelId="{E2ED0AE9-9F6A-4651-B329-B0B5AB36DEDF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添加场景</a:t>
          </a:r>
        </a:p>
      </dgm:t>
    </dgm:pt>
    <dgm:pt modelId="{7D04B199-6A5B-4A0A-92F3-345FC4059077}" type="parTrans" cxnId="{940C1BD9-6D46-43F0-883C-CEFFA44D6894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0969EFF9-6292-43DF-96B7-87C709543B3D}" type="sibTrans" cxnId="{940C1BD9-6D46-43F0-883C-CEFFA44D6894}">
      <dgm:prSet/>
      <dgm:spPr/>
      <dgm:t>
        <a:bodyPr/>
        <a:lstStyle/>
        <a:p>
          <a:endParaRPr lang="zh-CN" altLang="en-US"/>
        </a:p>
      </dgm:t>
    </dgm:pt>
    <dgm:pt modelId="{94F8E2B6-F7AC-4423-8070-F1B3BA632FA1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编辑场景</a:t>
          </a:r>
        </a:p>
      </dgm:t>
    </dgm:pt>
    <dgm:pt modelId="{53A26F8D-26F4-4162-9D55-5AAF9D3A863D}" type="parTrans" cxnId="{181A1A40-5ECC-499C-AFB2-8BE50868C41E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3C0EB8C9-BB50-40BC-9845-47FE6DC79571}" type="sibTrans" cxnId="{181A1A40-5ECC-499C-AFB2-8BE50868C41E}">
      <dgm:prSet/>
      <dgm:spPr/>
      <dgm:t>
        <a:bodyPr/>
        <a:lstStyle/>
        <a:p>
          <a:endParaRPr lang="zh-CN" altLang="en-US"/>
        </a:p>
      </dgm:t>
    </dgm:pt>
    <dgm:pt modelId="{FEC15069-5811-41AA-BB9C-FA5B220A629A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删除场景</a:t>
          </a:r>
        </a:p>
      </dgm:t>
    </dgm:pt>
    <dgm:pt modelId="{ABBB8956-7515-4B1F-A722-FC156DAE6D61}" type="parTrans" cxnId="{D949DA15-84EA-4E4B-8649-29179380F9E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556305D8-615B-4CC9-BFE4-F6A75EC6F3E0}" type="sibTrans" cxnId="{D949DA15-84EA-4E4B-8649-29179380F9ED}">
      <dgm:prSet/>
      <dgm:spPr/>
      <dgm:t>
        <a:bodyPr/>
        <a:lstStyle/>
        <a:p>
          <a:endParaRPr lang="zh-CN" altLang="en-US"/>
        </a:p>
      </dgm:t>
    </dgm:pt>
    <dgm:pt modelId="{7FBE81FD-1D4E-4F1F-B058-DC1A874BDD3B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词库列表</a:t>
          </a:r>
        </a:p>
      </dgm:t>
    </dgm:pt>
    <dgm:pt modelId="{63BEC4EE-7451-4BF8-B76D-1713D3F52589}" type="parTrans" cxnId="{EDCA1ED7-AFBD-4DDB-94CF-823796455B4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548F686A-0C99-4388-8234-5256076AA13D}" type="sibTrans" cxnId="{EDCA1ED7-AFBD-4DDB-94CF-823796455B49}">
      <dgm:prSet/>
      <dgm:spPr/>
      <dgm:t>
        <a:bodyPr/>
        <a:lstStyle/>
        <a:p>
          <a:endParaRPr lang="zh-CN" altLang="en-US"/>
        </a:p>
      </dgm:t>
    </dgm:pt>
    <dgm:pt modelId="{41AA6D2C-7742-4017-9C51-1C895E0C2270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添加词库</a:t>
          </a:r>
        </a:p>
      </dgm:t>
    </dgm:pt>
    <dgm:pt modelId="{EAFBA941-7610-49DC-88A7-72FB74F8AD20}" type="parTrans" cxnId="{F3C5E47F-1EB6-4219-A61B-5F6C66610D2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778FA541-A32D-4D6C-90D5-4B68914A72F4}" type="sibTrans" cxnId="{F3C5E47F-1EB6-4219-A61B-5F6C66610D21}">
      <dgm:prSet/>
      <dgm:spPr/>
      <dgm:t>
        <a:bodyPr/>
        <a:lstStyle/>
        <a:p>
          <a:endParaRPr lang="zh-CN" altLang="en-US"/>
        </a:p>
      </dgm:t>
    </dgm:pt>
    <dgm:pt modelId="{6DE12267-A6A5-4E0D-9AFC-89194CAA4E97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编辑词库</a:t>
          </a:r>
        </a:p>
      </dgm:t>
    </dgm:pt>
    <dgm:pt modelId="{E0FF6A54-9552-4BAD-86EF-A281201B9B03}" type="parTrans" cxnId="{EDF05BCD-9FB9-4CA6-8C7B-127B83666E6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975D8C83-BC77-4EC3-B75D-E46DAFB87836}" type="sibTrans" cxnId="{EDF05BCD-9FB9-4CA6-8C7B-127B83666E63}">
      <dgm:prSet/>
      <dgm:spPr/>
      <dgm:t>
        <a:bodyPr/>
        <a:lstStyle/>
        <a:p>
          <a:endParaRPr lang="zh-CN" altLang="en-US"/>
        </a:p>
      </dgm:t>
    </dgm:pt>
    <dgm:pt modelId="{F23C7896-C454-4B64-B27E-0E31CCFAD2B9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删除词库</a:t>
          </a:r>
        </a:p>
      </dgm:t>
    </dgm:pt>
    <dgm:pt modelId="{2180CDC3-A5F3-45DE-96D5-694D7312CB92}" type="parTrans" cxnId="{1C555CAD-BF13-415B-8C93-F0BB1DF8BAC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76CCBD2F-147A-4885-B5E4-1F24C73AD23A}" type="sibTrans" cxnId="{1C555CAD-BF13-415B-8C93-F0BB1DF8BACA}">
      <dgm:prSet/>
      <dgm:spPr/>
      <dgm:t>
        <a:bodyPr/>
        <a:lstStyle/>
        <a:p>
          <a:endParaRPr lang="zh-CN" altLang="en-US"/>
        </a:p>
      </dgm:t>
    </dgm:pt>
    <dgm:pt modelId="{A10FC091-5EDC-4686-A7D1-710F7173D400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训练列表</a:t>
          </a:r>
        </a:p>
      </dgm:t>
    </dgm:pt>
    <dgm:pt modelId="{B3CED53D-58AE-42FB-905C-13A6C66062CF}" type="parTrans" cxnId="{607E277D-00DF-4040-9F7A-92493E68372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14DCB6EE-2B6C-45B0-A123-9E874EDDAECD}" type="sibTrans" cxnId="{607E277D-00DF-4040-9F7A-92493E68372A}">
      <dgm:prSet/>
      <dgm:spPr/>
      <dgm:t>
        <a:bodyPr/>
        <a:lstStyle/>
        <a:p>
          <a:endParaRPr lang="zh-CN" altLang="en-US"/>
        </a:p>
      </dgm:t>
    </dgm:pt>
    <dgm:pt modelId="{552AAB97-0656-4986-98BD-AA65DE22796B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进行训练</a:t>
          </a:r>
        </a:p>
      </dgm:t>
    </dgm:pt>
    <dgm:pt modelId="{66462901-A44E-416B-9E18-6008929B95AD}" type="parTrans" cxnId="{DD939D39-5702-4FE6-B82D-C34834C431B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88A528C6-D21F-4389-A5C8-F10B1A817697}" type="sibTrans" cxnId="{DD939D39-5702-4FE6-B82D-C34834C431B8}">
      <dgm:prSet/>
      <dgm:spPr/>
      <dgm:t>
        <a:bodyPr/>
        <a:lstStyle/>
        <a:p>
          <a:endParaRPr lang="zh-CN" altLang="en-US"/>
        </a:p>
      </dgm:t>
    </dgm:pt>
    <dgm:pt modelId="{6DDABF19-6725-4DF8-ABEC-CF265B2F7DB1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/>
            <a:t>系统管理</a:t>
          </a:r>
        </a:p>
      </dgm:t>
    </dgm:pt>
    <dgm:pt modelId="{8A989373-ADC1-4665-BAC5-F89946FE4E71}" type="parTrans" cxnId="{FDD8DEA2-2FF0-40ED-A761-DFB458E980A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 sz="1600"/>
        </a:p>
      </dgm:t>
    </dgm:pt>
    <dgm:pt modelId="{9824A2F4-D0B6-4ECF-9749-1635832061C0}" type="sibTrans" cxnId="{FDD8DEA2-2FF0-40ED-A761-DFB458E980A1}">
      <dgm:prSet/>
      <dgm:spPr/>
      <dgm:t>
        <a:bodyPr/>
        <a:lstStyle/>
        <a:p>
          <a:endParaRPr lang="zh-CN" altLang="en-US"/>
        </a:p>
      </dgm:t>
    </dgm:pt>
    <dgm:pt modelId="{7E603FD3-6074-4E0F-B44C-2014EB3D14CE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登录</a:t>
          </a:r>
        </a:p>
      </dgm:t>
    </dgm:pt>
    <dgm:pt modelId="{3919A533-D22D-4575-A433-329B3DFECB02}" type="parTrans" cxnId="{C153E959-EB5A-4EEF-A716-4ADEF34849C0}">
      <dgm:prSet/>
      <dgm:spPr/>
      <dgm:t>
        <a:bodyPr/>
        <a:lstStyle/>
        <a:p>
          <a:endParaRPr lang="zh-CN" altLang="en-US"/>
        </a:p>
      </dgm:t>
    </dgm:pt>
    <dgm:pt modelId="{8571CF5E-9B04-46DE-9A2E-7C874EA58074}" type="sibTrans" cxnId="{C153E959-EB5A-4EEF-A716-4ADEF34849C0}">
      <dgm:prSet/>
      <dgm:spPr/>
      <dgm:t>
        <a:bodyPr/>
        <a:lstStyle/>
        <a:p>
          <a:endParaRPr lang="zh-CN" altLang="en-US"/>
        </a:p>
      </dgm:t>
    </dgm:pt>
    <dgm:pt modelId="{B3A1AD6C-8C95-4748-AEED-E22B6BFD230B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/>
            <a:t>注册</a:t>
          </a:r>
        </a:p>
      </dgm:t>
    </dgm:pt>
    <dgm:pt modelId="{E12F480D-C39D-4645-ACBA-A435D84409A1}" type="parTrans" cxnId="{1941166A-7FB9-4936-9E5D-453BF160781C}">
      <dgm:prSet/>
      <dgm:spPr/>
      <dgm:t>
        <a:bodyPr/>
        <a:lstStyle/>
        <a:p>
          <a:endParaRPr lang="zh-CN" altLang="en-US"/>
        </a:p>
      </dgm:t>
    </dgm:pt>
    <dgm:pt modelId="{B254517A-1D8D-4D6E-AA62-7A2DB6A3341F}" type="sibTrans" cxnId="{1941166A-7FB9-4936-9E5D-453BF160781C}">
      <dgm:prSet/>
      <dgm:spPr/>
      <dgm:t>
        <a:bodyPr/>
        <a:lstStyle/>
        <a:p>
          <a:endParaRPr lang="zh-CN" altLang="en-US"/>
        </a:p>
      </dgm:t>
    </dgm:pt>
    <dgm:pt modelId="{EA4BDA57-B15D-4603-9FAD-84F96B53F078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/>
            <a:t>修改密码</a:t>
          </a:r>
        </a:p>
      </dgm:t>
    </dgm:pt>
    <dgm:pt modelId="{9E8423D2-9480-47BC-B3D1-4D5D7307A2B9}" type="parTrans" cxnId="{1D10DD65-8DC4-4536-8882-AE7C6D6E1B5A}">
      <dgm:prSet/>
      <dgm:spPr/>
      <dgm:t>
        <a:bodyPr/>
        <a:lstStyle/>
        <a:p>
          <a:endParaRPr lang="zh-CN" altLang="en-US"/>
        </a:p>
      </dgm:t>
    </dgm:pt>
    <dgm:pt modelId="{44F08243-B065-44BC-8AFD-95DC429573FC}" type="sibTrans" cxnId="{1D10DD65-8DC4-4536-8882-AE7C6D6E1B5A}">
      <dgm:prSet/>
      <dgm:spPr/>
      <dgm:t>
        <a:bodyPr/>
        <a:lstStyle/>
        <a:p>
          <a:endParaRPr lang="zh-CN" altLang="en-US"/>
        </a:p>
      </dgm:t>
    </dgm:pt>
    <dgm:pt modelId="{C7C455A3-9E34-4151-8797-5DBEDF486CC0}" type="pres">
      <dgm:prSet presAssocID="{6561BDD3-BF46-4808-89D8-CECC4E675F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8C7F5B6-AF72-492A-8F11-A7E7A0786FEC}" type="pres">
      <dgm:prSet presAssocID="{B3BF47A0-7BE9-4097-82FD-91024D93629F}" presName="hierRoot1" presStyleCnt="0">
        <dgm:presLayoutVars>
          <dgm:hierBranch val="init"/>
        </dgm:presLayoutVars>
      </dgm:prSet>
      <dgm:spPr/>
    </dgm:pt>
    <dgm:pt modelId="{DCF59AF3-2028-493D-982A-35FE77743145}" type="pres">
      <dgm:prSet presAssocID="{B3BF47A0-7BE9-4097-82FD-91024D93629F}" presName="rootComposite1" presStyleCnt="0"/>
      <dgm:spPr/>
    </dgm:pt>
    <dgm:pt modelId="{5E934B72-DA26-46F2-9963-1CDFEBB6209A}" type="pres">
      <dgm:prSet presAssocID="{B3BF47A0-7BE9-4097-82FD-91024D93629F}" presName="rootText1" presStyleLbl="node0" presStyleIdx="0" presStyleCnt="1" custScaleX="251056" custLinFactNeighborX="-1167" custLinFactNeighborY="-416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6B3319-E9F5-44D2-A2B8-38B3E025FF39}" type="pres">
      <dgm:prSet presAssocID="{B3BF47A0-7BE9-4097-82FD-91024D9362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B3D5AA3-12CA-4692-BE88-B4CE0EBAB1FC}" type="pres">
      <dgm:prSet presAssocID="{B3BF47A0-7BE9-4097-82FD-91024D93629F}" presName="hierChild2" presStyleCnt="0"/>
      <dgm:spPr/>
    </dgm:pt>
    <dgm:pt modelId="{07E0925F-C535-415C-AC97-182C43FEF220}" type="pres">
      <dgm:prSet presAssocID="{8A989373-ADC1-4665-BAC5-F89946FE4E71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0D443EEA-38DF-46E0-8662-F05333F57BF1}" type="pres">
      <dgm:prSet presAssocID="{6DDABF19-6725-4DF8-ABEC-CF265B2F7DB1}" presName="hierRoot2" presStyleCnt="0">
        <dgm:presLayoutVars>
          <dgm:hierBranch val="init"/>
        </dgm:presLayoutVars>
      </dgm:prSet>
      <dgm:spPr/>
    </dgm:pt>
    <dgm:pt modelId="{ABC7E740-929B-4FAC-8751-C8332599F69F}" type="pres">
      <dgm:prSet presAssocID="{6DDABF19-6725-4DF8-ABEC-CF265B2F7DB1}" presName="rootComposite" presStyleCnt="0"/>
      <dgm:spPr/>
    </dgm:pt>
    <dgm:pt modelId="{8E892E27-A472-4640-9A93-ADCA65C79D89}" type="pres">
      <dgm:prSet presAssocID="{6DDABF19-6725-4DF8-ABEC-CF265B2F7DB1}" presName="rootText" presStyleLbl="node2" presStyleIdx="0" presStyleCnt="4" custLinFactNeighborX="-349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871077-D6C7-48B2-80D8-50367DF8523F}" type="pres">
      <dgm:prSet presAssocID="{6DDABF19-6725-4DF8-ABEC-CF265B2F7DB1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561D2C01-5BFA-4122-B6CF-2671DEBF1E7D}" type="pres">
      <dgm:prSet presAssocID="{6DDABF19-6725-4DF8-ABEC-CF265B2F7DB1}" presName="hierChild4" presStyleCnt="0"/>
      <dgm:spPr/>
    </dgm:pt>
    <dgm:pt modelId="{7AE2EF18-2660-493B-AE21-5039705A4305}" type="pres">
      <dgm:prSet presAssocID="{3919A533-D22D-4575-A433-329B3DFECB02}" presName="Name37" presStyleLbl="parChTrans1D3" presStyleIdx="0" presStyleCnt="15"/>
      <dgm:spPr/>
      <dgm:t>
        <a:bodyPr/>
        <a:lstStyle/>
        <a:p>
          <a:endParaRPr lang="zh-CN" altLang="en-US"/>
        </a:p>
      </dgm:t>
    </dgm:pt>
    <dgm:pt modelId="{AB32C765-D2C9-42D3-9AD3-3B74EAFA89C8}" type="pres">
      <dgm:prSet presAssocID="{7E603FD3-6074-4E0F-B44C-2014EB3D14CE}" presName="hierRoot2" presStyleCnt="0">
        <dgm:presLayoutVars>
          <dgm:hierBranch val="init"/>
        </dgm:presLayoutVars>
      </dgm:prSet>
      <dgm:spPr/>
    </dgm:pt>
    <dgm:pt modelId="{D3C50F8A-1EFD-44CD-B861-CD23029F03B7}" type="pres">
      <dgm:prSet presAssocID="{7E603FD3-6074-4E0F-B44C-2014EB3D14CE}" presName="rootComposite" presStyleCnt="0"/>
      <dgm:spPr/>
    </dgm:pt>
    <dgm:pt modelId="{A9645890-2BEA-4479-9361-DC493E8795E8}" type="pres">
      <dgm:prSet presAssocID="{7E603FD3-6074-4E0F-B44C-2014EB3D14CE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F03C6A-2D50-4D74-839F-24A2D9AA42BF}" type="pres">
      <dgm:prSet presAssocID="{7E603FD3-6074-4E0F-B44C-2014EB3D14CE}" presName="rootConnector" presStyleLbl="node3" presStyleIdx="0" presStyleCnt="15"/>
      <dgm:spPr/>
      <dgm:t>
        <a:bodyPr/>
        <a:lstStyle/>
        <a:p>
          <a:endParaRPr lang="zh-CN" altLang="en-US"/>
        </a:p>
      </dgm:t>
    </dgm:pt>
    <dgm:pt modelId="{F329E8A8-C347-4519-B482-B8523D9315B8}" type="pres">
      <dgm:prSet presAssocID="{7E603FD3-6074-4E0F-B44C-2014EB3D14CE}" presName="hierChild4" presStyleCnt="0"/>
      <dgm:spPr/>
    </dgm:pt>
    <dgm:pt modelId="{88D554D3-A76A-4195-92BC-00B2E7BFBEB6}" type="pres">
      <dgm:prSet presAssocID="{7E603FD3-6074-4E0F-B44C-2014EB3D14CE}" presName="hierChild5" presStyleCnt="0"/>
      <dgm:spPr/>
    </dgm:pt>
    <dgm:pt modelId="{3C8EAF7D-507B-4775-A8E1-9FE34D5E2EEB}" type="pres">
      <dgm:prSet presAssocID="{E12F480D-C39D-4645-ACBA-A435D84409A1}" presName="Name37" presStyleLbl="parChTrans1D3" presStyleIdx="1" presStyleCnt="15"/>
      <dgm:spPr/>
      <dgm:t>
        <a:bodyPr/>
        <a:lstStyle/>
        <a:p>
          <a:endParaRPr lang="zh-CN" altLang="en-US"/>
        </a:p>
      </dgm:t>
    </dgm:pt>
    <dgm:pt modelId="{32684C55-5889-4358-AE3A-621708FF771C}" type="pres">
      <dgm:prSet presAssocID="{B3A1AD6C-8C95-4748-AEED-E22B6BFD230B}" presName="hierRoot2" presStyleCnt="0">
        <dgm:presLayoutVars>
          <dgm:hierBranch val="init"/>
        </dgm:presLayoutVars>
      </dgm:prSet>
      <dgm:spPr/>
    </dgm:pt>
    <dgm:pt modelId="{8A3F6F28-6B38-4815-8746-272AE9F88645}" type="pres">
      <dgm:prSet presAssocID="{B3A1AD6C-8C95-4748-AEED-E22B6BFD230B}" presName="rootComposite" presStyleCnt="0"/>
      <dgm:spPr/>
    </dgm:pt>
    <dgm:pt modelId="{613AEB11-6F88-48D8-BEC9-FFCE031E53C1}" type="pres">
      <dgm:prSet presAssocID="{B3A1AD6C-8C95-4748-AEED-E22B6BFD230B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528CF0-EBC8-4E1A-B235-C7F9E4D13C8B}" type="pres">
      <dgm:prSet presAssocID="{B3A1AD6C-8C95-4748-AEED-E22B6BFD230B}" presName="rootConnector" presStyleLbl="node3" presStyleIdx="1" presStyleCnt="15"/>
      <dgm:spPr/>
      <dgm:t>
        <a:bodyPr/>
        <a:lstStyle/>
        <a:p>
          <a:endParaRPr lang="zh-CN" altLang="en-US"/>
        </a:p>
      </dgm:t>
    </dgm:pt>
    <dgm:pt modelId="{71DEC727-8991-4571-99AE-C9BB8BF12814}" type="pres">
      <dgm:prSet presAssocID="{B3A1AD6C-8C95-4748-AEED-E22B6BFD230B}" presName="hierChild4" presStyleCnt="0"/>
      <dgm:spPr/>
    </dgm:pt>
    <dgm:pt modelId="{738D3C81-67D9-46A3-94FC-C63F15138B99}" type="pres">
      <dgm:prSet presAssocID="{B3A1AD6C-8C95-4748-AEED-E22B6BFD230B}" presName="hierChild5" presStyleCnt="0"/>
      <dgm:spPr/>
    </dgm:pt>
    <dgm:pt modelId="{F17F1488-63BA-4D27-B462-EA25E746F6E2}" type="pres">
      <dgm:prSet presAssocID="{9E8423D2-9480-47BC-B3D1-4D5D7307A2B9}" presName="Name37" presStyleLbl="parChTrans1D3" presStyleIdx="2" presStyleCnt="15"/>
      <dgm:spPr/>
      <dgm:t>
        <a:bodyPr/>
        <a:lstStyle/>
        <a:p>
          <a:endParaRPr lang="zh-CN" altLang="en-US"/>
        </a:p>
      </dgm:t>
    </dgm:pt>
    <dgm:pt modelId="{C27D72E4-BEDA-45A5-A1D4-4388A715F3E2}" type="pres">
      <dgm:prSet presAssocID="{EA4BDA57-B15D-4603-9FAD-84F96B53F078}" presName="hierRoot2" presStyleCnt="0">
        <dgm:presLayoutVars>
          <dgm:hierBranch val="init"/>
        </dgm:presLayoutVars>
      </dgm:prSet>
      <dgm:spPr/>
    </dgm:pt>
    <dgm:pt modelId="{327BC15E-ED28-4424-B664-FB7A60082EEB}" type="pres">
      <dgm:prSet presAssocID="{EA4BDA57-B15D-4603-9FAD-84F96B53F078}" presName="rootComposite" presStyleCnt="0"/>
      <dgm:spPr/>
    </dgm:pt>
    <dgm:pt modelId="{26B644C7-E814-4A6D-822A-E2B20B0F7AFF}" type="pres">
      <dgm:prSet presAssocID="{EA4BDA57-B15D-4603-9FAD-84F96B53F078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5B0650-67C4-417E-8DD3-0FB763122D37}" type="pres">
      <dgm:prSet presAssocID="{EA4BDA57-B15D-4603-9FAD-84F96B53F078}" presName="rootConnector" presStyleLbl="node3" presStyleIdx="2" presStyleCnt="15"/>
      <dgm:spPr/>
      <dgm:t>
        <a:bodyPr/>
        <a:lstStyle/>
        <a:p>
          <a:endParaRPr lang="zh-CN" altLang="en-US"/>
        </a:p>
      </dgm:t>
    </dgm:pt>
    <dgm:pt modelId="{BAEE380A-F0F2-4464-878A-8B3EB0268153}" type="pres">
      <dgm:prSet presAssocID="{EA4BDA57-B15D-4603-9FAD-84F96B53F078}" presName="hierChild4" presStyleCnt="0"/>
      <dgm:spPr/>
    </dgm:pt>
    <dgm:pt modelId="{C4D948F2-F906-42C9-83AC-9319B9943BEF}" type="pres">
      <dgm:prSet presAssocID="{EA4BDA57-B15D-4603-9FAD-84F96B53F078}" presName="hierChild5" presStyleCnt="0"/>
      <dgm:spPr/>
    </dgm:pt>
    <dgm:pt modelId="{E9EC73CE-D6AE-4D50-BC86-2D377838D2FB}" type="pres">
      <dgm:prSet presAssocID="{6DDABF19-6725-4DF8-ABEC-CF265B2F7DB1}" presName="hierChild5" presStyleCnt="0"/>
      <dgm:spPr/>
    </dgm:pt>
    <dgm:pt modelId="{FC10C222-4553-439B-8BC9-577B0BC0F8F5}" type="pres">
      <dgm:prSet presAssocID="{B1291073-E706-48D9-9E0F-5B99CA9091FA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86054F6D-611B-4CF5-A4E1-8D968D2C9C6E}" type="pres">
      <dgm:prSet presAssocID="{D2856E0E-0D7E-4055-A217-842D019B4A0E}" presName="hierRoot2" presStyleCnt="0">
        <dgm:presLayoutVars>
          <dgm:hierBranch val="init"/>
        </dgm:presLayoutVars>
      </dgm:prSet>
      <dgm:spPr/>
    </dgm:pt>
    <dgm:pt modelId="{B1FF4180-E1BF-4734-BB13-ED4409BD4DA9}" type="pres">
      <dgm:prSet presAssocID="{D2856E0E-0D7E-4055-A217-842D019B4A0E}" presName="rootComposite" presStyleCnt="0"/>
      <dgm:spPr/>
    </dgm:pt>
    <dgm:pt modelId="{481186E1-DAD5-4ABC-B7DA-829604CD838E}" type="pres">
      <dgm:prSet presAssocID="{D2856E0E-0D7E-4055-A217-842D019B4A0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CF8EAC-6E58-4E07-8A69-7C8366228EF4}" type="pres">
      <dgm:prSet presAssocID="{D2856E0E-0D7E-4055-A217-842D019B4A0E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5033893F-63EA-4570-A03E-353ACB4EF98B}" type="pres">
      <dgm:prSet presAssocID="{D2856E0E-0D7E-4055-A217-842D019B4A0E}" presName="hierChild4" presStyleCnt="0"/>
      <dgm:spPr/>
    </dgm:pt>
    <dgm:pt modelId="{D6A91FA4-0D7E-477D-8597-71E70048F221}" type="pres">
      <dgm:prSet presAssocID="{7FA4272E-0257-4AAF-A067-1357101696D3}" presName="Name37" presStyleLbl="parChTrans1D3" presStyleIdx="3" presStyleCnt="15"/>
      <dgm:spPr/>
      <dgm:t>
        <a:bodyPr/>
        <a:lstStyle/>
        <a:p>
          <a:endParaRPr lang="zh-CN" altLang="en-US"/>
        </a:p>
      </dgm:t>
    </dgm:pt>
    <dgm:pt modelId="{348A276D-1179-46BD-925A-41D1764E0C13}" type="pres">
      <dgm:prSet presAssocID="{7F88952C-534C-43F7-B487-8BE17A5B3E05}" presName="hierRoot2" presStyleCnt="0">
        <dgm:presLayoutVars>
          <dgm:hierBranch val="init"/>
        </dgm:presLayoutVars>
      </dgm:prSet>
      <dgm:spPr/>
    </dgm:pt>
    <dgm:pt modelId="{BCB0AB46-7B31-422E-BE2A-6CE46B45178A}" type="pres">
      <dgm:prSet presAssocID="{7F88952C-534C-43F7-B487-8BE17A5B3E05}" presName="rootComposite" presStyleCnt="0"/>
      <dgm:spPr/>
    </dgm:pt>
    <dgm:pt modelId="{69F53007-EA18-4D02-8B62-2CE7CFE40C8A}" type="pres">
      <dgm:prSet presAssocID="{7F88952C-534C-43F7-B487-8BE17A5B3E05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D57351-E25E-486E-84E2-44F225F4CC14}" type="pres">
      <dgm:prSet presAssocID="{7F88952C-534C-43F7-B487-8BE17A5B3E05}" presName="rootConnector" presStyleLbl="node3" presStyleIdx="3" presStyleCnt="15"/>
      <dgm:spPr/>
      <dgm:t>
        <a:bodyPr/>
        <a:lstStyle/>
        <a:p>
          <a:endParaRPr lang="zh-CN" altLang="en-US"/>
        </a:p>
      </dgm:t>
    </dgm:pt>
    <dgm:pt modelId="{212D3098-4608-4947-A512-40E9665278E1}" type="pres">
      <dgm:prSet presAssocID="{7F88952C-534C-43F7-B487-8BE17A5B3E05}" presName="hierChild4" presStyleCnt="0"/>
      <dgm:spPr/>
    </dgm:pt>
    <dgm:pt modelId="{BAAFCE2C-8386-4DA9-A08F-FF5AA4878295}" type="pres">
      <dgm:prSet presAssocID="{7C6019E3-BF04-40EB-BDBA-A1BAEBE9536A}" presName="Name37" presStyleLbl="parChTrans1D4" presStyleIdx="0" presStyleCnt="14"/>
      <dgm:spPr/>
      <dgm:t>
        <a:bodyPr/>
        <a:lstStyle/>
        <a:p>
          <a:endParaRPr lang="zh-CN" altLang="en-US"/>
        </a:p>
      </dgm:t>
    </dgm:pt>
    <dgm:pt modelId="{D895FAF8-221A-4D3A-BCBD-417AC175E7A9}" type="pres">
      <dgm:prSet presAssocID="{7A006717-D97A-48F1-A477-79A9FBFF37FC}" presName="hierRoot2" presStyleCnt="0">
        <dgm:presLayoutVars>
          <dgm:hierBranch val="init"/>
        </dgm:presLayoutVars>
      </dgm:prSet>
      <dgm:spPr/>
    </dgm:pt>
    <dgm:pt modelId="{C17960FF-F80F-41E4-A1BD-C03BBB953106}" type="pres">
      <dgm:prSet presAssocID="{7A006717-D97A-48F1-A477-79A9FBFF37FC}" presName="rootComposite" presStyleCnt="0"/>
      <dgm:spPr/>
    </dgm:pt>
    <dgm:pt modelId="{BB3DC989-D6D7-44F2-A662-C502F5F97334}" type="pres">
      <dgm:prSet presAssocID="{7A006717-D97A-48F1-A477-79A9FBFF37FC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E8530F-379C-4E6B-A260-5D9FC678281D}" type="pres">
      <dgm:prSet presAssocID="{7A006717-D97A-48F1-A477-79A9FBFF37FC}" presName="rootConnector" presStyleLbl="node4" presStyleIdx="0" presStyleCnt="14"/>
      <dgm:spPr/>
      <dgm:t>
        <a:bodyPr/>
        <a:lstStyle/>
        <a:p>
          <a:endParaRPr lang="zh-CN" altLang="en-US"/>
        </a:p>
      </dgm:t>
    </dgm:pt>
    <dgm:pt modelId="{CEE42612-2617-431C-AE6F-D531B7FE0DB6}" type="pres">
      <dgm:prSet presAssocID="{7A006717-D97A-48F1-A477-79A9FBFF37FC}" presName="hierChild4" presStyleCnt="0"/>
      <dgm:spPr/>
    </dgm:pt>
    <dgm:pt modelId="{CEFA7619-8320-45CA-97CB-BEBFD2E555FC}" type="pres">
      <dgm:prSet presAssocID="{7A006717-D97A-48F1-A477-79A9FBFF37FC}" presName="hierChild5" presStyleCnt="0"/>
      <dgm:spPr/>
    </dgm:pt>
    <dgm:pt modelId="{4325571D-58C7-40B6-A8B3-D68CCD1FD572}" type="pres">
      <dgm:prSet presAssocID="{B00F6208-49A1-4609-A948-333E44AEA40E}" presName="Name37" presStyleLbl="parChTrans1D4" presStyleIdx="1" presStyleCnt="14"/>
      <dgm:spPr/>
      <dgm:t>
        <a:bodyPr/>
        <a:lstStyle/>
        <a:p>
          <a:endParaRPr lang="zh-CN" altLang="en-US"/>
        </a:p>
      </dgm:t>
    </dgm:pt>
    <dgm:pt modelId="{F070AD15-7129-41E4-AF58-0D5F7882AA50}" type="pres">
      <dgm:prSet presAssocID="{14BA8B7D-FC81-4C53-BE71-92B572CC4AEC}" presName="hierRoot2" presStyleCnt="0">
        <dgm:presLayoutVars>
          <dgm:hierBranch val="init"/>
        </dgm:presLayoutVars>
      </dgm:prSet>
      <dgm:spPr/>
    </dgm:pt>
    <dgm:pt modelId="{9F435054-83B7-4AC7-8A5D-1DFE048CE1DD}" type="pres">
      <dgm:prSet presAssocID="{14BA8B7D-FC81-4C53-BE71-92B572CC4AEC}" presName="rootComposite" presStyleCnt="0"/>
      <dgm:spPr/>
    </dgm:pt>
    <dgm:pt modelId="{945180BB-4978-4C90-8C4F-C7AEE1846651}" type="pres">
      <dgm:prSet presAssocID="{14BA8B7D-FC81-4C53-BE71-92B572CC4AEC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E39A3C-3140-40FB-BE8A-17512A8C7268}" type="pres">
      <dgm:prSet presAssocID="{14BA8B7D-FC81-4C53-BE71-92B572CC4AEC}" presName="rootConnector" presStyleLbl="node4" presStyleIdx="1" presStyleCnt="14"/>
      <dgm:spPr/>
      <dgm:t>
        <a:bodyPr/>
        <a:lstStyle/>
        <a:p>
          <a:endParaRPr lang="zh-CN" altLang="en-US"/>
        </a:p>
      </dgm:t>
    </dgm:pt>
    <dgm:pt modelId="{31ED77CE-60FF-48C8-872E-9E3A8839DC90}" type="pres">
      <dgm:prSet presAssocID="{14BA8B7D-FC81-4C53-BE71-92B572CC4AEC}" presName="hierChild4" presStyleCnt="0"/>
      <dgm:spPr/>
    </dgm:pt>
    <dgm:pt modelId="{B5F41D63-2E89-4353-80B5-4D6C2518D874}" type="pres">
      <dgm:prSet presAssocID="{14BA8B7D-FC81-4C53-BE71-92B572CC4AEC}" presName="hierChild5" presStyleCnt="0"/>
      <dgm:spPr/>
    </dgm:pt>
    <dgm:pt modelId="{86DDEB45-4BA3-4F58-958D-61E27427E171}" type="pres">
      <dgm:prSet presAssocID="{B64AB023-1179-47D3-B483-4707405270A4}" presName="Name37" presStyleLbl="parChTrans1D4" presStyleIdx="2" presStyleCnt="14"/>
      <dgm:spPr/>
      <dgm:t>
        <a:bodyPr/>
        <a:lstStyle/>
        <a:p>
          <a:endParaRPr lang="zh-CN" altLang="en-US"/>
        </a:p>
      </dgm:t>
    </dgm:pt>
    <dgm:pt modelId="{7C5D59E7-BF90-4DD3-9DCD-91084A190198}" type="pres">
      <dgm:prSet presAssocID="{B7FEC96C-1076-43DD-B9F6-853C677061D2}" presName="hierRoot2" presStyleCnt="0">
        <dgm:presLayoutVars>
          <dgm:hierBranch val="init"/>
        </dgm:presLayoutVars>
      </dgm:prSet>
      <dgm:spPr/>
    </dgm:pt>
    <dgm:pt modelId="{A211C4EC-222D-4066-8EF7-F36EF6D3B37A}" type="pres">
      <dgm:prSet presAssocID="{B7FEC96C-1076-43DD-B9F6-853C677061D2}" presName="rootComposite" presStyleCnt="0"/>
      <dgm:spPr/>
    </dgm:pt>
    <dgm:pt modelId="{5C64F6D6-135D-412B-82E2-80B367E95B49}" type="pres">
      <dgm:prSet presAssocID="{B7FEC96C-1076-43DD-B9F6-853C677061D2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700A52-E4C5-4050-9CB5-2E9E7ADFE8A2}" type="pres">
      <dgm:prSet presAssocID="{B7FEC96C-1076-43DD-B9F6-853C677061D2}" presName="rootConnector" presStyleLbl="node4" presStyleIdx="2" presStyleCnt="14"/>
      <dgm:spPr/>
      <dgm:t>
        <a:bodyPr/>
        <a:lstStyle/>
        <a:p>
          <a:endParaRPr lang="zh-CN" altLang="en-US"/>
        </a:p>
      </dgm:t>
    </dgm:pt>
    <dgm:pt modelId="{B50F3FBF-226E-4276-BA1C-5DD98F6A8C27}" type="pres">
      <dgm:prSet presAssocID="{B7FEC96C-1076-43DD-B9F6-853C677061D2}" presName="hierChild4" presStyleCnt="0"/>
      <dgm:spPr/>
    </dgm:pt>
    <dgm:pt modelId="{F348FFF0-819A-4491-A380-E8B469E1DC44}" type="pres">
      <dgm:prSet presAssocID="{B7FEC96C-1076-43DD-B9F6-853C677061D2}" presName="hierChild5" presStyleCnt="0"/>
      <dgm:spPr/>
    </dgm:pt>
    <dgm:pt modelId="{B73B9884-6FAA-4117-B921-549C92EA840E}" type="pres">
      <dgm:prSet presAssocID="{0842A5FC-BB5B-4D65-A81C-00C9CA378A41}" presName="Name37" presStyleLbl="parChTrans1D4" presStyleIdx="3" presStyleCnt="14"/>
      <dgm:spPr/>
      <dgm:t>
        <a:bodyPr/>
        <a:lstStyle/>
        <a:p>
          <a:endParaRPr lang="zh-CN" altLang="en-US"/>
        </a:p>
      </dgm:t>
    </dgm:pt>
    <dgm:pt modelId="{8A215453-0143-4E4C-826C-1FD008AE0C73}" type="pres">
      <dgm:prSet presAssocID="{8ABBD19D-7CC8-4D71-93B2-FD60FF6ECB16}" presName="hierRoot2" presStyleCnt="0">
        <dgm:presLayoutVars>
          <dgm:hierBranch val="init"/>
        </dgm:presLayoutVars>
      </dgm:prSet>
      <dgm:spPr/>
    </dgm:pt>
    <dgm:pt modelId="{CA8A47DF-53B7-44EA-9993-F3A4135726A7}" type="pres">
      <dgm:prSet presAssocID="{8ABBD19D-7CC8-4D71-93B2-FD60FF6ECB16}" presName="rootComposite" presStyleCnt="0"/>
      <dgm:spPr/>
    </dgm:pt>
    <dgm:pt modelId="{953C1444-9D5E-4931-A299-053D68106E94}" type="pres">
      <dgm:prSet presAssocID="{8ABBD19D-7CC8-4D71-93B2-FD60FF6ECB16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2483F0-628C-4AF1-B926-0FEF2FE41287}" type="pres">
      <dgm:prSet presAssocID="{8ABBD19D-7CC8-4D71-93B2-FD60FF6ECB16}" presName="rootConnector" presStyleLbl="node4" presStyleIdx="3" presStyleCnt="14"/>
      <dgm:spPr/>
      <dgm:t>
        <a:bodyPr/>
        <a:lstStyle/>
        <a:p>
          <a:endParaRPr lang="zh-CN" altLang="en-US"/>
        </a:p>
      </dgm:t>
    </dgm:pt>
    <dgm:pt modelId="{78573749-61ED-4C8F-9533-5F10E3A7D50D}" type="pres">
      <dgm:prSet presAssocID="{8ABBD19D-7CC8-4D71-93B2-FD60FF6ECB16}" presName="hierChild4" presStyleCnt="0"/>
      <dgm:spPr/>
    </dgm:pt>
    <dgm:pt modelId="{08472348-E541-4E5F-8DC5-D4AB429BFD0B}" type="pres">
      <dgm:prSet presAssocID="{8ABBD19D-7CC8-4D71-93B2-FD60FF6ECB16}" presName="hierChild5" presStyleCnt="0"/>
      <dgm:spPr/>
    </dgm:pt>
    <dgm:pt modelId="{FB621D75-E698-4F38-BB44-86D2FCDCCBE6}" type="pres">
      <dgm:prSet presAssocID="{7F88952C-534C-43F7-B487-8BE17A5B3E05}" presName="hierChild5" presStyleCnt="0"/>
      <dgm:spPr/>
    </dgm:pt>
    <dgm:pt modelId="{506FEA2B-4D18-4FE8-8948-091D60115024}" type="pres">
      <dgm:prSet presAssocID="{60072C0F-2770-4E8F-9FA6-8FFEE86BEF0F}" presName="Name37" presStyleLbl="parChTrans1D3" presStyleIdx="4" presStyleCnt="15"/>
      <dgm:spPr/>
      <dgm:t>
        <a:bodyPr/>
        <a:lstStyle/>
        <a:p>
          <a:endParaRPr lang="zh-CN" altLang="en-US"/>
        </a:p>
      </dgm:t>
    </dgm:pt>
    <dgm:pt modelId="{1350F739-8EDC-4F9E-8BBE-81E4E72431F6}" type="pres">
      <dgm:prSet presAssocID="{8342BCAF-509C-4D39-A14C-24ECDC6D0FA4}" presName="hierRoot2" presStyleCnt="0">
        <dgm:presLayoutVars>
          <dgm:hierBranch val="init"/>
        </dgm:presLayoutVars>
      </dgm:prSet>
      <dgm:spPr/>
    </dgm:pt>
    <dgm:pt modelId="{C7396988-CD4C-4232-96C6-AD53107E6A73}" type="pres">
      <dgm:prSet presAssocID="{8342BCAF-509C-4D39-A14C-24ECDC6D0FA4}" presName="rootComposite" presStyleCnt="0"/>
      <dgm:spPr/>
    </dgm:pt>
    <dgm:pt modelId="{C518CB8D-5BE3-44AE-9F7D-62F7117D078B}" type="pres">
      <dgm:prSet presAssocID="{8342BCAF-509C-4D39-A14C-24ECDC6D0FA4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F88410-BD31-4664-8B7A-DF48DE345628}" type="pres">
      <dgm:prSet presAssocID="{8342BCAF-509C-4D39-A14C-24ECDC6D0FA4}" presName="rootConnector" presStyleLbl="node3" presStyleIdx="4" presStyleCnt="15"/>
      <dgm:spPr/>
      <dgm:t>
        <a:bodyPr/>
        <a:lstStyle/>
        <a:p>
          <a:endParaRPr lang="zh-CN" altLang="en-US"/>
        </a:p>
      </dgm:t>
    </dgm:pt>
    <dgm:pt modelId="{05DF402D-4BDA-4A9F-9258-DD35EAA7DE42}" type="pres">
      <dgm:prSet presAssocID="{8342BCAF-509C-4D39-A14C-24ECDC6D0FA4}" presName="hierChild4" presStyleCnt="0"/>
      <dgm:spPr/>
    </dgm:pt>
    <dgm:pt modelId="{13B29C14-3124-4B7A-B960-9284211FC651}" type="pres">
      <dgm:prSet presAssocID="{8FA0EC63-D89F-441A-9F47-D01FB79D386C}" presName="Name37" presStyleLbl="parChTrans1D4" presStyleIdx="4" presStyleCnt="14"/>
      <dgm:spPr/>
      <dgm:t>
        <a:bodyPr/>
        <a:lstStyle/>
        <a:p>
          <a:endParaRPr lang="zh-CN" altLang="en-US"/>
        </a:p>
      </dgm:t>
    </dgm:pt>
    <dgm:pt modelId="{F941D21B-08C4-4ACD-A9DE-1AEA324B3ECC}" type="pres">
      <dgm:prSet presAssocID="{F2421D60-783B-4DD2-B64A-72251A3E13D2}" presName="hierRoot2" presStyleCnt="0">
        <dgm:presLayoutVars>
          <dgm:hierBranch val="init"/>
        </dgm:presLayoutVars>
      </dgm:prSet>
      <dgm:spPr/>
    </dgm:pt>
    <dgm:pt modelId="{C7E35F5B-3ED5-40BB-8FA5-EA25FF633D5A}" type="pres">
      <dgm:prSet presAssocID="{F2421D60-783B-4DD2-B64A-72251A3E13D2}" presName="rootComposite" presStyleCnt="0"/>
      <dgm:spPr/>
    </dgm:pt>
    <dgm:pt modelId="{136D9278-9953-449B-96A6-EFE18FB6493C}" type="pres">
      <dgm:prSet presAssocID="{F2421D60-783B-4DD2-B64A-72251A3E13D2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2BAE1F-7BA2-4631-8D6C-CC685764EBC2}" type="pres">
      <dgm:prSet presAssocID="{F2421D60-783B-4DD2-B64A-72251A3E13D2}" presName="rootConnector" presStyleLbl="node4" presStyleIdx="4" presStyleCnt="14"/>
      <dgm:spPr/>
      <dgm:t>
        <a:bodyPr/>
        <a:lstStyle/>
        <a:p>
          <a:endParaRPr lang="zh-CN" altLang="en-US"/>
        </a:p>
      </dgm:t>
    </dgm:pt>
    <dgm:pt modelId="{C0851CCE-8645-4A05-8FAC-33318B622267}" type="pres">
      <dgm:prSet presAssocID="{F2421D60-783B-4DD2-B64A-72251A3E13D2}" presName="hierChild4" presStyleCnt="0"/>
      <dgm:spPr/>
    </dgm:pt>
    <dgm:pt modelId="{3A2E17BC-58F4-4200-81B6-165E06FB2D9B}" type="pres">
      <dgm:prSet presAssocID="{F2421D60-783B-4DD2-B64A-72251A3E13D2}" presName="hierChild5" presStyleCnt="0"/>
      <dgm:spPr/>
    </dgm:pt>
    <dgm:pt modelId="{DE5414F9-35BF-41B2-94AC-846A926A447E}" type="pres">
      <dgm:prSet presAssocID="{7D04B199-6A5B-4A0A-92F3-345FC4059077}" presName="Name37" presStyleLbl="parChTrans1D4" presStyleIdx="5" presStyleCnt="14"/>
      <dgm:spPr/>
      <dgm:t>
        <a:bodyPr/>
        <a:lstStyle/>
        <a:p>
          <a:endParaRPr lang="zh-CN" altLang="en-US"/>
        </a:p>
      </dgm:t>
    </dgm:pt>
    <dgm:pt modelId="{DE2CFA40-A585-4796-8A07-5DFD6F8F649E}" type="pres">
      <dgm:prSet presAssocID="{E2ED0AE9-9F6A-4651-B329-B0B5AB36DEDF}" presName="hierRoot2" presStyleCnt="0">
        <dgm:presLayoutVars>
          <dgm:hierBranch val="init"/>
        </dgm:presLayoutVars>
      </dgm:prSet>
      <dgm:spPr/>
    </dgm:pt>
    <dgm:pt modelId="{28B98223-BF47-4E84-8452-8DE85DAD3EB6}" type="pres">
      <dgm:prSet presAssocID="{E2ED0AE9-9F6A-4651-B329-B0B5AB36DEDF}" presName="rootComposite" presStyleCnt="0"/>
      <dgm:spPr/>
    </dgm:pt>
    <dgm:pt modelId="{4C23AEF5-FCDC-4E46-A6E4-FF764D41B0C7}" type="pres">
      <dgm:prSet presAssocID="{E2ED0AE9-9F6A-4651-B329-B0B5AB36DEDF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7171AF-69E1-4744-ADD3-C5DF41F76E36}" type="pres">
      <dgm:prSet presAssocID="{E2ED0AE9-9F6A-4651-B329-B0B5AB36DEDF}" presName="rootConnector" presStyleLbl="node4" presStyleIdx="5" presStyleCnt="14"/>
      <dgm:spPr/>
      <dgm:t>
        <a:bodyPr/>
        <a:lstStyle/>
        <a:p>
          <a:endParaRPr lang="zh-CN" altLang="en-US"/>
        </a:p>
      </dgm:t>
    </dgm:pt>
    <dgm:pt modelId="{A31BDF03-5281-4B13-8BA3-5A8BE06B834A}" type="pres">
      <dgm:prSet presAssocID="{E2ED0AE9-9F6A-4651-B329-B0B5AB36DEDF}" presName="hierChild4" presStyleCnt="0"/>
      <dgm:spPr/>
    </dgm:pt>
    <dgm:pt modelId="{3D317AA4-69E0-4C70-9D1F-AD23EC44DD72}" type="pres">
      <dgm:prSet presAssocID="{E2ED0AE9-9F6A-4651-B329-B0B5AB36DEDF}" presName="hierChild5" presStyleCnt="0"/>
      <dgm:spPr/>
    </dgm:pt>
    <dgm:pt modelId="{F3F1AC1C-3DA4-4A18-8065-DD53728CC3B1}" type="pres">
      <dgm:prSet presAssocID="{53A26F8D-26F4-4162-9D55-5AAF9D3A863D}" presName="Name37" presStyleLbl="parChTrans1D4" presStyleIdx="6" presStyleCnt="14"/>
      <dgm:spPr/>
      <dgm:t>
        <a:bodyPr/>
        <a:lstStyle/>
        <a:p>
          <a:endParaRPr lang="zh-CN" altLang="en-US"/>
        </a:p>
      </dgm:t>
    </dgm:pt>
    <dgm:pt modelId="{4A89442F-704F-4E83-A34F-9181C29F8164}" type="pres">
      <dgm:prSet presAssocID="{94F8E2B6-F7AC-4423-8070-F1B3BA632FA1}" presName="hierRoot2" presStyleCnt="0">
        <dgm:presLayoutVars>
          <dgm:hierBranch val="init"/>
        </dgm:presLayoutVars>
      </dgm:prSet>
      <dgm:spPr/>
    </dgm:pt>
    <dgm:pt modelId="{80E1B904-C877-4593-833C-85453BC3BF6A}" type="pres">
      <dgm:prSet presAssocID="{94F8E2B6-F7AC-4423-8070-F1B3BA632FA1}" presName="rootComposite" presStyleCnt="0"/>
      <dgm:spPr/>
    </dgm:pt>
    <dgm:pt modelId="{9C386480-2C76-4B1B-828E-296683A3ED4F}" type="pres">
      <dgm:prSet presAssocID="{94F8E2B6-F7AC-4423-8070-F1B3BA632FA1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607AA4-BD71-4657-B552-91520E27F01C}" type="pres">
      <dgm:prSet presAssocID="{94F8E2B6-F7AC-4423-8070-F1B3BA632FA1}" presName="rootConnector" presStyleLbl="node4" presStyleIdx="6" presStyleCnt="14"/>
      <dgm:spPr/>
      <dgm:t>
        <a:bodyPr/>
        <a:lstStyle/>
        <a:p>
          <a:endParaRPr lang="zh-CN" altLang="en-US"/>
        </a:p>
      </dgm:t>
    </dgm:pt>
    <dgm:pt modelId="{379A0443-6522-4F6A-A10E-798BFD8A1427}" type="pres">
      <dgm:prSet presAssocID="{94F8E2B6-F7AC-4423-8070-F1B3BA632FA1}" presName="hierChild4" presStyleCnt="0"/>
      <dgm:spPr/>
    </dgm:pt>
    <dgm:pt modelId="{94915488-CD5F-4B3F-B431-7EB5337E2A1D}" type="pres">
      <dgm:prSet presAssocID="{94F8E2B6-F7AC-4423-8070-F1B3BA632FA1}" presName="hierChild5" presStyleCnt="0"/>
      <dgm:spPr/>
    </dgm:pt>
    <dgm:pt modelId="{C35C85F9-5E93-4245-97BA-1F839E8004D2}" type="pres">
      <dgm:prSet presAssocID="{ABBB8956-7515-4B1F-A722-FC156DAE6D61}" presName="Name37" presStyleLbl="parChTrans1D4" presStyleIdx="7" presStyleCnt="14"/>
      <dgm:spPr/>
      <dgm:t>
        <a:bodyPr/>
        <a:lstStyle/>
        <a:p>
          <a:endParaRPr lang="zh-CN" altLang="en-US"/>
        </a:p>
      </dgm:t>
    </dgm:pt>
    <dgm:pt modelId="{B6B54A43-06B3-4D61-93AE-8AB4473DDB85}" type="pres">
      <dgm:prSet presAssocID="{FEC15069-5811-41AA-BB9C-FA5B220A629A}" presName="hierRoot2" presStyleCnt="0">
        <dgm:presLayoutVars>
          <dgm:hierBranch val="init"/>
        </dgm:presLayoutVars>
      </dgm:prSet>
      <dgm:spPr/>
    </dgm:pt>
    <dgm:pt modelId="{3D7AEF68-940B-40DD-AB94-B4895B36E9C6}" type="pres">
      <dgm:prSet presAssocID="{FEC15069-5811-41AA-BB9C-FA5B220A629A}" presName="rootComposite" presStyleCnt="0"/>
      <dgm:spPr/>
    </dgm:pt>
    <dgm:pt modelId="{1D79EF17-3BAC-4908-8265-556DCD84ECF3}" type="pres">
      <dgm:prSet presAssocID="{FEC15069-5811-41AA-BB9C-FA5B220A629A}" presName="rootText" presStyleLbl="node4" presStyleIdx="7" presStyleCnt="14" custLinFactNeighborX="-3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7888C5-1BF2-46A8-B3AB-859440095806}" type="pres">
      <dgm:prSet presAssocID="{FEC15069-5811-41AA-BB9C-FA5B220A629A}" presName="rootConnector" presStyleLbl="node4" presStyleIdx="7" presStyleCnt="14"/>
      <dgm:spPr/>
      <dgm:t>
        <a:bodyPr/>
        <a:lstStyle/>
        <a:p>
          <a:endParaRPr lang="zh-CN" altLang="en-US"/>
        </a:p>
      </dgm:t>
    </dgm:pt>
    <dgm:pt modelId="{93806979-A311-4E27-8B6A-F7748CB4C9EF}" type="pres">
      <dgm:prSet presAssocID="{FEC15069-5811-41AA-BB9C-FA5B220A629A}" presName="hierChild4" presStyleCnt="0"/>
      <dgm:spPr/>
    </dgm:pt>
    <dgm:pt modelId="{4BB1A98D-FBFB-427A-9F7B-97F4302C5BD4}" type="pres">
      <dgm:prSet presAssocID="{FEC15069-5811-41AA-BB9C-FA5B220A629A}" presName="hierChild5" presStyleCnt="0"/>
      <dgm:spPr/>
    </dgm:pt>
    <dgm:pt modelId="{69B0856E-24EE-4E2D-BF23-AF558DB92543}" type="pres">
      <dgm:prSet presAssocID="{8342BCAF-509C-4D39-A14C-24ECDC6D0FA4}" presName="hierChild5" presStyleCnt="0"/>
      <dgm:spPr/>
    </dgm:pt>
    <dgm:pt modelId="{149A331C-E6D8-42A0-8F44-23D98D79EFDC}" type="pres">
      <dgm:prSet presAssocID="{6D3BCD3F-2FDD-4134-8560-F83C9BEE1B6C}" presName="Name37" presStyleLbl="parChTrans1D3" presStyleIdx="5" presStyleCnt="15"/>
      <dgm:spPr/>
      <dgm:t>
        <a:bodyPr/>
        <a:lstStyle/>
        <a:p>
          <a:endParaRPr lang="zh-CN" altLang="en-US"/>
        </a:p>
      </dgm:t>
    </dgm:pt>
    <dgm:pt modelId="{5F7A1431-2C5A-40E6-B5B6-C7178B3FF58D}" type="pres">
      <dgm:prSet presAssocID="{94BD9360-C91B-4AE1-9C14-2217B2F3BF64}" presName="hierRoot2" presStyleCnt="0">
        <dgm:presLayoutVars>
          <dgm:hierBranch val="init"/>
        </dgm:presLayoutVars>
      </dgm:prSet>
      <dgm:spPr/>
    </dgm:pt>
    <dgm:pt modelId="{ABEF60EF-D688-4E43-A10A-AAE4867672FD}" type="pres">
      <dgm:prSet presAssocID="{94BD9360-C91B-4AE1-9C14-2217B2F3BF64}" presName="rootComposite" presStyleCnt="0"/>
      <dgm:spPr/>
    </dgm:pt>
    <dgm:pt modelId="{4DDD50A4-847C-46C2-B26F-C07C5AFBA03D}" type="pres">
      <dgm:prSet presAssocID="{94BD9360-C91B-4AE1-9C14-2217B2F3BF64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601144-E578-434F-AD9A-8985CF4B2038}" type="pres">
      <dgm:prSet presAssocID="{94BD9360-C91B-4AE1-9C14-2217B2F3BF64}" presName="rootConnector" presStyleLbl="node3" presStyleIdx="5" presStyleCnt="15"/>
      <dgm:spPr/>
      <dgm:t>
        <a:bodyPr/>
        <a:lstStyle/>
        <a:p>
          <a:endParaRPr lang="zh-CN" altLang="en-US"/>
        </a:p>
      </dgm:t>
    </dgm:pt>
    <dgm:pt modelId="{B331FEFE-8A28-4B1F-B7CD-15A1BB33249E}" type="pres">
      <dgm:prSet presAssocID="{94BD9360-C91B-4AE1-9C14-2217B2F3BF64}" presName="hierChild4" presStyleCnt="0"/>
      <dgm:spPr/>
    </dgm:pt>
    <dgm:pt modelId="{7749A1CA-D6A9-4EC2-8A43-E9DF56502FC9}" type="pres">
      <dgm:prSet presAssocID="{63BEC4EE-7451-4BF8-B76D-1713D3F52589}" presName="Name37" presStyleLbl="parChTrans1D4" presStyleIdx="8" presStyleCnt="14"/>
      <dgm:spPr/>
      <dgm:t>
        <a:bodyPr/>
        <a:lstStyle/>
        <a:p>
          <a:endParaRPr lang="zh-CN" altLang="en-US"/>
        </a:p>
      </dgm:t>
    </dgm:pt>
    <dgm:pt modelId="{1E7B1A92-A5F4-4E32-B8A6-314C5681BCDD}" type="pres">
      <dgm:prSet presAssocID="{7FBE81FD-1D4E-4F1F-B058-DC1A874BDD3B}" presName="hierRoot2" presStyleCnt="0">
        <dgm:presLayoutVars>
          <dgm:hierBranch val="init"/>
        </dgm:presLayoutVars>
      </dgm:prSet>
      <dgm:spPr/>
    </dgm:pt>
    <dgm:pt modelId="{4409A5C3-2781-46AE-BFE0-4EACE237065D}" type="pres">
      <dgm:prSet presAssocID="{7FBE81FD-1D4E-4F1F-B058-DC1A874BDD3B}" presName="rootComposite" presStyleCnt="0"/>
      <dgm:spPr/>
    </dgm:pt>
    <dgm:pt modelId="{429904FD-9CA2-4E70-85A2-A856029EBDC7}" type="pres">
      <dgm:prSet presAssocID="{7FBE81FD-1D4E-4F1F-B058-DC1A874BDD3B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628707-2CB1-4D97-BBDC-D7241DEA1DD8}" type="pres">
      <dgm:prSet presAssocID="{7FBE81FD-1D4E-4F1F-B058-DC1A874BDD3B}" presName="rootConnector" presStyleLbl="node4" presStyleIdx="8" presStyleCnt="14"/>
      <dgm:spPr/>
      <dgm:t>
        <a:bodyPr/>
        <a:lstStyle/>
        <a:p>
          <a:endParaRPr lang="zh-CN" altLang="en-US"/>
        </a:p>
      </dgm:t>
    </dgm:pt>
    <dgm:pt modelId="{897B314E-4F8F-43C3-BD10-E46C34E84DA4}" type="pres">
      <dgm:prSet presAssocID="{7FBE81FD-1D4E-4F1F-B058-DC1A874BDD3B}" presName="hierChild4" presStyleCnt="0"/>
      <dgm:spPr/>
    </dgm:pt>
    <dgm:pt modelId="{BC02C9F2-8A2D-4B99-B9AE-F4B8CF151B90}" type="pres">
      <dgm:prSet presAssocID="{7FBE81FD-1D4E-4F1F-B058-DC1A874BDD3B}" presName="hierChild5" presStyleCnt="0"/>
      <dgm:spPr/>
    </dgm:pt>
    <dgm:pt modelId="{A52C077D-028C-42D7-AA48-A316F6C344B9}" type="pres">
      <dgm:prSet presAssocID="{EAFBA941-7610-49DC-88A7-72FB74F8AD20}" presName="Name37" presStyleLbl="parChTrans1D4" presStyleIdx="9" presStyleCnt="14"/>
      <dgm:spPr/>
      <dgm:t>
        <a:bodyPr/>
        <a:lstStyle/>
        <a:p>
          <a:endParaRPr lang="zh-CN" altLang="en-US"/>
        </a:p>
      </dgm:t>
    </dgm:pt>
    <dgm:pt modelId="{AE6AB041-5129-4AB8-B373-B48E84D90B3E}" type="pres">
      <dgm:prSet presAssocID="{41AA6D2C-7742-4017-9C51-1C895E0C2270}" presName="hierRoot2" presStyleCnt="0">
        <dgm:presLayoutVars>
          <dgm:hierBranch val="init"/>
        </dgm:presLayoutVars>
      </dgm:prSet>
      <dgm:spPr/>
    </dgm:pt>
    <dgm:pt modelId="{18CEEBF1-6FEE-4B40-B055-3F67793FC263}" type="pres">
      <dgm:prSet presAssocID="{41AA6D2C-7742-4017-9C51-1C895E0C2270}" presName="rootComposite" presStyleCnt="0"/>
      <dgm:spPr/>
    </dgm:pt>
    <dgm:pt modelId="{81B42E72-6EFA-47AD-B286-8E5247FA5F10}" type="pres">
      <dgm:prSet presAssocID="{41AA6D2C-7742-4017-9C51-1C895E0C2270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25F788-E3B7-48AF-AA15-520DAC3B44AE}" type="pres">
      <dgm:prSet presAssocID="{41AA6D2C-7742-4017-9C51-1C895E0C2270}" presName="rootConnector" presStyleLbl="node4" presStyleIdx="9" presStyleCnt="14"/>
      <dgm:spPr/>
      <dgm:t>
        <a:bodyPr/>
        <a:lstStyle/>
        <a:p>
          <a:endParaRPr lang="zh-CN" altLang="en-US"/>
        </a:p>
      </dgm:t>
    </dgm:pt>
    <dgm:pt modelId="{8A45548E-8BFE-4151-A921-01D691514BFA}" type="pres">
      <dgm:prSet presAssocID="{41AA6D2C-7742-4017-9C51-1C895E0C2270}" presName="hierChild4" presStyleCnt="0"/>
      <dgm:spPr/>
    </dgm:pt>
    <dgm:pt modelId="{59647935-F512-4ED6-9780-B2731278A076}" type="pres">
      <dgm:prSet presAssocID="{41AA6D2C-7742-4017-9C51-1C895E0C2270}" presName="hierChild5" presStyleCnt="0"/>
      <dgm:spPr/>
    </dgm:pt>
    <dgm:pt modelId="{F880F0D0-CA85-4871-A9FE-29ED47BD6BBC}" type="pres">
      <dgm:prSet presAssocID="{E0FF6A54-9552-4BAD-86EF-A281201B9B03}" presName="Name37" presStyleLbl="parChTrans1D4" presStyleIdx="10" presStyleCnt="14"/>
      <dgm:spPr/>
      <dgm:t>
        <a:bodyPr/>
        <a:lstStyle/>
        <a:p>
          <a:endParaRPr lang="zh-CN" altLang="en-US"/>
        </a:p>
      </dgm:t>
    </dgm:pt>
    <dgm:pt modelId="{9B380207-C9BC-4BC7-A121-8B63695BB63E}" type="pres">
      <dgm:prSet presAssocID="{6DE12267-A6A5-4E0D-9AFC-89194CAA4E97}" presName="hierRoot2" presStyleCnt="0">
        <dgm:presLayoutVars>
          <dgm:hierBranch val="init"/>
        </dgm:presLayoutVars>
      </dgm:prSet>
      <dgm:spPr/>
    </dgm:pt>
    <dgm:pt modelId="{7CCBA218-EBAD-4537-9F05-A48D055BA4C9}" type="pres">
      <dgm:prSet presAssocID="{6DE12267-A6A5-4E0D-9AFC-89194CAA4E97}" presName="rootComposite" presStyleCnt="0"/>
      <dgm:spPr/>
    </dgm:pt>
    <dgm:pt modelId="{A184F633-5834-493E-908C-05D7707FEA82}" type="pres">
      <dgm:prSet presAssocID="{6DE12267-A6A5-4E0D-9AFC-89194CAA4E97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0B60B8-891D-4982-8D3F-0EE94AAC9113}" type="pres">
      <dgm:prSet presAssocID="{6DE12267-A6A5-4E0D-9AFC-89194CAA4E97}" presName="rootConnector" presStyleLbl="node4" presStyleIdx="10" presStyleCnt="14"/>
      <dgm:spPr/>
      <dgm:t>
        <a:bodyPr/>
        <a:lstStyle/>
        <a:p>
          <a:endParaRPr lang="zh-CN" altLang="en-US"/>
        </a:p>
      </dgm:t>
    </dgm:pt>
    <dgm:pt modelId="{0295AAA9-97E3-480F-8657-B3A58D1F7495}" type="pres">
      <dgm:prSet presAssocID="{6DE12267-A6A5-4E0D-9AFC-89194CAA4E97}" presName="hierChild4" presStyleCnt="0"/>
      <dgm:spPr/>
    </dgm:pt>
    <dgm:pt modelId="{760DBF1B-A224-4389-995E-A81012ADD8E6}" type="pres">
      <dgm:prSet presAssocID="{6DE12267-A6A5-4E0D-9AFC-89194CAA4E97}" presName="hierChild5" presStyleCnt="0"/>
      <dgm:spPr/>
    </dgm:pt>
    <dgm:pt modelId="{AB5A0FD6-B4EC-4F5E-833E-518692230A57}" type="pres">
      <dgm:prSet presAssocID="{2180CDC3-A5F3-45DE-96D5-694D7312CB92}" presName="Name37" presStyleLbl="parChTrans1D4" presStyleIdx="11" presStyleCnt="14"/>
      <dgm:spPr/>
      <dgm:t>
        <a:bodyPr/>
        <a:lstStyle/>
        <a:p>
          <a:endParaRPr lang="zh-CN" altLang="en-US"/>
        </a:p>
      </dgm:t>
    </dgm:pt>
    <dgm:pt modelId="{021CB2AA-36DD-48F1-A8A1-FA16BD9C28A4}" type="pres">
      <dgm:prSet presAssocID="{F23C7896-C454-4B64-B27E-0E31CCFAD2B9}" presName="hierRoot2" presStyleCnt="0">
        <dgm:presLayoutVars>
          <dgm:hierBranch val="init"/>
        </dgm:presLayoutVars>
      </dgm:prSet>
      <dgm:spPr/>
    </dgm:pt>
    <dgm:pt modelId="{FD84ABB6-D7FE-41C4-A6B8-631B3C37611C}" type="pres">
      <dgm:prSet presAssocID="{F23C7896-C454-4B64-B27E-0E31CCFAD2B9}" presName="rootComposite" presStyleCnt="0"/>
      <dgm:spPr/>
    </dgm:pt>
    <dgm:pt modelId="{AC403DDD-9B1B-4394-84CA-2B54699E2CD2}" type="pres">
      <dgm:prSet presAssocID="{F23C7896-C454-4B64-B27E-0E31CCFAD2B9}" presName="rootText" presStyleLbl="node4" presStyleIdx="11" presStyleCnt="14" custLinFactNeighborX="-3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E2D000-FA3D-4B04-A4DB-2C1CCDA817BB}" type="pres">
      <dgm:prSet presAssocID="{F23C7896-C454-4B64-B27E-0E31CCFAD2B9}" presName="rootConnector" presStyleLbl="node4" presStyleIdx="11" presStyleCnt="14"/>
      <dgm:spPr/>
      <dgm:t>
        <a:bodyPr/>
        <a:lstStyle/>
        <a:p>
          <a:endParaRPr lang="zh-CN" altLang="en-US"/>
        </a:p>
      </dgm:t>
    </dgm:pt>
    <dgm:pt modelId="{8883EDBE-E3F0-4126-9DD6-BA916980D6F6}" type="pres">
      <dgm:prSet presAssocID="{F23C7896-C454-4B64-B27E-0E31CCFAD2B9}" presName="hierChild4" presStyleCnt="0"/>
      <dgm:spPr/>
    </dgm:pt>
    <dgm:pt modelId="{D550B25C-7567-414F-B40E-6281BAB78EA3}" type="pres">
      <dgm:prSet presAssocID="{F23C7896-C454-4B64-B27E-0E31CCFAD2B9}" presName="hierChild5" presStyleCnt="0"/>
      <dgm:spPr/>
    </dgm:pt>
    <dgm:pt modelId="{58D79E04-FBFA-470F-86CB-20B8B2A272AC}" type="pres">
      <dgm:prSet presAssocID="{94BD9360-C91B-4AE1-9C14-2217B2F3BF64}" presName="hierChild5" presStyleCnt="0"/>
      <dgm:spPr/>
    </dgm:pt>
    <dgm:pt modelId="{C61D38EE-F85D-4661-8604-F778CD8CAC67}" type="pres">
      <dgm:prSet presAssocID="{F02721CC-2DFE-4457-8798-4F5F695A150B}" presName="Name37" presStyleLbl="parChTrans1D3" presStyleIdx="6" presStyleCnt="15"/>
      <dgm:spPr/>
      <dgm:t>
        <a:bodyPr/>
        <a:lstStyle/>
        <a:p>
          <a:endParaRPr lang="zh-CN" altLang="en-US"/>
        </a:p>
      </dgm:t>
    </dgm:pt>
    <dgm:pt modelId="{FAA7949C-BAAE-4924-AC60-534B2F4CF018}" type="pres">
      <dgm:prSet presAssocID="{1C1E4CAB-2051-4EAB-83A8-D6BCBA07AFD8}" presName="hierRoot2" presStyleCnt="0">
        <dgm:presLayoutVars>
          <dgm:hierBranch val="init"/>
        </dgm:presLayoutVars>
      </dgm:prSet>
      <dgm:spPr/>
    </dgm:pt>
    <dgm:pt modelId="{E0E16B02-A9E2-4CDE-81D4-09AAD795AC99}" type="pres">
      <dgm:prSet presAssocID="{1C1E4CAB-2051-4EAB-83A8-D6BCBA07AFD8}" presName="rootComposite" presStyleCnt="0"/>
      <dgm:spPr/>
    </dgm:pt>
    <dgm:pt modelId="{327C8C53-CBB4-46C0-B38E-87EA8CBA548E}" type="pres">
      <dgm:prSet presAssocID="{1C1E4CAB-2051-4EAB-83A8-D6BCBA07AFD8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441849-A430-4B50-A5FD-387C47BF4876}" type="pres">
      <dgm:prSet presAssocID="{1C1E4CAB-2051-4EAB-83A8-D6BCBA07AFD8}" presName="rootConnector" presStyleLbl="node3" presStyleIdx="6" presStyleCnt="15"/>
      <dgm:spPr/>
      <dgm:t>
        <a:bodyPr/>
        <a:lstStyle/>
        <a:p>
          <a:endParaRPr lang="zh-CN" altLang="en-US"/>
        </a:p>
      </dgm:t>
    </dgm:pt>
    <dgm:pt modelId="{3E95C651-BA87-4BBB-BF5A-61617157C964}" type="pres">
      <dgm:prSet presAssocID="{1C1E4CAB-2051-4EAB-83A8-D6BCBA07AFD8}" presName="hierChild4" presStyleCnt="0"/>
      <dgm:spPr/>
    </dgm:pt>
    <dgm:pt modelId="{A703A328-F204-4B3E-A123-E7D6A8F8850E}" type="pres">
      <dgm:prSet presAssocID="{B3CED53D-58AE-42FB-905C-13A6C66062CF}" presName="Name37" presStyleLbl="parChTrans1D4" presStyleIdx="12" presStyleCnt="14"/>
      <dgm:spPr/>
      <dgm:t>
        <a:bodyPr/>
        <a:lstStyle/>
        <a:p>
          <a:endParaRPr lang="zh-CN" altLang="en-US"/>
        </a:p>
      </dgm:t>
    </dgm:pt>
    <dgm:pt modelId="{43B11CA3-0505-4BB5-B32C-D99C442C7759}" type="pres">
      <dgm:prSet presAssocID="{A10FC091-5EDC-4686-A7D1-710F7173D400}" presName="hierRoot2" presStyleCnt="0">
        <dgm:presLayoutVars>
          <dgm:hierBranch val="init"/>
        </dgm:presLayoutVars>
      </dgm:prSet>
      <dgm:spPr/>
    </dgm:pt>
    <dgm:pt modelId="{A8F747D1-D957-4EE8-BE8B-09AD6A373BBC}" type="pres">
      <dgm:prSet presAssocID="{A10FC091-5EDC-4686-A7D1-710F7173D400}" presName="rootComposite" presStyleCnt="0"/>
      <dgm:spPr/>
    </dgm:pt>
    <dgm:pt modelId="{796214DC-BF7D-486A-9357-7FC29F0AA565}" type="pres">
      <dgm:prSet presAssocID="{A10FC091-5EDC-4686-A7D1-710F7173D400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FB53FB-1D5E-4E0C-8A6F-B6E94D41CD7A}" type="pres">
      <dgm:prSet presAssocID="{A10FC091-5EDC-4686-A7D1-710F7173D400}" presName="rootConnector" presStyleLbl="node4" presStyleIdx="12" presStyleCnt="14"/>
      <dgm:spPr/>
      <dgm:t>
        <a:bodyPr/>
        <a:lstStyle/>
        <a:p>
          <a:endParaRPr lang="zh-CN" altLang="en-US"/>
        </a:p>
      </dgm:t>
    </dgm:pt>
    <dgm:pt modelId="{7D45F6CD-DCED-41D8-9B66-BB9DE2E00235}" type="pres">
      <dgm:prSet presAssocID="{A10FC091-5EDC-4686-A7D1-710F7173D400}" presName="hierChild4" presStyleCnt="0"/>
      <dgm:spPr/>
    </dgm:pt>
    <dgm:pt modelId="{22D0A34C-8D13-4494-9D4E-75E999DDE476}" type="pres">
      <dgm:prSet presAssocID="{A10FC091-5EDC-4686-A7D1-710F7173D400}" presName="hierChild5" presStyleCnt="0"/>
      <dgm:spPr/>
    </dgm:pt>
    <dgm:pt modelId="{B554E9D6-7A10-48AF-8F80-BD1F4D813F7F}" type="pres">
      <dgm:prSet presAssocID="{66462901-A44E-416B-9E18-6008929B95AD}" presName="Name37" presStyleLbl="parChTrans1D4" presStyleIdx="13" presStyleCnt="14"/>
      <dgm:spPr/>
      <dgm:t>
        <a:bodyPr/>
        <a:lstStyle/>
        <a:p>
          <a:endParaRPr lang="zh-CN" altLang="en-US"/>
        </a:p>
      </dgm:t>
    </dgm:pt>
    <dgm:pt modelId="{72D05365-47B0-41B9-B3CD-B022D69C0C5E}" type="pres">
      <dgm:prSet presAssocID="{552AAB97-0656-4986-98BD-AA65DE22796B}" presName="hierRoot2" presStyleCnt="0">
        <dgm:presLayoutVars>
          <dgm:hierBranch val="init"/>
        </dgm:presLayoutVars>
      </dgm:prSet>
      <dgm:spPr/>
    </dgm:pt>
    <dgm:pt modelId="{A1DDC3FC-8961-4832-825F-653DB440E41E}" type="pres">
      <dgm:prSet presAssocID="{552AAB97-0656-4986-98BD-AA65DE22796B}" presName="rootComposite" presStyleCnt="0"/>
      <dgm:spPr/>
    </dgm:pt>
    <dgm:pt modelId="{5586E216-C92E-4DC1-8B21-DCF79DFC36A3}" type="pres">
      <dgm:prSet presAssocID="{552AAB97-0656-4986-98BD-AA65DE22796B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3E5E7E-37CC-44FD-93B9-C0BD834CB266}" type="pres">
      <dgm:prSet presAssocID="{552AAB97-0656-4986-98BD-AA65DE22796B}" presName="rootConnector" presStyleLbl="node4" presStyleIdx="13" presStyleCnt="14"/>
      <dgm:spPr/>
      <dgm:t>
        <a:bodyPr/>
        <a:lstStyle/>
        <a:p>
          <a:endParaRPr lang="zh-CN" altLang="en-US"/>
        </a:p>
      </dgm:t>
    </dgm:pt>
    <dgm:pt modelId="{A727458C-0067-41E9-A76C-506BE1BD2D38}" type="pres">
      <dgm:prSet presAssocID="{552AAB97-0656-4986-98BD-AA65DE22796B}" presName="hierChild4" presStyleCnt="0"/>
      <dgm:spPr/>
    </dgm:pt>
    <dgm:pt modelId="{98755E1C-3659-49FF-97ED-3DBF369A398C}" type="pres">
      <dgm:prSet presAssocID="{552AAB97-0656-4986-98BD-AA65DE22796B}" presName="hierChild5" presStyleCnt="0"/>
      <dgm:spPr/>
    </dgm:pt>
    <dgm:pt modelId="{43335AC5-E3DA-4E3A-AED9-95CB0A527544}" type="pres">
      <dgm:prSet presAssocID="{1C1E4CAB-2051-4EAB-83A8-D6BCBA07AFD8}" presName="hierChild5" presStyleCnt="0"/>
      <dgm:spPr/>
    </dgm:pt>
    <dgm:pt modelId="{23A1C32C-531A-425C-A576-C2D13D514BB4}" type="pres">
      <dgm:prSet presAssocID="{D2856E0E-0D7E-4055-A217-842D019B4A0E}" presName="hierChild5" presStyleCnt="0"/>
      <dgm:spPr/>
    </dgm:pt>
    <dgm:pt modelId="{0FD3D9AC-D146-44AC-8F27-0B945872E4BA}" type="pres">
      <dgm:prSet presAssocID="{B98F6868-42C6-40C4-B620-C49EC08E99F2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EF0F2992-81C4-48C0-95F1-A9B080F6ECBD}" type="pres">
      <dgm:prSet presAssocID="{A1DA04AD-C67F-4233-BE40-12AE15E164D9}" presName="hierRoot2" presStyleCnt="0">
        <dgm:presLayoutVars>
          <dgm:hierBranch val="init"/>
        </dgm:presLayoutVars>
      </dgm:prSet>
      <dgm:spPr/>
    </dgm:pt>
    <dgm:pt modelId="{973ECC27-2455-4AD4-8235-1F37E2113E2F}" type="pres">
      <dgm:prSet presAssocID="{A1DA04AD-C67F-4233-BE40-12AE15E164D9}" presName="rootComposite" presStyleCnt="0"/>
      <dgm:spPr/>
    </dgm:pt>
    <dgm:pt modelId="{389E5360-4B3A-455A-9E62-3A05D2DB9222}" type="pres">
      <dgm:prSet presAssocID="{A1DA04AD-C67F-4233-BE40-12AE15E164D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24CDF7-0DE8-4E23-9D5E-1A95B24426F5}" type="pres">
      <dgm:prSet presAssocID="{A1DA04AD-C67F-4233-BE40-12AE15E164D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3FFCFE5D-1079-4BA4-9E1D-93C97325BA9C}" type="pres">
      <dgm:prSet presAssocID="{A1DA04AD-C67F-4233-BE40-12AE15E164D9}" presName="hierChild4" presStyleCnt="0"/>
      <dgm:spPr/>
    </dgm:pt>
    <dgm:pt modelId="{9E26ECB0-67F4-4C4A-A15F-E67E5BCDF800}" type="pres">
      <dgm:prSet presAssocID="{36AC5DAD-95D1-4AB5-88B4-CFBA81C311BD}" presName="Name37" presStyleLbl="parChTrans1D3" presStyleIdx="7" presStyleCnt="15"/>
      <dgm:spPr/>
      <dgm:t>
        <a:bodyPr/>
        <a:lstStyle/>
        <a:p>
          <a:endParaRPr lang="zh-CN" altLang="en-US"/>
        </a:p>
      </dgm:t>
    </dgm:pt>
    <dgm:pt modelId="{52A01609-E9A5-4AAF-81C8-A196C0414E85}" type="pres">
      <dgm:prSet presAssocID="{DFB03ACD-650B-4FC6-9C01-0A428E2C2C7D}" presName="hierRoot2" presStyleCnt="0">
        <dgm:presLayoutVars>
          <dgm:hierBranch val="init"/>
        </dgm:presLayoutVars>
      </dgm:prSet>
      <dgm:spPr/>
    </dgm:pt>
    <dgm:pt modelId="{37A9BC12-0AA5-4E54-B54E-FC5F3D19D26A}" type="pres">
      <dgm:prSet presAssocID="{DFB03ACD-650B-4FC6-9C01-0A428E2C2C7D}" presName="rootComposite" presStyleCnt="0"/>
      <dgm:spPr/>
    </dgm:pt>
    <dgm:pt modelId="{E56425F0-CC1D-4CC4-AAD1-4422A9D5B3CE}" type="pres">
      <dgm:prSet presAssocID="{DFB03ACD-650B-4FC6-9C01-0A428E2C2C7D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551357-A2A2-4E7E-BE69-1F3E923B7A23}" type="pres">
      <dgm:prSet presAssocID="{DFB03ACD-650B-4FC6-9C01-0A428E2C2C7D}" presName="rootConnector" presStyleLbl="node3" presStyleIdx="7" presStyleCnt="15"/>
      <dgm:spPr/>
      <dgm:t>
        <a:bodyPr/>
        <a:lstStyle/>
        <a:p>
          <a:endParaRPr lang="zh-CN" altLang="en-US"/>
        </a:p>
      </dgm:t>
    </dgm:pt>
    <dgm:pt modelId="{16A6B0AD-8B16-4071-9BFB-48CD6AC2F70E}" type="pres">
      <dgm:prSet presAssocID="{DFB03ACD-650B-4FC6-9C01-0A428E2C2C7D}" presName="hierChild4" presStyleCnt="0"/>
      <dgm:spPr/>
    </dgm:pt>
    <dgm:pt modelId="{E0948AF7-E755-4353-BE9E-616ADB816AA3}" type="pres">
      <dgm:prSet presAssocID="{DFB03ACD-650B-4FC6-9C01-0A428E2C2C7D}" presName="hierChild5" presStyleCnt="0"/>
      <dgm:spPr/>
    </dgm:pt>
    <dgm:pt modelId="{EAF219D3-A106-4203-B3FB-430C7653CC5D}" type="pres">
      <dgm:prSet presAssocID="{20F8BC44-66DE-4FAF-A982-E90713DEC42E}" presName="Name37" presStyleLbl="parChTrans1D3" presStyleIdx="8" presStyleCnt="15"/>
      <dgm:spPr/>
      <dgm:t>
        <a:bodyPr/>
        <a:lstStyle/>
        <a:p>
          <a:endParaRPr lang="zh-CN" altLang="en-US"/>
        </a:p>
      </dgm:t>
    </dgm:pt>
    <dgm:pt modelId="{7B6CEDE2-FB0C-4B79-94F5-3E36CCE9BA43}" type="pres">
      <dgm:prSet presAssocID="{878E5EB9-17CA-45EA-91E6-F2773544D02F}" presName="hierRoot2" presStyleCnt="0">
        <dgm:presLayoutVars>
          <dgm:hierBranch val="init"/>
        </dgm:presLayoutVars>
      </dgm:prSet>
      <dgm:spPr/>
    </dgm:pt>
    <dgm:pt modelId="{2418C61E-2A1D-4BD1-9EF1-15EA46D0ADD0}" type="pres">
      <dgm:prSet presAssocID="{878E5EB9-17CA-45EA-91E6-F2773544D02F}" presName="rootComposite" presStyleCnt="0"/>
      <dgm:spPr/>
    </dgm:pt>
    <dgm:pt modelId="{56DC8BCA-783D-4067-985C-C81CDDC06A19}" type="pres">
      <dgm:prSet presAssocID="{878E5EB9-17CA-45EA-91E6-F2773544D02F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B0FD26-2A21-41A1-A2E2-258BD3A2BF8D}" type="pres">
      <dgm:prSet presAssocID="{878E5EB9-17CA-45EA-91E6-F2773544D02F}" presName="rootConnector" presStyleLbl="node3" presStyleIdx="8" presStyleCnt="15"/>
      <dgm:spPr/>
      <dgm:t>
        <a:bodyPr/>
        <a:lstStyle/>
        <a:p>
          <a:endParaRPr lang="zh-CN" altLang="en-US"/>
        </a:p>
      </dgm:t>
    </dgm:pt>
    <dgm:pt modelId="{8E2358FB-FDCC-4003-882A-220E428F916B}" type="pres">
      <dgm:prSet presAssocID="{878E5EB9-17CA-45EA-91E6-F2773544D02F}" presName="hierChild4" presStyleCnt="0"/>
      <dgm:spPr/>
    </dgm:pt>
    <dgm:pt modelId="{2A2B1101-AED1-4333-8DDB-F03ECB820441}" type="pres">
      <dgm:prSet presAssocID="{878E5EB9-17CA-45EA-91E6-F2773544D02F}" presName="hierChild5" presStyleCnt="0"/>
      <dgm:spPr/>
    </dgm:pt>
    <dgm:pt modelId="{E32543E2-D2F8-494C-B68B-E63BB72C9BF2}" type="pres">
      <dgm:prSet presAssocID="{D96D9290-45A7-443E-8CFE-342D8589733E}" presName="Name37" presStyleLbl="parChTrans1D3" presStyleIdx="9" presStyleCnt="15"/>
      <dgm:spPr/>
      <dgm:t>
        <a:bodyPr/>
        <a:lstStyle/>
        <a:p>
          <a:endParaRPr lang="zh-CN" altLang="en-US"/>
        </a:p>
      </dgm:t>
    </dgm:pt>
    <dgm:pt modelId="{16768034-4FBF-44EC-B9CE-C5C191F15072}" type="pres">
      <dgm:prSet presAssocID="{91B01C04-670B-4267-B948-B6B5C6E46DAA}" presName="hierRoot2" presStyleCnt="0">
        <dgm:presLayoutVars>
          <dgm:hierBranch val="init"/>
        </dgm:presLayoutVars>
      </dgm:prSet>
      <dgm:spPr/>
    </dgm:pt>
    <dgm:pt modelId="{47EF6D31-A766-4B45-99DE-16477FE47D3A}" type="pres">
      <dgm:prSet presAssocID="{91B01C04-670B-4267-B948-B6B5C6E46DAA}" presName="rootComposite" presStyleCnt="0"/>
      <dgm:spPr/>
    </dgm:pt>
    <dgm:pt modelId="{5ADD0F63-8BBA-461D-AF0C-D72CB70E01E9}" type="pres">
      <dgm:prSet presAssocID="{91B01C04-670B-4267-B948-B6B5C6E46DAA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798136-92E3-4616-BE9A-45266A52EA06}" type="pres">
      <dgm:prSet presAssocID="{91B01C04-670B-4267-B948-B6B5C6E46DAA}" presName="rootConnector" presStyleLbl="node3" presStyleIdx="9" presStyleCnt="15"/>
      <dgm:spPr/>
      <dgm:t>
        <a:bodyPr/>
        <a:lstStyle/>
        <a:p>
          <a:endParaRPr lang="zh-CN" altLang="en-US"/>
        </a:p>
      </dgm:t>
    </dgm:pt>
    <dgm:pt modelId="{62E3E55D-4DDF-40AE-808C-796FDB1D1F3B}" type="pres">
      <dgm:prSet presAssocID="{91B01C04-670B-4267-B948-B6B5C6E46DAA}" presName="hierChild4" presStyleCnt="0"/>
      <dgm:spPr/>
    </dgm:pt>
    <dgm:pt modelId="{6FF202EE-A0C5-493C-8E6C-161931212F95}" type="pres">
      <dgm:prSet presAssocID="{91B01C04-670B-4267-B948-B6B5C6E46DAA}" presName="hierChild5" presStyleCnt="0"/>
      <dgm:spPr/>
    </dgm:pt>
    <dgm:pt modelId="{3909223D-37B1-42AC-AA2D-225450274E74}" type="pres">
      <dgm:prSet presAssocID="{C1010ACF-C3A1-41F3-A608-DD2FC0EFC7CA}" presName="Name37" presStyleLbl="parChTrans1D3" presStyleIdx="10" presStyleCnt="15"/>
      <dgm:spPr/>
      <dgm:t>
        <a:bodyPr/>
        <a:lstStyle/>
        <a:p>
          <a:endParaRPr lang="zh-CN" altLang="en-US"/>
        </a:p>
      </dgm:t>
    </dgm:pt>
    <dgm:pt modelId="{3F3A4C77-5B5F-411F-A516-13E31E20FD0B}" type="pres">
      <dgm:prSet presAssocID="{C081D107-7690-4B8B-9EB8-4888A9A44024}" presName="hierRoot2" presStyleCnt="0">
        <dgm:presLayoutVars>
          <dgm:hierBranch val="init"/>
        </dgm:presLayoutVars>
      </dgm:prSet>
      <dgm:spPr/>
    </dgm:pt>
    <dgm:pt modelId="{C354FBE0-28F5-4BC9-B6CC-CC6EF71160BA}" type="pres">
      <dgm:prSet presAssocID="{C081D107-7690-4B8B-9EB8-4888A9A44024}" presName="rootComposite" presStyleCnt="0"/>
      <dgm:spPr/>
    </dgm:pt>
    <dgm:pt modelId="{7FADC83E-C505-4453-9261-3C4968EF4C31}" type="pres">
      <dgm:prSet presAssocID="{C081D107-7690-4B8B-9EB8-4888A9A44024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99FDD8-420C-4FB0-9345-0A1C60EF94C8}" type="pres">
      <dgm:prSet presAssocID="{C081D107-7690-4B8B-9EB8-4888A9A44024}" presName="rootConnector" presStyleLbl="node3" presStyleIdx="10" presStyleCnt="15"/>
      <dgm:spPr/>
      <dgm:t>
        <a:bodyPr/>
        <a:lstStyle/>
        <a:p>
          <a:endParaRPr lang="zh-CN" altLang="en-US"/>
        </a:p>
      </dgm:t>
    </dgm:pt>
    <dgm:pt modelId="{50900ABE-A13E-49DB-838F-C5890B60D2AE}" type="pres">
      <dgm:prSet presAssocID="{C081D107-7690-4B8B-9EB8-4888A9A44024}" presName="hierChild4" presStyleCnt="0"/>
      <dgm:spPr/>
    </dgm:pt>
    <dgm:pt modelId="{5E8B9643-4900-4F1A-8FCF-7B5961EFB4B8}" type="pres">
      <dgm:prSet presAssocID="{C081D107-7690-4B8B-9EB8-4888A9A44024}" presName="hierChild5" presStyleCnt="0"/>
      <dgm:spPr/>
    </dgm:pt>
    <dgm:pt modelId="{3BED8C24-1667-494F-AC53-D1B2DE7CBE2C}" type="pres">
      <dgm:prSet presAssocID="{A1DA04AD-C67F-4233-BE40-12AE15E164D9}" presName="hierChild5" presStyleCnt="0"/>
      <dgm:spPr/>
    </dgm:pt>
    <dgm:pt modelId="{1F3C27AC-55FA-4CF0-9DC6-821338CFCD5D}" type="pres">
      <dgm:prSet presAssocID="{B98BBA75-0E3D-47A0-BCB5-6BE199299C2D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C42A4260-39AB-493F-8C36-E27F76239523}" type="pres">
      <dgm:prSet presAssocID="{C8580D4D-17BD-4306-B175-A0C83CB74AB8}" presName="hierRoot2" presStyleCnt="0">
        <dgm:presLayoutVars>
          <dgm:hierBranch val="init"/>
        </dgm:presLayoutVars>
      </dgm:prSet>
      <dgm:spPr/>
    </dgm:pt>
    <dgm:pt modelId="{8DA11CD7-5B78-49BF-A995-4D2E5FF838A0}" type="pres">
      <dgm:prSet presAssocID="{C8580D4D-17BD-4306-B175-A0C83CB74AB8}" presName="rootComposite" presStyleCnt="0"/>
      <dgm:spPr/>
    </dgm:pt>
    <dgm:pt modelId="{3B3EA426-E93C-4736-B055-80166AD8D6B4}" type="pres">
      <dgm:prSet presAssocID="{C8580D4D-17BD-4306-B175-A0C83CB74AB8}" presName="rootText" presStyleLbl="node2" presStyleIdx="3" presStyleCnt="4" custLinFactNeighborX="-3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2058D5-7559-4927-A109-EFEAB10C4899}" type="pres">
      <dgm:prSet presAssocID="{C8580D4D-17BD-4306-B175-A0C83CB74AB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5FE4FACB-A1B9-418F-B9A1-A70A23A5659E}" type="pres">
      <dgm:prSet presAssocID="{C8580D4D-17BD-4306-B175-A0C83CB74AB8}" presName="hierChild4" presStyleCnt="0"/>
      <dgm:spPr/>
    </dgm:pt>
    <dgm:pt modelId="{1C52E6C8-EA8A-4A88-A1D5-61765034A632}" type="pres">
      <dgm:prSet presAssocID="{762F4DCC-4087-41BB-81F1-AAB0C77DC2A2}" presName="Name37" presStyleLbl="parChTrans1D3" presStyleIdx="11" presStyleCnt="15"/>
      <dgm:spPr/>
      <dgm:t>
        <a:bodyPr/>
        <a:lstStyle/>
        <a:p>
          <a:endParaRPr lang="zh-CN" altLang="en-US"/>
        </a:p>
      </dgm:t>
    </dgm:pt>
    <dgm:pt modelId="{17FD1773-712D-48AF-9368-6F51EBB4AB3C}" type="pres">
      <dgm:prSet presAssocID="{C85DA9CA-E39C-4AA4-9478-DE0131B6D164}" presName="hierRoot2" presStyleCnt="0">
        <dgm:presLayoutVars>
          <dgm:hierBranch val="init"/>
        </dgm:presLayoutVars>
      </dgm:prSet>
      <dgm:spPr/>
    </dgm:pt>
    <dgm:pt modelId="{F6EC246A-6749-4FE3-9A12-457C407A7C77}" type="pres">
      <dgm:prSet presAssocID="{C85DA9CA-E39C-4AA4-9478-DE0131B6D164}" presName="rootComposite" presStyleCnt="0"/>
      <dgm:spPr/>
    </dgm:pt>
    <dgm:pt modelId="{1862D90A-8657-4E0E-8C4E-893652227C17}" type="pres">
      <dgm:prSet presAssocID="{C85DA9CA-E39C-4AA4-9478-DE0131B6D164}" presName="rootText" presStyleLbl="node3" presStyleIdx="11" presStyleCnt="15" custLinFactNeighborX="-3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032B72-E747-4122-BDCE-F8BED34B1369}" type="pres">
      <dgm:prSet presAssocID="{C85DA9CA-E39C-4AA4-9478-DE0131B6D164}" presName="rootConnector" presStyleLbl="node3" presStyleIdx="11" presStyleCnt="15"/>
      <dgm:spPr/>
      <dgm:t>
        <a:bodyPr/>
        <a:lstStyle/>
        <a:p>
          <a:endParaRPr lang="zh-CN" altLang="en-US"/>
        </a:p>
      </dgm:t>
    </dgm:pt>
    <dgm:pt modelId="{3AACD500-2296-4CA6-883A-59B4039DC283}" type="pres">
      <dgm:prSet presAssocID="{C85DA9CA-E39C-4AA4-9478-DE0131B6D164}" presName="hierChild4" presStyleCnt="0"/>
      <dgm:spPr/>
    </dgm:pt>
    <dgm:pt modelId="{48817845-605E-46CD-BC61-7B18B29C039C}" type="pres">
      <dgm:prSet presAssocID="{C85DA9CA-E39C-4AA4-9478-DE0131B6D164}" presName="hierChild5" presStyleCnt="0"/>
      <dgm:spPr/>
    </dgm:pt>
    <dgm:pt modelId="{3D40594D-C0D6-44C2-8B3A-F67D188E9716}" type="pres">
      <dgm:prSet presAssocID="{47CA3FE1-2537-4ED7-BEB2-76C518DF5DD9}" presName="Name37" presStyleLbl="parChTrans1D3" presStyleIdx="12" presStyleCnt="15"/>
      <dgm:spPr/>
      <dgm:t>
        <a:bodyPr/>
        <a:lstStyle/>
        <a:p>
          <a:endParaRPr lang="zh-CN" altLang="en-US"/>
        </a:p>
      </dgm:t>
    </dgm:pt>
    <dgm:pt modelId="{E261E2BA-DEA9-437E-A624-77618C93F2ED}" type="pres">
      <dgm:prSet presAssocID="{244B1153-F421-4F90-A625-DC00B5DDED35}" presName="hierRoot2" presStyleCnt="0">
        <dgm:presLayoutVars>
          <dgm:hierBranch val="init"/>
        </dgm:presLayoutVars>
      </dgm:prSet>
      <dgm:spPr/>
    </dgm:pt>
    <dgm:pt modelId="{25D17C6B-3DCF-464E-B863-FFC009E74508}" type="pres">
      <dgm:prSet presAssocID="{244B1153-F421-4F90-A625-DC00B5DDED35}" presName="rootComposite" presStyleCnt="0"/>
      <dgm:spPr/>
    </dgm:pt>
    <dgm:pt modelId="{869C4C44-E842-4E6E-A35B-95E38F758E22}" type="pres">
      <dgm:prSet presAssocID="{244B1153-F421-4F90-A625-DC00B5DDED35}" presName="rootText" presStyleLbl="node3" presStyleIdx="12" presStyleCnt="15" custLinFactNeighborX="-3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073C31-2C34-4046-84F0-AAFC941B3564}" type="pres">
      <dgm:prSet presAssocID="{244B1153-F421-4F90-A625-DC00B5DDED35}" presName="rootConnector" presStyleLbl="node3" presStyleIdx="12" presStyleCnt="15"/>
      <dgm:spPr/>
      <dgm:t>
        <a:bodyPr/>
        <a:lstStyle/>
        <a:p>
          <a:endParaRPr lang="zh-CN" altLang="en-US"/>
        </a:p>
      </dgm:t>
    </dgm:pt>
    <dgm:pt modelId="{4E8329C9-E932-4718-BF34-04E83D1804A0}" type="pres">
      <dgm:prSet presAssocID="{244B1153-F421-4F90-A625-DC00B5DDED35}" presName="hierChild4" presStyleCnt="0"/>
      <dgm:spPr/>
    </dgm:pt>
    <dgm:pt modelId="{885F2038-1030-4C25-A5AE-CC56C50CE4A2}" type="pres">
      <dgm:prSet presAssocID="{244B1153-F421-4F90-A625-DC00B5DDED35}" presName="hierChild5" presStyleCnt="0"/>
      <dgm:spPr/>
    </dgm:pt>
    <dgm:pt modelId="{DD3563DC-B27A-4917-9D03-E4CEA6EFF41B}" type="pres">
      <dgm:prSet presAssocID="{C89E354A-70AC-4D25-A2A6-E87DFAC2879F}" presName="Name37" presStyleLbl="parChTrans1D3" presStyleIdx="13" presStyleCnt="15"/>
      <dgm:spPr/>
      <dgm:t>
        <a:bodyPr/>
        <a:lstStyle/>
        <a:p>
          <a:endParaRPr lang="zh-CN" altLang="en-US"/>
        </a:p>
      </dgm:t>
    </dgm:pt>
    <dgm:pt modelId="{A6E6FC4B-8FC2-47D1-A753-B601832EAEBC}" type="pres">
      <dgm:prSet presAssocID="{07C7BCE9-1FE0-4285-8871-41B7514A6766}" presName="hierRoot2" presStyleCnt="0">
        <dgm:presLayoutVars>
          <dgm:hierBranch val="init"/>
        </dgm:presLayoutVars>
      </dgm:prSet>
      <dgm:spPr/>
    </dgm:pt>
    <dgm:pt modelId="{87121FF0-52A4-4B63-9B3F-348DD50F8EB0}" type="pres">
      <dgm:prSet presAssocID="{07C7BCE9-1FE0-4285-8871-41B7514A6766}" presName="rootComposite" presStyleCnt="0"/>
      <dgm:spPr/>
    </dgm:pt>
    <dgm:pt modelId="{4D290175-CBE1-4694-B9A4-C25A4018064E}" type="pres">
      <dgm:prSet presAssocID="{07C7BCE9-1FE0-4285-8871-41B7514A6766}" presName="rootText" presStyleLbl="node3" presStyleIdx="13" presStyleCnt="15" custLinFactNeighborX="-3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108220-3F2A-4064-A80C-98C77070A60F}" type="pres">
      <dgm:prSet presAssocID="{07C7BCE9-1FE0-4285-8871-41B7514A6766}" presName="rootConnector" presStyleLbl="node3" presStyleIdx="13" presStyleCnt="15"/>
      <dgm:spPr/>
      <dgm:t>
        <a:bodyPr/>
        <a:lstStyle/>
        <a:p>
          <a:endParaRPr lang="zh-CN" altLang="en-US"/>
        </a:p>
      </dgm:t>
    </dgm:pt>
    <dgm:pt modelId="{2DD98D5F-91AC-4599-B52E-7D0209C87DD5}" type="pres">
      <dgm:prSet presAssocID="{07C7BCE9-1FE0-4285-8871-41B7514A6766}" presName="hierChild4" presStyleCnt="0"/>
      <dgm:spPr/>
    </dgm:pt>
    <dgm:pt modelId="{B573929A-2F4B-4DB9-B81C-21595BE82F36}" type="pres">
      <dgm:prSet presAssocID="{07C7BCE9-1FE0-4285-8871-41B7514A6766}" presName="hierChild5" presStyleCnt="0"/>
      <dgm:spPr/>
    </dgm:pt>
    <dgm:pt modelId="{7BBAE005-2913-4E3D-8429-2AE497846630}" type="pres">
      <dgm:prSet presAssocID="{3F0FDF8A-FA46-416D-BB80-090181D03CD0}" presName="Name37" presStyleLbl="parChTrans1D3" presStyleIdx="14" presStyleCnt="15"/>
      <dgm:spPr/>
      <dgm:t>
        <a:bodyPr/>
        <a:lstStyle/>
        <a:p>
          <a:endParaRPr lang="zh-CN" altLang="en-US"/>
        </a:p>
      </dgm:t>
    </dgm:pt>
    <dgm:pt modelId="{12397A82-D8BD-4FE4-9852-728BB13AE904}" type="pres">
      <dgm:prSet presAssocID="{BF3FCF9F-7F35-4005-BB3D-1988E0BEECD1}" presName="hierRoot2" presStyleCnt="0">
        <dgm:presLayoutVars>
          <dgm:hierBranch val="init"/>
        </dgm:presLayoutVars>
      </dgm:prSet>
      <dgm:spPr/>
    </dgm:pt>
    <dgm:pt modelId="{B9F2B5EA-64B0-434B-B49D-79EC2B2BA0DE}" type="pres">
      <dgm:prSet presAssocID="{BF3FCF9F-7F35-4005-BB3D-1988E0BEECD1}" presName="rootComposite" presStyleCnt="0"/>
      <dgm:spPr/>
    </dgm:pt>
    <dgm:pt modelId="{3942EC70-5DEB-49D5-9129-9A51DC27F5F5}" type="pres">
      <dgm:prSet presAssocID="{BF3FCF9F-7F35-4005-BB3D-1988E0BEECD1}" presName="rootText" presStyleLbl="node3" presStyleIdx="14" presStyleCnt="15" custLinFactNeighborX="-3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57E27C-984A-4811-8566-E4FC15475824}" type="pres">
      <dgm:prSet presAssocID="{BF3FCF9F-7F35-4005-BB3D-1988E0BEECD1}" presName="rootConnector" presStyleLbl="node3" presStyleIdx="14" presStyleCnt="15"/>
      <dgm:spPr/>
      <dgm:t>
        <a:bodyPr/>
        <a:lstStyle/>
        <a:p>
          <a:endParaRPr lang="zh-CN" altLang="en-US"/>
        </a:p>
      </dgm:t>
    </dgm:pt>
    <dgm:pt modelId="{C5F9AD0C-7F88-43AB-8975-C5CBDB4789B6}" type="pres">
      <dgm:prSet presAssocID="{BF3FCF9F-7F35-4005-BB3D-1988E0BEECD1}" presName="hierChild4" presStyleCnt="0"/>
      <dgm:spPr/>
    </dgm:pt>
    <dgm:pt modelId="{29C53A6F-4033-4686-B5D4-C0EC37262B00}" type="pres">
      <dgm:prSet presAssocID="{BF3FCF9F-7F35-4005-BB3D-1988E0BEECD1}" presName="hierChild5" presStyleCnt="0"/>
      <dgm:spPr/>
    </dgm:pt>
    <dgm:pt modelId="{925F615D-1183-4367-B53C-E66C8958CBE0}" type="pres">
      <dgm:prSet presAssocID="{C8580D4D-17BD-4306-B175-A0C83CB74AB8}" presName="hierChild5" presStyleCnt="0"/>
      <dgm:spPr/>
    </dgm:pt>
    <dgm:pt modelId="{03AACB65-CF41-4445-8096-6B67C110C038}" type="pres">
      <dgm:prSet presAssocID="{B3BF47A0-7BE9-4097-82FD-91024D93629F}" presName="hierChild3" presStyleCnt="0"/>
      <dgm:spPr/>
    </dgm:pt>
  </dgm:ptLst>
  <dgm:cxnLst>
    <dgm:cxn modelId="{C153E959-EB5A-4EEF-A716-4ADEF34849C0}" srcId="{6DDABF19-6725-4DF8-ABEC-CF265B2F7DB1}" destId="{7E603FD3-6074-4E0F-B44C-2014EB3D14CE}" srcOrd="0" destOrd="0" parTransId="{3919A533-D22D-4575-A433-329B3DFECB02}" sibTransId="{8571CF5E-9B04-46DE-9A2E-7C874EA58074}"/>
    <dgm:cxn modelId="{DE35CE71-DBC3-4E39-AE79-0B87BA1EBB2D}" srcId="{D2856E0E-0D7E-4055-A217-842D019B4A0E}" destId="{1C1E4CAB-2051-4EAB-83A8-D6BCBA07AFD8}" srcOrd="3" destOrd="0" parTransId="{F02721CC-2DFE-4457-8798-4F5F695A150B}" sibTransId="{F3A48804-373D-4BC2-B4A5-495313DFBB2F}"/>
    <dgm:cxn modelId="{E47D0718-71EC-4090-A1FC-EC51F3406744}" type="presOf" srcId="{244B1153-F421-4F90-A625-DC00B5DDED35}" destId="{869C4C44-E842-4E6E-A35B-95E38F758E22}" srcOrd="0" destOrd="0" presId="urn:microsoft.com/office/officeart/2005/8/layout/orgChart1"/>
    <dgm:cxn modelId="{498E6137-F199-4EFB-BD42-8F3A34CABF42}" srcId="{A1DA04AD-C67F-4233-BE40-12AE15E164D9}" destId="{91B01C04-670B-4267-B948-B6B5C6E46DAA}" srcOrd="2" destOrd="0" parTransId="{D96D9290-45A7-443E-8CFE-342D8589733E}" sibTransId="{EE0C0852-EE9E-41AE-8081-D961738B99F9}"/>
    <dgm:cxn modelId="{D3324190-D370-4517-8B33-3D6FF888D5C9}" type="presOf" srcId="{B98F6868-42C6-40C4-B620-C49EC08E99F2}" destId="{0FD3D9AC-D146-44AC-8F27-0B945872E4BA}" srcOrd="0" destOrd="0" presId="urn:microsoft.com/office/officeart/2005/8/layout/orgChart1"/>
    <dgm:cxn modelId="{704204B5-6614-49C9-B3D2-44CB785E5ACD}" type="presOf" srcId="{7FA4272E-0257-4AAF-A067-1357101696D3}" destId="{D6A91FA4-0D7E-477D-8597-71E70048F221}" srcOrd="0" destOrd="0" presId="urn:microsoft.com/office/officeart/2005/8/layout/orgChart1"/>
    <dgm:cxn modelId="{4B060CF3-83B5-4FB3-BC6E-9B1F032B8CF6}" type="presOf" srcId="{C85DA9CA-E39C-4AA4-9478-DE0131B6D164}" destId="{EE032B72-E747-4122-BDCE-F8BED34B1369}" srcOrd="1" destOrd="0" presId="urn:microsoft.com/office/officeart/2005/8/layout/orgChart1"/>
    <dgm:cxn modelId="{8A18ECA0-9EAB-4A28-ADE0-C33FACC5FF3A}" type="presOf" srcId="{A1DA04AD-C67F-4233-BE40-12AE15E164D9}" destId="{7724CDF7-0DE8-4E23-9D5E-1A95B24426F5}" srcOrd="1" destOrd="0" presId="urn:microsoft.com/office/officeart/2005/8/layout/orgChart1"/>
    <dgm:cxn modelId="{CEEBEB67-BAF0-4D77-8BE7-3F4531F14286}" type="presOf" srcId="{D2856E0E-0D7E-4055-A217-842D019B4A0E}" destId="{B5CF8EAC-6E58-4E07-8A69-7C8366228EF4}" srcOrd="1" destOrd="0" presId="urn:microsoft.com/office/officeart/2005/8/layout/orgChart1"/>
    <dgm:cxn modelId="{E3488FD4-DA4B-420F-A777-FBFA43A2A472}" type="presOf" srcId="{C1010ACF-C3A1-41F3-A608-DD2FC0EFC7CA}" destId="{3909223D-37B1-42AC-AA2D-225450274E74}" srcOrd="0" destOrd="0" presId="urn:microsoft.com/office/officeart/2005/8/layout/orgChart1"/>
    <dgm:cxn modelId="{F6FCEEA6-ACA8-421F-847B-8B26C1943CC6}" type="presOf" srcId="{41AA6D2C-7742-4017-9C51-1C895E0C2270}" destId="{81B42E72-6EFA-47AD-B286-8E5247FA5F10}" srcOrd="0" destOrd="0" presId="urn:microsoft.com/office/officeart/2005/8/layout/orgChart1"/>
    <dgm:cxn modelId="{EFEF740E-AC50-4AC1-878D-6521501A1106}" type="presOf" srcId="{FEC15069-5811-41AA-BB9C-FA5B220A629A}" destId="{1D79EF17-3BAC-4908-8265-556DCD84ECF3}" srcOrd="0" destOrd="0" presId="urn:microsoft.com/office/officeart/2005/8/layout/orgChart1"/>
    <dgm:cxn modelId="{0BC96A41-E679-4D73-8B8C-944330187400}" srcId="{C8580D4D-17BD-4306-B175-A0C83CB74AB8}" destId="{BF3FCF9F-7F35-4005-BB3D-1988E0BEECD1}" srcOrd="3" destOrd="0" parTransId="{3F0FDF8A-FA46-416D-BB80-090181D03CD0}" sibTransId="{5F76FCFC-EA75-460F-B1E2-CAF45753CB73}"/>
    <dgm:cxn modelId="{1F3B81FB-56B5-438D-B2B0-1D0B1F29DC4E}" type="presOf" srcId="{B3BF47A0-7BE9-4097-82FD-91024D93629F}" destId="{3C6B3319-E9F5-44D2-A2B8-38B3E025FF39}" srcOrd="1" destOrd="0" presId="urn:microsoft.com/office/officeart/2005/8/layout/orgChart1"/>
    <dgm:cxn modelId="{3A5A92D1-9385-4994-8ECB-C59E6185C485}" srcId="{7F88952C-534C-43F7-B487-8BE17A5B3E05}" destId="{B7FEC96C-1076-43DD-B9F6-853C677061D2}" srcOrd="2" destOrd="0" parTransId="{B64AB023-1179-47D3-B483-4707405270A4}" sibTransId="{8F7022AA-9F51-4F76-94D2-B692FD9D0C64}"/>
    <dgm:cxn modelId="{1C555CAD-BF13-415B-8C93-F0BB1DF8BACA}" srcId="{94BD9360-C91B-4AE1-9C14-2217B2F3BF64}" destId="{F23C7896-C454-4B64-B27E-0E31CCFAD2B9}" srcOrd="3" destOrd="0" parTransId="{2180CDC3-A5F3-45DE-96D5-694D7312CB92}" sibTransId="{76CCBD2F-147A-4885-B5E4-1F24C73AD23A}"/>
    <dgm:cxn modelId="{EC638FE0-EA30-4441-95EC-186043C1EF19}" type="presOf" srcId="{8A989373-ADC1-4665-BAC5-F89946FE4E71}" destId="{07E0925F-C535-415C-AC97-182C43FEF220}" srcOrd="0" destOrd="0" presId="urn:microsoft.com/office/officeart/2005/8/layout/orgChart1"/>
    <dgm:cxn modelId="{D949DA15-84EA-4E4B-8649-29179380F9ED}" srcId="{8342BCAF-509C-4D39-A14C-24ECDC6D0FA4}" destId="{FEC15069-5811-41AA-BB9C-FA5B220A629A}" srcOrd="3" destOrd="0" parTransId="{ABBB8956-7515-4B1F-A722-FC156DAE6D61}" sibTransId="{556305D8-615B-4CC9-BFE4-F6A75EC6F3E0}"/>
    <dgm:cxn modelId="{CEE84A9A-CA6B-4D12-A324-48D2201C1273}" type="presOf" srcId="{C85DA9CA-E39C-4AA4-9478-DE0131B6D164}" destId="{1862D90A-8657-4E0E-8C4E-893652227C17}" srcOrd="0" destOrd="0" presId="urn:microsoft.com/office/officeart/2005/8/layout/orgChart1"/>
    <dgm:cxn modelId="{B974CFBD-10DD-4E8C-A881-FD2B38FB2C52}" type="presOf" srcId="{94F8E2B6-F7AC-4423-8070-F1B3BA632FA1}" destId="{9C386480-2C76-4B1B-828E-296683A3ED4F}" srcOrd="0" destOrd="0" presId="urn:microsoft.com/office/officeart/2005/8/layout/orgChart1"/>
    <dgm:cxn modelId="{6956CA5E-A90A-44FF-B163-268DD0F81E56}" type="presOf" srcId="{94F8E2B6-F7AC-4423-8070-F1B3BA632FA1}" destId="{23607AA4-BD71-4657-B552-91520E27F01C}" srcOrd="1" destOrd="0" presId="urn:microsoft.com/office/officeart/2005/8/layout/orgChart1"/>
    <dgm:cxn modelId="{2407D153-6C32-4623-AEDD-47E739C7B36D}" type="presOf" srcId="{7F88952C-534C-43F7-B487-8BE17A5B3E05}" destId="{69F53007-EA18-4D02-8B62-2CE7CFE40C8A}" srcOrd="0" destOrd="0" presId="urn:microsoft.com/office/officeart/2005/8/layout/orgChart1"/>
    <dgm:cxn modelId="{334F7201-F9F9-4C3E-8F20-9A4BB275A794}" type="presOf" srcId="{3F0FDF8A-FA46-416D-BB80-090181D03CD0}" destId="{7BBAE005-2913-4E3D-8429-2AE497846630}" srcOrd="0" destOrd="0" presId="urn:microsoft.com/office/officeart/2005/8/layout/orgChart1"/>
    <dgm:cxn modelId="{C1911D27-6427-4D2E-ACCE-3C6D2EADEB5F}" type="presOf" srcId="{EA4BDA57-B15D-4603-9FAD-84F96B53F078}" destId="{B15B0650-67C4-417E-8DD3-0FB763122D37}" srcOrd="1" destOrd="0" presId="urn:microsoft.com/office/officeart/2005/8/layout/orgChart1"/>
    <dgm:cxn modelId="{2730F64C-FF07-4359-80B4-B073497988DA}" type="presOf" srcId="{E0FF6A54-9552-4BAD-86EF-A281201B9B03}" destId="{F880F0D0-CA85-4871-A9FE-29ED47BD6BBC}" srcOrd="0" destOrd="0" presId="urn:microsoft.com/office/officeart/2005/8/layout/orgChart1"/>
    <dgm:cxn modelId="{607D656B-C5F9-49D9-A3C8-DC224B3EE1B9}" type="presOf" srcId="{552AAB97-0656-4986-98BD-AA65DE22796B}" destId="{4F3E5E7E-37CC-44FD-93B9-C0BD834CB266}" srcOrd="1" destOrd="0" presId="urn:microsoft.com/office/officeart/2005/8/layout/orgChart1"/>
    <dgm:cxn modelId="{7ED10B15-F15B-4752-9109-504019049780}" type="presOf" srcId="{47CA3FE1-2537-4ED7-BEB2-76C518DF5DD9}" destId="{3D40594D-C0D6-44C2-8B3A-F67D188E9716}" srcOrd="0" destOrd="0" presId="urn:microsoft.com/office/officeart/2005/8/layout/orgChart1"/>
    <dgm:cxn modelId="{62DDA5D8-7F61-460E-A244-D896A931CA3B}" type="presOf" srcId="{07C7BCE9-1FE0-4285-8871-41B7514A6766}" destId="{EF108220-3F2A-4064-A80C-98C77070A60F}" srcOrd="1" destOrd="0" presId="urn:microsoft.com/office/officeart/2005/8/layout/orgChart1"/>
    <dgm:cxn modelId="{3C6D9EA9-6FDE-4F53-94F8-FBF77A5F0247}" type="presOf" srcId="{6DE12267-A6A5-4E0D-9AFC-89194CAA4E97}" destId="{BA0B60B8-891D-4982-8D3F-0EE94AAC9113}" srcOrd="1" destOrd="0" presId="urn:microsoft.com/office/officeart/2005/8/layout/orgChart1"/>
    <dgm:cxn modelId="{4618BA2B-7D5F-47F5-B2CC-50A772DEDF5B}" srcId="{A1DA04AD-C67F-4233-BE40-12AE15E164D9}" destId="{C081D107-7690-4B8B-9EB8-4888A9A44024}" srcOrd="3" destOrd="0" parTransId="{C1010ACF-C3A1-41F3-A608-DD2FC0EFC7CA}" sibTransId="{6B308032-DF65-4023-A8D8-02EE2C2EC94F}"/>
    <dgm:cxn modelId="{F6520076-E7EB-4E46-BD6D-C29AA91AC264}" type="presOf" srcId="{6561BDD3-BF46-4808-89D8-CECC4E675FA5}" destId="{C7C455A3-9E34-4151-8797-5DBEDF486CC0}" srcOrd="0" destOrd="0" presId="urn:microsoft.com/office/officeart/2005/8/layout/orgChart1"/>
    <dgm:cxn modelId="{6F63611F-66E9-4F43-AFEE-D5452E715022}" type="presOf" srcId="{B64AB023-1179-47D3-B483-4707405270A4}" destId="{86DDEB45-4BA3-4F58-958D-61E27427E171}" srcOrd="0" destOrd="0" presId="urn:microsoft.com/office/officeart/2005/8/layout/orgChart1"/>
    <dgm:cxn modelId="{62F17365-A936-4B56-8988-57B7155974AC}" type="presOf" srcId="{E12F480D-C39D-4645-ACBA-A435D84409A1}" destId="{3C8EAF7D-507B-4775-A8E1-9FE34D5E2EEB}" srcOrd="0" destOrd="0" presId="urn:microsoft.com/office/officeart/2005/8/layout/orgChart1"/>
    <dgm:cxn modelId="{A6A6E88B-9C85-4BE9-822B-811BEA344901}" srcId="{A1DA04AD-C67F-4233-BE40-12AE15E164D9}" destId="{DFB03ACD-650B-4FC6-9C01-0A428E2C2C7D}" srcOrd="0" destOrd="0" parTransId="{36AC5DAD-95D1-4AB5-88B4-CFBA81C311BD}" sibTransId="{E927FE7A-7BA9-4B13-978F-C81E2FC1865C}"/>
    <dgm:cxn modelId="{41E1B151-D217-40EF-9EAA-DD8B54952EE5}" type="presOf" srcId="{B00F6208-49A1-4609-A948-333E44AEA40E}" destId="{4325571D-58C7-40B6-A8B3-D68CCD1FD572}" srcOrd="0" destOrd="0" presId="urn:microsoft.com/office/officeart/2005/8/layout/orgChart1"/>
    <dgm:cxn modelId="{6716819D-9C3C-44B0-AC89-740BD3D9D17C}" type="presOf" srcId="{66462901-A44E-416B-9E18-6008929B95AD}" destId="{B554E9D6-7A10-48AF-8F80-BD1F4D813F7F}" srcOrd="0" destOrd="0" presId="urn:microsoft.com/office/officeart/2005/8/layout/orgChart1"/>
    <dgm:cxn modelId="{E3C4C9FB-BE36-4D81-B520-FCCE1DEEA003}" srcId="{C8580D4D-17BD-4306-B175-A0C83CB74AB8}" destId="{244B1153-F421-4F90-A625-DC00B5DDED35}" srcOrd="1" destOrd="0" parTransId="{47CA3FE1-2537-4ED7-BEB2-76C518DF5DD9}" sibTransId="{431CB75F-CD9B-4D4D-8DDE-61A85A21B0DE}"/>
    <dgm:cxn modelId="{EDCA1ED7-AFBD-4DDB-94CF-823796455B49}" srcId="{94BD9360-C91B-4AE1-9C14-2217B2F3BF64}" destId="{7FBE81FD-1D4E-4F1F-B058-DC1A874BDD3B}" srcOrd="0" destOrd="0" parTransId="{63BEC4EE-7451-4BF8-B76D-1713D3F52589}" sibTransId="{548F686A-0C99-4388-8234-5256076AA13D}"/>
    <dgm:cxn modelId="{71A9461F-2C84-496B-91C4-D028C8601D0E}" type="presOf" srcId="{B1291073-E706-48D9-9E0F-5B99CA9091FA}" destId="{FC10C222-4553-439B-8BC9-577B0BC0F8F5}" srcOrd="0" destOrd="0" presId="urn:microsoft.com/office/officeart/2005/8/layout/orgChart1"/>
    <dgm:cxn modelId="{F3C5E47F-1EB6-4219-A61B-5F6C66610D21}" srcId="{94BD9360-C91B-4AE1-9C14-2217B2F3BF64}" destId="{41AA6D2C-7742-4017-9C51-1C895E0C2270}" srcOrd="1" destOrd="0" parTransId="{EAFBA941-7610-49DC-88A7-72FB74F8AD20}" sibTransId="{778FA541-A32D-4D6C-90D5-4B68914A72F4}"/>
    <dgm:cxn modelId="{0C90ED82-342F-4138-BBD8-B6407287F246}" type="presOf" srcId="{7F88952C-534C-43F7-B487-8BE17A5B3E05}" destId="{9DD57351-E25E-486E-84E2-44F225F4CC14}" srcOrd="1" destOrd="0" presId="urn:microsoft.com/office/officeart/2005/8/layout/orgChart1"/>
    <dgm:cxn modelId="{1941166A-7FB9-4936-9E5D-453BF160781C}" srcId="{6DDABF19-6725-4DF8-ABEC-CF265B2F7DB1}" destId="{B3A1AD6C-8C95-4748-AEED-E22B6BFD230B}" srcOrd="1" destOrd="0" parTransId="{E12F480D-C39D-4645-ACBA-A435D84409A1}" sibTransId="{B254517A-1D8D-4D6E-AA62-7A2DB6A3341F}"/>
    <dgm:cxn modelId="{2B9FB777-6A11-47F2-ACDA-32020DE2BA50}" type="presOf" srcId="{D2856E0E-0D7E-4055-A217-842D019B4A0E}" destId="{481186E1-DAD5-4ABC-B7DA-829604CD838E}" srcOrd="0" destOrd="0" presId="urn:microsoft.com/office/officeart/2005/8/layout/orgChart1"/>
    <dgm:cxn modelId="{EE48FFFB-C37C-43DF-A25D-06FC7DA5C5B6}" type="presOf" srcId="{6DDABF19-6725-4DF8-ABEC-CF265B2F7DB1}" destId="{8E892E27-A472-4640-9A93-ADCA65C79D89}" srcOrd="0" destOrd="0" presId="urn:microsoft.com/office/officeart/2005/8/layout/orgChart1"/>
    <dgm:cxn modelId="{9F630FC3-DD42-4CE9-A035-76D77309671D}" srcId="{6561BDD3-BF46-4808-89D8-CECC4E675FA5}" destId="{B3BF47A0-7BE9-4097-82FD-91024D93629F}" srcOrd="0" destOrd="0" parTransId="{EDB15177-F88D-4DF2-8EEE-7391CE1E7778}" sibTransId="{40960F4E-940B-4539-A15B-0DAD4376120D}"/>
    <dgm:cxn modelId="{F9817700-9800-4574-B70C-2E9890BB2BE4}" type="presOf" srcId="{EAFBA941-7610-49DC-88A7-72FB74F8AD20}" destId="{A52C077D-028C-42D7-AA48-A316F6C344B9}" srcOrd="0" destOrd="0" presId="urn:microsoft.com/office/officeart/2005/8/layout/orgChart1"/>
    <dgm:cxn modelId="{B919B753-35C0-42F3-8AE8-B558E986DA38}" type="presOf" srcId="{1C1E4CAB-2051-4EAB-83A8-D6BCBA07AFD8}" destId="{327C8C53-CBB4-46C0-B38E-87EA8CBA548E}" srcOrd="0" destOrd="0" presId="urn:microsoft.com/office/officeart/2005/8/layout/orgChart1"/>
    <dgm:cxn modelId="{60F8AF1A-7A8E-426E-8C1F-F6C69F6D00CE}" type="presOf" srcId="{36AC5DAD-95D1-4AB5-88B4-CFBA81C311BD}" destId="{9E26ECB0-67F4-4C4A-A15F-E67E5BCDF800}" srcOrd="0" destOrd="0" presId="urn:microsoft.com/office/officeart/2005/8/layout/orgChart1"/>
    <dgm:cxn modelId="{BDF6ADB3-955E-4098-AA56-1453E7E9D5B1}" type="presOf" srcId="{A10FC091-5EDC-4686-A7D1-710F7173D400}" destId="{68FB53FB-1D5E-4E0C-8A6F-B6E94D41CD7A}" srcOrd="1" destOrd="0" presId="urn:microsoft.com/office/officeart/2005/8/layout/orgChart1"/>
    <dgm:cxn modelId="{B29C3AD4-0286-4297-8B89-12E1F14D791D}" type="presOf" srcId="{878E5EB9-17CA-45EA-91E6-F2773544D02F}" destId="{67B0FD26-2A21-41A1-A2E2-258BD3A2BF8D}" srcOrd="1" destOrd="0" presId="urn:microsoft.com/office/officeart/2005/8/layout/orgChart1"/>
    <dgm:cxn modelId="{D0CEAB1E-C5A1-404B-8EB7-07F8470B00B4}" type="presOf" srcId="{8FA0EC63-D89F-441A-9F47-D01FB79D386C}" destId="{13B29C14-3124-4B7A-B960-9284211FC651}" srcOrd="0" destOrd="0" presId="urn:microsoft.com/office/officeart/2005/8/layout/orgChart1"/>
    <dgm:cxn modelId="{7B2B0E4A-F148-43A7-BDF1-A58931617F06}" type="presOf" srcId="{FEC15069-5811-41AA-BB9C-FA5B220A629A}" destId="{DF7888C5-1BF2-46A8-B3AB-859440095806}" srcOrd="1" destOrd="0" presId="urn:microsoft.com/office/officeart/2005/8/layout/orgChart1"/>
    <dgm:cxn modelId="{AECF9335-70ED-4E53-82EC-898FF820EEDC}" type="presOf" srcId="{A1DA04AD-C67F-4233-BE40-12AE15E164D9}" destId="{389E5360-4B3A-455A-9E62-3A05D2DB9222}" srcOrd="0" destOrd="0" presId="urn:microsoft.com/office/officeart/2005/8/layout/orgChart1"/>
    <dgm:cxn modelId="{607E277D-00DF-4040-9F7A-92493E68372A}" srcId="{1C1E4CAB-2051-4EAB-83A8-D6BCBA07AFD8}" destId="{A10FC091-5EDC-4686-A7D1-710F7173D400}" srcOrd="0" destOrd="0" parTransId="{B3CED53D-58AE-42FB-905C-13A6C66062CF}" sibTransId="{14DCB6EE-2B6C-45B0-A123-9E874EDDAECD}"/>
    <dgm:cxn modelId="{C8A8A966-2B15-4FC0-9D95-5AD12AD52FF2}" type="presOf" srcId="{07C7BCE9-1FE0-4285-8871-41B7514A6766}" destId="{4D290175-CBE1-4694-B9A4-C25A4018064E}" srcOrd="0" destOrd="0" presId="urn:microsoft.com/office/officeart/2005/8/layout/orgChart1"/>
    <dgm:cxn modelId="{E6CD7B87-1203-4A19-BC73-07B3E37526C5}" type="presOf" srcId="{8ABBD19D-7CC8-4D71-93B2-FD60FF6ECB16}" destId="{282483F0-628C-4AF1-B926-0FEF2FE41287}" srcOrd="1" destOrd="0" presId="urn:microsoft.com/office/officeart/2005/8/layout/orgChart1"/>
    <dgm:cxn modelId="{D329CA07-CB17-47FA-B374-3D79548C2AA0}" type="presOf" srcId="{8342BCAF-509C-4D39-A14C-24ECDC6D0FA4}" destId="{C518CB8D-5BE3-44AE-9F7D-62F7117D078B}" srcOrd="0" destOrd="0" presId="urn:microsoft.com/office/officeart/2005/8/layout/orgChart1"/>
    <dgm:cxn modelId="{25F82753-969C-41EF-A24B-83B63A02AE14}" srcId="{7F88952C-534C-43F7-B487-8BE17A5B3E05}" destId="{14BA8B7D-FC81-4C53-BE71-92B572CC4AEC}" srcOrd="1" destOrd="0" parTransId="{B00F6208-49A1-4609-A948-333E44AEA40E}" sibTransId="{BB454D04-7905-4753-A421-DF75C4CE63F7}"/>
    <dgm:cxn modelId="{4E71B780-54C2-4442-951F-C75C04F7BFAA}" type="presOf" srcId="{14BA8B7D-FC81-4C53-BE71-92B572CC4AEC}" destId="{E1E39A3C-3140-40FB-BE8A-17512A8C7268}" srcOrd="1" destOrd="0" presId="urn:microsoft.com/office/officeart/2005/8/layout/orgChart1"/>
    <dgm:cxn modelId="{304A8D3F-9236-4E79-A904-6ECC14659AE7}" srcId="{7F88952C-534C-43F7-B487-8BE17A5B3E05}" destId="{7A006717-D97A-48F1-A477-79A9FBFF37FC}" srcOrd="0" destOrd="0" parTransId="{7C6019E3-BF04-40EB-BDBA-A1BAEBE9536A}" sibTransId="{15A0466C-3D7F-416E-B16B-C30B14CCC97B}"/>
    <dgm:cxn modelId="{00530928-A9F9-40FD-952C-D5B1CDF23E3D}" type="presOf" srcId="{F23C7896-C454-4B64-B27E-0E31CCFAD2B9}" destId="{AC403DDD-9B1B-4394-84CA-2B54699E2CD2}" srcOrd="0" destOrd="0" presId="urn:microsoft.com/office/officeart/2005/8/layout/orgChart1"/>
    <dgm:cxn modelId="{42045B1B-F53A-4CCD-9E7A-B67CEC92454C}" type="presOf" srcId="{0842A5FC-BB5B-4D65-A81C-00C9CA378A41}" destId="{B73B9884-6FAA-4117-B921-549C92EA840E}" srcOrd="0" destOrd="0" presId="urn:microsoft.com/office/officeart/2005/8/layout/orgChart1"/>
    <dgm:cxn modelId="{8F436118-B13B-4737-B149-9EEC99CCBD9C}" srcId="{B3BF47A0-7BE9-4097-82FD-91024D93629F}" destId="{C8580D4D-17BD-4306-B175-A0C83CB74AB8}" srcOrd="3" destOrd="0" parTransId="{B98BBA75-0E3D-47A0-BCB5-6BE199299C2D}" sibTransId="{0AF98AC5-B560-4F2F-AC02-A5269B4DED74}"/>
    <dgm:cxn modelId="{940C1BD9-6D46-43F0-883C-CEFFA44D6894}" srcId="{8342BCAF-509C-4D39-A14C-24ECDC6D0FA4}" destId="{E2ED0AE9-9F6A-4651-B329-B0B5AB36DEDF}" srcOrd="1" destOrd="0" parTransId="{7D04B199-6A5B-4A0A-92F3-345FC4059077}" sibTransId="{0969EFF9-6292-43DF-96B7-87C709543B3D}"/>
    <dgm:cxn modelId="{F8B26028-913B-4740-8887-702887E28024}" srcId="{7F88952C-534C-43F7-B487-8BE17A5B3E05}" destId="{8ABBD19D-7CC8-4D71-93B2-FD60FF6ECB16}" srcOrd="3" destOrd="0" parTransId="{0842A5FC-BB5B-4D65-A81C-00C9CA378A41}" sibTransId="{FC83870D-5AA0-46E9-BD4E-E078A1949C57}"/>
    <dgm:cxn modelId="{6A8E101D-A1ED-420F-A501-03FB82FE6A59}" type="presOf" srcId="{762F4DCC-4087-41BB-81F1-AAB0C77DC2A2}" destId="{1C52E6C8-EA8A-4A88-A1D5-61765034A632}" srcOrd="0" destOrd="0" presId="urn:microsoft.com/office/officeart/2005/8/layout/orgChart1"/>
    <dgm:cxn modelId="{570E2D4B-86B7-407E-A57E-D2824238135D}" type="presOf" srcId="{63BEC4EE-7451-4BF8-B76D-1713D3F52589}" destId="{7749A1CA-D6A9-4EC2-8A43-E9DF56502FC9}" srcOrd="0" destOrd="0" presId="urn:microsoft.com/office/officeart/2005/8/layout/orgChart1"/>
    <dgm:cxn modelId="{4C63ACDA-B1E1-4C67-9355-54472BFFB3C2}" type="presOf" srcId="{94BD9360-C91B-4AE1-9C14-2217B2F3BF64}" destId="{4DDD50A4-847C-46C2-B26F-C07C5AFBA03D}" srcOrd="0" destOrd="0" presId="urn:microsoft.com/office/officeart/2005/8/layout/orgChart1"/>
    <dgm:cxn modelId="{43ABC61E-8B50-4402-9871-A6E1712A0B3E}" type="presOf" srcId="{BF3FCF9F-7F35-4005-BB3D-1988E0BEECD1}" destId="{3942EC70-5DEB-49D5-9129-9A51DC27F5F5}" srcOrd="0" destOrd="0" presId="urn:microsoft.com/office/officeart/2005/8/layout/orgChart1"/>
    <dgm:cxn modelId="{5336714B-46E3-4F12-9FA9-652913C987CE}" type="presOf" srcId="{878E5EB9-17CA-45EA-91E6-F2773544D02F}" destId="{56DC8BCA-783D-4067-985C-C81CDDC06A19}" srcOrd="0" destOrd="0" presId="urn:microsoft.com/office/officeart/2005/8/layout/orgChart1"/>
    <dgm:cxn modelId="{EBF51853-2878-4D66-AFF4-453FC7A5E367}" type="presOf" srcId="{E2ED0AE9-9F6A-4651-B329-B0B5AB36DEDF}" destId="{4C23AEF5-FCDC-4E46-A6E4-FF764D41B0C7}" srcOrd="0" destOrd="0" presId="urn:microsoft.com/office/officeart/2005/8/layout/orgChart1"/>
    <dgm:cxn modelId="{667A34A7-AEF4-4800-8F18-E3FA41CF7E38}" srcId="{8342BCAF-509C-4D39-A14C-24ECDC6D0FA4}" destId="{F2421D60-783B-4DD2-B64A-72251A3E13D2}" srcOrd="0" destOrd="0" parTransId="{8FA0EC63-D89F-441A-9F47-D01FB79D386C}" sibTransId="{9F2C7F6B-379D-4B20-A848-75F8FB988117}"/>
    <dgm:cxn modelId="{6F1261F7-AEC3-4293-9D44-938E4A411FC2}" type="presOf" srcId="{6D3BCD3F-2FDD-4134-8560-F83C9BEE1B6C}" destId="{149A331C-E6D8-42A0-8F44-23D98D79EFDC}" srcOrd="0" destOrd="0" presId="urn:microsoft.com/office/officeart/2005/8/layout/orgChart1"/>
    <dgm:cxn modelId="{B5EB6C7D-B4B1-4A09-9BC3-724585605825}" type="presOf" srcId="{B3BF47A0-7BE9-4097-82FD-91024D93629F}" destId="{5E934B72-DA26-46F2-9963-1CDFEBB6209A}" srcOrd="0" destOrd="0" presId="urn:microsoft.com/office/officeart/2005/8/layout/orgChart1"/>
    <dgm:cxn modelId="{CBEEC4DE-B3A1-480B-9056-30C3C5D26F1B}" type="presOf" srcId="{DFB03ACD-650B-4FC6-9C01-0A428E2C2C7D}" destId="{1F551357-A2A2-4E7E-BE69-1F3E923B7A23}" srcOrd="1" destOrd="0" presId="urn:microsoft.com/office/officeart/2005/8/layout/orgChart1"/>
    <dgm:cxn modelId="{BCD4378F-7D24-46E8-BAA9-9737F6897F0A}" type="presOf" srcId="{8342BCAF-509C-4D39-A14C-24ECDC6D0FA4}" destId="{46F88410-BD31-4664-8B7A-DF48DE345628}" srcOrd="1" destOrd="0" presId="urn:microsoft.com/office/officeart/2005/8/layout/orgChart1"/>
    <dgm:cxn modelId="{8F2FC0B7-62E9-4F09-933D-009539CF2D92}" srcId="{C8580D4D-17BD-4306-B175-A0C83CB74AB8}" destId="{C85DA9CA-E39C-4AA4-9478-DE0131B6D164}" srcOrd="0" destOrd="0" parTransId="{762F4DCC-4087-41BB-81F1-AAB0C77DC2A2}" sibTransId="{BDBC957F-914A-4C33-A741-DAEBFBEAD7E7}"/>
    <dgm:cxn modelId="{A82D8B19-FF99-46AE-B8BD-D40B26022053}" type="presOf" srcId="{BF3FCF9F-7F35-4005-BB3D-1988E0BEECD1}" destId="{FD57E27C-984A-4811-8566-E4FC15475824}" srcOrd="1" destOrd="0" presId="urn:microsoft.com/office/officeart/2005/8/layout/orgChart1"/>
    <dgm:cxn modelId="{BC2D9645-68B4-46A0-BCBD-3761E1F32B5E}" type="presOf" srcId="{7A006717-D97A-48F1-A477-79A9FBFF37FC}" destId="{BB3DC989-D6D7-44F2-A662-C502F5F97334}" srcOrd="0" destOrd="0" presId="urn:microsoft.com/office/officeart/2005/8/layout/orgChart1"/>
    <dgm:cxn modelId="{EDF05BCD-9FB9-4CA6-8C7B-127B83666E63}" srcId="{94BD9360-C91B-4AE1-9C14-2217B2F3BF64}" destId="{6DE12267-A6A5-4E0D-9AFC-89194CAA4E97}" srcOrd="2" destOrd="0" parTransId="{E0FF6A54-9552-4BAD-86EF-A281201B9B03}" sibTransId="{975D8C83-BC77-4EC3-B75D-E46DAFB87836}"/>
    <dgm:cxn modelId="{926A5803-6789-4A92-AED4-677450F2486D}" type="presOf" srcId="{20F8BC44-66DE-4FAF-A982-E90713DEC42E}" destId="{EAF219D3-A106-4203-B3FB-430C7653CC5D}" srcOrd="0" destOrd="0" presId="urn:microsoft.com/office/officeart/2005/8/layout/orgChart1"/>
    <dgm:cxn modelId="{3D36886C-CC91-4609-AEBB-1B283384D5DD}" type="presOf" srcId="{7E603FD3-6074-4E0F-B44C-2014EB3D14CE}" destId="{C4F03C6A-2D50-4D74-839F-24A2D9AA42BF}" srcOrd="1" destOrd="0" presId="urn:microsoft.com/office/officeart/2005/8/layout/orgChart1"/>
    <dgm:cxn modelId="{3D01FB6C-A60A-4C39-ADAC-2CDD5C488C6C}" type="presOf" srcId="{7FBE81FD-1D4E-4F1F-B058-DC1A874BDD3B}" destId="{429904FD-9CA2-4E70-85A2-A856029EBDC7}" srcOrd="0" destOrd="0" presId="urn:microsoft.com/office/officeart/2005/8/layout/orgChart1"/>
    <dgm:cxn modelId="{F0FA4E4C-DB3C-4D0E-AC7C-E39AD6BAC6E0}" type="presOf" srcId="{91B01C04-670B-4267-B948-B6B5C6E46DAA}" destId="{95798136-92E3-4616-BE9A-45266A52EA06}" srcOrd="1" destOrd="0" presId="urn:microsoft.com/office/officeart/2005/8/layout/orgChart1"/>
    <dgm:cxn modelId="{4AFDDB93-835E-4D9C-8D2E-1721FD3B4CC7}" type="presOf" srcId="{60072C0F-2770-4E8F-9FA6-8FFEE86BEF0F}" destId="{506FEA2B-4D18-4FE8-8948-091D60115024}" srcOrd="0" destOrd="0" presId="urn:microsoft.com/office/officeart/2005/8/layout/orgChart1"/>
    <dgm:cxn modelId="{E99F11E7-B7CF-4194-91E0-2E044382A923}" type="presOf" srcId="{D96D9290-45A7-443E-8CFE-342D8589733E}" destId="{E32543E2-D2F8-494C-B68B-E63BB72C9BF2}" srcOrd="0" destOrd="0" presId="urn:microsoft.com/office/officeart/2005/8/layout/orgChart1"/>
    <dgm:cxn modelId="{494A54A0-66BE-4BF7-8EC1-D98ABA3FC38D}" type="presOf" srcId="{F23C7896-C454-4B64-B27E-0E31CCFAD2B9}" destId="{92E2D000-FA3D-4B04-A4DB-2C1CCDA817BB}" srcOrd="1" destOrd="0" presId="urn:microsoft.com/office/officeart/2005/8/layout/orgChart1"/>
    <dgm:cxn modelId="{5FF8873D-872C-4D54-BC33-7AC664382882}" type="presOf" srcId="{C081D107-7690-4B8B-9EB8-4888A9A44024}" destId="{7FADC83E-C505-4453-9261-3C4968EF4C31}" srcOrd="0" destOrd="0" presId="urn:microsoft.com/office/officeart/2005/8/layout/orgChart1"/>
    <dgm:cxn modelId="{9DDE8CEB-2997-4834-BA5F-FE38B7042938}" type="presOf" srcId="{B3A1AD6C-8C95-4748-AEED-E22B6BFD230B}" destId="{613AEB11-6F88-48D8-BEC9-FFCE031E53C1}" srcOrd="0" destOrd="0" presId="urn:microsoft.com/office/officeart/2005/8/layout/orgChart1"/>
    <dgm:cxn modelId="{ECA96927-705B-47AA-84C3-5BE7C49D53D6}" type="presOf" srcId="{3919A533-D22D-4575-A433-329B3DFECB02}" destId="{7AE2EF18-2660-493B-AE21-5039705A4305}" srcOrd="0" destOrd="0" presId="urn:microsoft.com/office/officeart/2005/8/layout/orgChart1"/>
    <dgm:cxn modelId="{030D0A4F-22E7-47B0-8BE3-CE971BAE06A3}" type="presOf" srcId="{ABBB8956-7515-4B1F-A722-FC156DAE6D61}" destId="{C35C85F9-5E93-4245-97BA-1F839E8004D2}" srcOrd="0" destOrd="0" presId="urn:microsoft.com/office/officeart/2005/8/layout/orgChart1"/>
    <dgm:cxn modelId="{D13F5377-AC0B-4F00-B597-1688CA97C036}" type="presOf" srcId="{B3A1AD6C-8C95-4748-AEED-E22B6BFD230B}" destId="{7E528CF0-EBC8-4E1A-B235-C7F9E4D13C8B}" srcOrd="1" destOrd="0" presId="urn:microsoft.com/office/officeart/2005/8/layout/orgChart1"/>
    <dgm:cxn modelId="{DD939D39-5702-4FE6-B82D-C34834C431B8}" srcId="{1C1E4CAB-2051-4EAB-83A8-D6BCBA07AFD8}" destId="{552AAB97-0656-4986-98BD-AA65DE22796B}" srcOrd="1" destOrd="0" parTransId="{66462901-A44E-416B-9E18-6008929B95AD}" sibTransId="{88A528C6-D21F-4389-A5C8-F10B1A817697}"/>
    <dgm:cxn modelId="{80C0CE26-1B36-45FB-8430-C4349075FAA0}" type="presOf" srcId="{53A26F8D-26F4-4162-9D55-5AAF9D3A863D}" destId="{F3F1AC1C-3DA4-4A18-8065-DD53728CC3B1}" srcOrd="0" destOrd="0" presId="urn:microsoft.com/office/officeart/2005/8/layout/orgChart1"/>
    <dgm:cxn modelId="{5C30A419-BFB7-408B-9521-72F8876E3F09}" type="presOf" srcId="{B7FEC96C-1076-43DD-B9F6-853C677061D2}" destId="{1D700A52-E4C5-4050-9CB5-2E9E7ADFE8A2}" srcOrd="1" destOrd="0" presId="urn:microsoft.com/office/officeart/2005/8/layout/orgChart1"/>
    <dgm:cxn modelId="{FBAD596E-7820-41D3-9207-1E2F1851DE35}" type="presOf" srcId="{B98BBA75-0E3D-47A0-BCB5-6BE199299C2D}" destId="{1F3C27AC-55FA-4CF0-9DC6-821338CFCD5D}" srcOrd="0" destOrd="0" presId="urn:microsoft.com/office/officeart/2005/8/layout/orgChart1"/>
    <dgm:cxn modelId="{018CE6AB-78C4-43B3-9A1C-A6BEC2AA72B6}" type="presOf" srcId="{C081D107-7690-4B8B-9EB8-4888A9A44024}" destId="{9D99FDD8-420C-4FB0-9345-0A1C60EF94C8}" srcOrd="1" destOrd="0" presId="urn:microsoft.com/office/officeart/2005/8/layout/orgChart1"/>
    <dgm:cxn modelId="{26152D9F-E056-4BBD-AC83-238AB3DC81E2}" type="presOf" srcId="{F02721CC-2DFE-4457-8798-4F5F695A150B}" destId="{C61D38EE-F85D-4661-8604-F778CD8CAC67}" srcOrd="0" destOrd="0" presId="urn:microsoft.com/office/officeart/2005/8/layout/orgChart1"/>
    <dgm:cxn modelId="{935246F5-4AA3-440C-8928-DE3C9CEEAF38}" type="presOf" srcId="{F2421D60-783B-4DD2-B64A-72251A3E13D2}" destId="{D02BAE1F-7BA2-4631-8D6C-CC685764EBC2}" srcOrd="1" destOrd="0" presId="urn:microsoft.com/office/officeart/2005/8/layout/orgChart1"/>
    <dgm:cxn modelId="{B79EDAF5-375B-4EA6-A611-76957ACB8FEE}" type="presOf" srcId="{B7FEC96C-1076-43DD-B9F6-853C677061D2}" destId="{5C64F6D6-135D-412B-82E2-80B367E95B49}" srcOrd="0" destOrd="0" presId="urn:microsoft.com/office/officeart/2005/8/layout/orgChart1"/>
    <dgm:cxn modelId="{DC58A46F-121D-4A6A-AE35-B573EE14C2BF}" type="presOf" srcId="{8ABBD19D-7CC8-4D71-93B2-FD60FF6ECB16}" destId="{953C1444-9D5E-4931-A299-053D68106E94}" srcOrd="0" destOrd="0" presId="urn:microsoft.com/office/officeart/2005/8/layout/orgChart1"/>
    <dgm:cxn modelId="{A4521D60-BC7E-482D-9890-33B9A6B8D060}" srcId="{B3BF47A0-7BE9-4097-82FD-91024D93629F}" destId="{A1DA04AD-C67F-4233-BE40-12AE15E164D9}" srcOrd="2" destOrd="0" parTransId="{B98F6868-42C6-40C4-B620-C49EC08E99F2}" sibTransId="{14F70767-9200-4B11-9345-F21FE460C252}"/>
    <dgm:cxn modelId="{7E66744F-1FCE-403E-B28D-CD76E59C94EA}" type="presOf" srcId="{7FBE81FD-1D4E-4F1F-B058-DC1A874BDD3B}" destId="{44628707-2CB1-4D97-BBDC-D7241DEA1DD8}" srcOrd="1" destOrd="0" presId="urn:microsoft.com/office/officeart/2005/8/layout/orgChart1"/>
    <dgm:cxn modelId="{181A1A40-5ECC-499C-AFB2-8BE50868C41E}" srcId="{8342BCAF-509C-4D39-A14C-24ECDC6D0FA4}" destId="{94F8E2B6-F7AC-4423-8070-F1B3BA632FA1}" srcOrd="2" destOrd="0" parTransId="{53A26F8D-26F4-4162-9D55-5AAF9D3A863D}" sibTransId="{3C0EB8C9-BB50-40BC-9845-47FE6DC79571}"/>
    <dgm:cxn modelId="{1D10DD65-8DC4-4536-8882-AE7C6D6E1B5A}" srcId="{6DDABF19-6725-4DF8-ABEC-CF265B2F7DB1}" destId="{EA4BDA57-B15D-4603-9FAD-84F96B53F078}" srcOrd="2" destOrd="0" parTransId="{9E8423D2-9480-47BC-B3D1-4D5D7307A2B9}" sibTransId="{44F08243-B065-44BC-8AFD-95DC429573FC}"/>
    <dgm:cxn modelId="{FED2472B-1C1F-46E1-AFCB-B9AEAFECAD0C}" type="presOf" srcId="{7A006717-D97A-48F1-A477-79A9FBFF37FC}" destId="{50E8530F-379C-4E6B-A260-5D9FC678281D}" srcOrd="1" destOrd="0" presId="urn:microsoft.com/office/officeart/2005/8/layout/orgChart1"/>
    <dgm:cxn modelId="{8B1A9E57-E009-4436-8C65-B608AF1121D3}" type="presOf" srcId="{6DDABF19-6725-4DF8-ABEC-CF265B2F7DB1}" destId="{85871077-D6C7-48B2-80D8-50367DF8523F}" srcOrd="1" destOrd="0" presId="urn:microsoft.com/office/officeart/2005/8/layout/orgChart1"/>
    <dgm:cxn modelId="{4B179DB4-DB2D-4186-89A8-8DFD26C74DDE}" type="presOf" srcId="{DFB03ACD-650B-4FC6-9C01-0A428E2C2C7D}" destId="{E56425F0-CC1D-4CC4-AAD1-4422A9D5B3CE}" srcOrd="0" destOrd="0" presId="urn:microsoft.com/office/officeart/2005/8/layout/orgChart1"/>
    <dgm:cxn modelId="{8F107431-D69C-4136-A5D2-B50DE31A4CF6}" srcId="{C8580D4D-17BD-4306-B175-A0C83CB74AB8}" destId="{07C7BCE9-1FE0-4285-8871-41B7514A6766}" srcOrd="2" destOrd="0" parTransId="{C89E354A-70AC-4D25-A2A6-E87DFAC2879F}" sibTransId="{91812EC9-1E89-4676-A4B1-3F47B366CD1B}"/>
    <dgm:cxn modelId="{2B5E24F5-4C9A-487F-8244-29154ABC2C81}" srcId="{B3BF47A0-7BE9-4097-82FD-91024D93629F}" destId="{D2856E0E-0D7E-4055-A217-842D019B4A0E}" srcOrd="1" destOrd="0" parTransId="{B1291073-E706-48D9-9E0F-5B99CA9091FA}" sibTransId="{BF69439B-9420-4059-BB1A-6AF85CC59173}"/>
    <dgm:cxn modelId="{7F38152A-516D-4B37-B2C3-A94BF231D851}" srcId="{A1DA04AD-C67F-4233-BE40-12AE15E164D9}" destId="{878E5EB9-17CA-45EA-91E6-F2773544D02F}" srcOrd="1" destOrd="0" parTransId="{20F8BC44-66DE-4FAF-A982-E90713DEC42E}" sibTransId="{97AC9FEA-8478-4D51-9944-85F9B267C24C}"/>
    <dgm:cxn modelId="{D5386726-36CA-4742-A93D-32406EF64940}" type="presOf" srcId="{91B01C04-670B-4267-B948-B6B5C6E46DAA}" destId="{5ADD0F63-8BBA-461D-AF0C-D72CB70E01E9}" srcOrd="0" destOrd="0" presId="urn:microsoft.com/office/officeart/2005/8/layout/orgChart1"/>
    <dgm:cxn modelId="{428185EE-6392-4C1D-AA21-C3D88A6B7C50}" type="presOf" srcId="{552AAB97-0656-4986-98BD-AA65DE22796B}" destId="{5586E216-C92E-4DC1-8B21-DCF79DFC36A3}" srcOrd="0" destOrd="0" presId="urn:microsoft.com/office/officeart/2005/8/layout/orgChart1"/>
    <dgm:cxn modelId="{9D4B5F5F-3D03-4A5E-ABE8-4C223353D2FC}" type="presOf" srcId="{C8580D4D-17BD-4306-B175-A0C83CB74AB8}" destId="{D22058D5-7559-4927-A109-EFEAB10C4899}" srcOrd="1" destOrd="0" presId="urn:microsoft.com/office/officeart/2005/8/layout/orgChart1"/>
    <dgm:cxn modelId="{1952AB97-C0D4-488A-8221-10147DE5CA26}" type="presOf" srcId="{41AA6D2C-7742-4017-9C51-1C895E0C2270}" destId="{4925F788-E3B7-48AF-AA15-520DAC3B44AE}" srcOrd="1" destOrd="0" presId="urn:microsoft.com/office/officeart/2005/8/layout/orgChart1"/>
    <dgm:cxn modelId="{E6580061-5237-40B2-AC35-90A8FE8A7CE5}" type="presOf" srcId="{7D04B199-6A5B-4A0A-92F3-345FC4059077}" destId="{DE5414F9-35BF-41B2-94AC-846A926A447E}" srcOrd="0" destOrd="0" presId="urn:microsoft.com/office/officeart/2005/8/layout/orgChart1"/>
    <dgm:cxn modelId="{6D5E7086-AC57-4028-8528-CEF67DDE30CA}" type="presOf" srcId="{6DE12267-A6A5-4E0D-9AFC-89194CAA4E97}" destId="{A184F633-5834-493E-908C-05D7707FEA82}" srcOrd="0" destOrd="0" presId="urn:microsoft.com/office/officeart/2005/8/layout/orgChart1"/>
    <dgm:cxn modelId="{7232064A-5C11-4DCD-9DD3-483F77700EBF}" type="presOf" srcId="{E2ED0AE9-9F6A-4651-B329-B0B5AB36DEDF}" destId="{7D7171AF-69E1-4744-ADD3-C5DF41F76E36}" srcOrd="1" destOrd="0" presId="urn:microsoft.com/office/officeart/2005/8/layout/orgChart1"/>
    <dgm:cxn modelId="{D482F329-0C06-44E4-BC89-7D605F1FCA2B}" type="presOf" srcId="{2180CDC3-A5F3-45DE-96D5-694D7312CB92}" destId="{AB5A0FD6-B4EC-4F5E-833E-518692230A57}" srcOrd="0" destOrd="0" presId="urn:microsoft.com/office/officeart/2005/8/layout/orgChart1"/>
    <dgm:cxn modelId="{78334A84-691C-4C7C-A420-E16031E80E63}" srcId="{D2856E0E-0D7E-4055-A217-842D019B4A0E}" destId="{94BD9360-C91B-4AE1-9C14-2217B2F3BF64}" srcOrd="2" destOrd="0" parTransId="{6D3BCD3F-2FDD-4134-8560-F83C9BEE1B6C}" sibTransId="{316C5913-F8D9-47BC-A2B6-F6DE2B26B5D0}"/>
    <dgm:cxn modelId="{0EF3BD30-F898-49AD-ABE2-51997A2D0D64}" type="presOf" srcId="{EA4BDA57-B15D-4603-9FAD-84F96B53F078}" destId="{26B644C7-E814-4A6D-822A-E2B20B0F7AFF}" srcOrd="0" destOrd="0" presId="urn:microsoft.com/office/officeart/2005/8/layout/orgChart1"/>
    <dgm:cxn modelId="{6C4D67C1-B96C-4AEA-9BD3-657CB5BD0A46}" type="presOf" srcId="{14BA8B7D-FC81-4C53-BE71-92B572CC4AEC}" destId="{945180BB-4978-4C90-8C4F-C7AEE1846651}" srcOrd="0" destOrd="0" presId="urn:microsoft.com/office/officeart/2005/8/layout/orgChart1"/>
    <dgm:cxn modelId="{7DF0A809-FAB8-487A-BEB2-2FDFC4BB755E}" type="presOf" srcId="{9E8423D2-9480-47BC-B3D1-4D5D7307A2B9}" destId="{F17F1488-63BA-4D27-B462-EA25E746F6E2}" srcOrd="0" destOrd="0" presId="urn:microsoft.com/office/officeart/2005/8/layout/orgChart1"/>
    <dgm:cxn modelId="{27C5DF19-1ACF-4606-AC8A-47B1579E7E8A}" srcId="{D2856E0E-0D7E-4055-A217-842D019B4A0E}" destId="{7F88952C-534C-43F7-B487-8BE17A5B3E05}" srcOrd="0" destOrd="0" parTransId="{7FA4272E-0257-4AAF-A067-1357101696D3}" sibTransId="{07AEA0F5-D187-491C-AE04-0341F0F7AF45}"/>
    <dgm:cxn modelId="{D3A109F2-AEF4-449C-AC1D-6D62EDC115C2}" type="presOf" srcId="{B3CED53D-58AE-42FB-905C-13A6C66062CF}" destId="{A703A328-F204-4B3E-A123-E7D6A8F8850E}" srcOrd="0" destOrd="0" presId="urn:microsoft.com/office/officeart/2005/8/layout/orgChart1"/>
    <dgm:cxn modelId="{563B7AB2-EE45-4B2E-A71C-2DA286D3756A}" type="presOf" srcId="{7C6019E3-BF04-40EB-BDBA-A1BAEBE9536A}" destId="{BAAFCE2C-8386-4DA9-A08F-FF5AA4878295}" srcOrd="0" destOrd="0" presId="urn:microsoft.com/office/officeart/2005/8/layout/orgChart1"/>
    <dgm:cxn modelId="{786E024C-F189-41E0-A7E9-66FF72A6FA59}" srcId="{D2856E0E-0D7E-4055-A217-842D019B4A0E}" destId="{8342BCAF-509C-4D39-A14C-24ECDC6D0FA4}" srcOrd="1" destOrd="0" parTransId="{60072C0F-2770-4E8F-9FA6-8FFEE86BEF0F}" sibTransId="{35CF8CF6-E919-41E2-B5F3-F55DF71693AC}"/>
    <dgm:cxn modelId="{04FF04A7-6715-4E99-8E3A-8790CF7F97B5}" type="presOf" srcId="{C8580D4D-17BD-4306-B175-A0C83CB74AB8}" destId="{3B3EA426-E93C-4736-B055-80166AD8D6B4}" srcOrd="0" destOrd="0" presId="urn:microsoft.com/office/officeart/2005/8/layout/orgChart1"/>
    <dgm:cxn modelId="{F365FF03-04F8-4E8A-AD52-B171B8740AA2}" type="presOf" srcId="{244B1153-F421-4F90-A625-DC00B5DDED35}" destId="{2F073C31-2C34-4046-84F0-AAFC941B3564}" srcOrd="1" destOrd="0" presId="urn:microsoft.com/office/officeart/2005/8/layout/orgChart1"/>
    <dgm:cxn modelId="{FDD8DEA2-2FF0-40ED-A761-DFB458E980A1}" srcId="{B3BF47A0-7BE9-4097-82FD-91024D93629F}" destId="{6DDABF19-6725-4DF8-ABEC-CF265B2F7DB1}" srcOrd="0" destOrd="0" parTransId="{8A989373-ADC1-4665-BAC5-F89946FE4E71}" sibTransId="{9824A2F4-D0B6-4ECF-9749-1635832061C0}"/>
    <dgm:cxn modelId="{DA6E25FD-E1F3-450B-9203-1815BB2F2960}" type="presOf" srcId="{A10FC091-5EDC-4686-A7D1-710F7173D400}" destId="{796214DC-BF7D-486A-9357-7FC29F0AA565}" srcOrd="0" destOrd="0" presId="urn:microsoft.com/office/officeart/2005/8/layout/orgChart1"/>
    <dgm:cxn modelId="{98BBB529-214E-459F-98EC-5F8ACFAFE9F2}" type="presOf" srcId="{C89E354A-70AC-4D25-A2A6-E87DFAC2879F}" destId="{DD3563DC-B27A-4917-9D03-E4CEA6EFF41B}" srcOrd="0" destOrd="0" presId="urn:microsoft.com/office/officeart/2005/8/layout/orgChart1"/>
    <dgm:cxn modelId="{A6D01637-BFAA-4170-8334-1E58842812FD}" type="presOf" srcId="{1C1E4CAB-2051-4EAB-83A8-D6BCBA07AFD8}" destId="{C1441849-A430-4B50-A5FD-387C47BF4876}" srcOrd="1" destOrd="0" presId="urn:microsoft.com/office/officeart/2005/8/layout/orgChart1"/>
    <dgm:cxn modelId="{5CA9A6E8-5180-4BCB-8DDA-398AC3064E49}" type="presOf" srcId="{94BD9360-C91B-4AE1-9C14-2217B2F3BF64}" destId="{92601144-E578-434F-AD9A-8985CF4B2038}" srcOrd="1" destOrd="0" presId="urn:microsoft.com/office/officeart/2005/8/layout/orgChart1"/>
    <dgm:cxn modelId="{06F9FA90-B9AD-4BA4-89E1-15235CCCE1E7}" type="presOf" srcId="{7E603FD3-6074-4E0F-B44C-2014EB3D14CE}" destId="{A9645890-2BEA-4479-9361-DC493E8795E8}" srcOrd="0" destOrd="0" presId="urn:microsoft.com/office/officeart/2005/8/layout/orgChart1"/>
    <dgm:cxn modelId="{59621485-3F0F-4A68-815F-64A70059548E}" type="presOf" srcId="{F2421D60-783B-4DD2-B64A-72251A3E13D2}" destId="{136D9278-9953-449B-96A6-EFE18FB6493C}" srcOrd="0" destOrd="0" presId="urn:microsoft.com/office/officeart/2005/8/layout/orgChart1"/>
    <dgm:cxn modelId="{6605AA14-DF48-4F56-8250-D0976826A88B}" type="presParOf" srcId="{C7C455A3-9E34-4151-8797-5DBEDF486CC0}" destId="{08C7F5B6-AF72-492A-8F11-A7E7A0786FEC}" srcOrd="0" destOrd="0" presId="urn:microsoft.com/office/officeart/2005/8/layout/orgChart1"/>
    <dgm:cxn modelId="{83BC5280-E3AC-4EC9-9E4B-1BF88E4F0344}" type="presParOf" srcId="{08C7F5B6-AF72-492A-8F11-A7E7A0786FEC}" destId="{DCF59AF3-2028-493D-982A-35FE77743145}" srcOrd="0" destOrd="0" presId="urn:microsoft.com/office/officeart/2005/8/layout/orgChart1"/>
    <dgm:cxn modelId="{8BA2CD5B-FB0A-42B5-A129-DC91A90512D4}" type="presParOf" srcId="{DCF59AF3-2028-493D-982A-35FE77743145}" destId="{5E934B72-DA26-46F2-9963-1CDFEBB6209A}" srcOrd="0" destOrd="0" presId="urn:microsoft.com/office/officeart/2005/8/layout/orgChart1"/>
    <dgm:cxn modelId="{1C2FBB9D-618E-499F-8A0E-CEBE0DB5EE73}" type="presParOf" srcId="{DCF59AF3-2028-493D-982A-35FE77743145}" destId="{3C6B3319-E9F5-44D2-A2B8-38B3E025FF39}" srcOrd="1" destOrd="0" presId="urn:microsoft.com/office/officeart/2005/8/layout/orgChart1"/>
    <dgm:cxn modelId="{36BBF4CE-3917-4168-B896-D4152D65076A}" type="presParOf" srcId="{08C7F5B6-AF72-492A-8F11-A7E7A0786FEC}" destId="{0B3D5AA3-12CA-4692-BE88-B4CE0EBAB1FC}" srcOrd="1" destOrd="0" presId="urn:microsoft.com/office/officeart/2005/8/layout/orgChart1"/>
    <dgm:cxn modelId="{41211DDA-C80B-4CA8-9C7A-1214DEABE003}" type="presParOf" srcId="{0B3D5AA3-12CA-4692-BE88-B4CE0EBAB1FC}" destId="{07E0925F-C535-415C-AC97-182C43FEF220}" srcOrd="0" destOrd="0" presId="urn:microsoft.com/office/officeart/2005/8/layout/orgChart1"/>
    <dgm:cxn modelId="{B0F949F9-8EC9-49BA-8B3F-6532A0E22A57}" type="presParOf" srcId="{0B3D5AA3-12CA-4692-BE88-B4CE0EBAB1FC}" destId="{0D443EEA-38DF-46E0-8662-F05333F57BF1}" srcOrd="1" destOrd="0" presId="urn:microsoft.com/office/officeart/2005/8/layout/orgChart1"/>
    <dgm:cxn modelId="{C589B916-4B0E-4E89-891E-35A669B3712B}" type="presParOf" srcId="{0D443EEA-38DF-46E0-8662-F05333F57BF1}" destId="{ABC7E740-929B-4FAC-8751-C8332599F69F}" srcOrd="0" destOrd="0" presId="urn:microsoft.com/office/officeart/2005/8/layout/orgChart1"/>
    <dgm:cxn modelId="{01AA9DC9-21CE-4F4B-A7DC-54CC7B79493C}" type="presParOf" srcId="{ABC7E740-929B-4FAC-8751-C8332599F69F}" destId="{8E892E27-A472-4640-9A93-ADCA65C79D89}" srcOrd="0" destOrd="0" presId="urn:microsoft.com/office/officeart/2005/8/layout/orgChart1"/>
    <dgm:cxn modelId="{62CF83A5-FAC5-45D4-B092-7ADDB9781B84}" type="presParOf" srcId="{ABC7E740-929B-4FAC-8751-C8332599F69F}" destId="{85871077-D6C7-48B2-80D8-50367DF8523F}" srcOrd="1" destOrd="0" presId="urn:microsoft.com/office/officeart/2005/8/layout/orgChart1"/>
    <dgm:cxn modelId="{54BCCD23-15A1-4843-BEE2-2F8570A52F49}" type="presParOf" srcId="{0D443EEA-38DF-46E0-8662-F05333F57BF1}" destId="{561D2C01-5BFA-4122-B6CF-2671DEBF1E7D}" srcOrd="1" destOrd="0" presId="urn:microsoft.com/office/officeart/2005/8/layout/orgChart1"/>
    <dgm:cxn modelId="{6D5C16E9-2DDB-4DCD-9965-D89C71FE7567}" type="presParOf" srcId="{561D2C01-5BFA-4122-B6CF-2671DEBF1E7D}" destId="{7AE2EF18-2660-493B-AE21-5039705A4305}" srcOrd="0" destOrd="0" presId="urn:microsoft.com/office/officeart/2005/8/layout/orgChart1"/>
    <dgm:cxn modelId="{04488C43-4EF3-4B04-B5EC-4C303820E42A}" type="presParOf" srcId="{561D2C01-5BFA-4122-B6CF-2671DEBF1E7D}" destId="{AB32C765-D2C9-42D3-9AD3-3B74EAFA89C8}" srcOrd="1" destOrd="0" presId="urn:microsoft.com/office/officeart/2005/8/layout/orgChart1"/>
    <dgm:cxn modelId="{016A9875-6FBB-4503-BBA7-648FB2A739F5}" type="presParOf" srcId="{AB32C765-D2C9-42D3-9AD3-3B74EAFA89C8}" destId="{D3C50F8A-1EFD-44CD-B861-CD23029F03B7}" srcOrd="0" destOrd="0" presId="urn:microsoft.com/office/officeart/2005/8/layout/orgChart1"/>
    <dgm:cxn modelId="{719A79FA-C492-42A7-AE4E-12E86BC5EF90}" type="presParOf" srcId="{D3C50F8A-1EFD-44CD-B861-CD23029F03B7}" destId="{A9645890-2BEA-4479-9361-DC493E8795E8}" srcOrd="0" destOrd="0" presId="urn:microsoft.com/office/officeart/2005/8/layout/orgChart1"/>
    <dgm:cxn modelId="{BF250E8D-8AB3-4991-B44A-2A5F6759450A}" type="presParOf" srcId="{D3C50F8A-1EFD-44CD-B861-CD23029F03B7}" destId="{C4F03C6A-2D50-4D74-839F-24A2D9AA42BF}" srcOrd="1" destOrd="0" presId="urn:microsoft.com/office/officeart/2005/8/layout/orgChart1"/>
    <dgm:cxn modelId="{02AD850A-7B30-4210-B49F-2DAD893EEBAD}" type="presParOf" srcId="{AB32C765-D2C9-42D3-9AD3-3B74EAFA89C8}" destId="{F329E8A8-C347-4519-B482-B8523D9315B8}" srcOrd="1" destOrd="0" presId="urn:microsoft.com/office/officeart/2005/8/layout/orgChart1"/>
    <dgm:cxn modelId="{00E7FB19-CD3D-46DC-B43E-6F9E4D0C7925}" type="presParOf" srcId="{AB32C765-D2C9-42D3-9AD3-3B74EAFA89C8}" destId="{88D554D3-A76A-4195-92BC-00B2E7BFBEB6}" srcOrd="2" destOrd="0" presId="urn:microsoft.com/office/officeart/2005/8/layout/orgChart1"/>
    <dgm:cxn modelId="{1DEB949B-E7FD-4CF5-9710-7D2B2A9C750C}" type="presParOf" srcId="{561D2C01-5BFA-4122-B6CF-2671DEBF1E7D}" destId="{3C8EAF7D-507B-4775-A8E1-9FE34D5E2EEB}" srcOrd="2" destOrd="0" presId="urn:microsoft.com/office/officeart/2005/8/layout/orgChart1"/>
    <dgm:cxn modelId="{FD5E364F-99AA-4FB5-B731-79AC877756A2}" type="presParOf" srcId="{561D2C01-5BFA-4122-B6CF-2671DEBF1E7D}" destId="{32684C55-5889-4358-AE3A-621708FF771C}" srcOrd="3" destOrd="0" presId="urn:microsoft.com/office/officeart/2005/8/layout/orgChart1"/>
    <dgm:cxn modelId="{BEC79687-7C0D-414F-9E52-EA0F827D8712}" type="presParOf" srcId="{32684C55-5889-4358-AE3A-621708FF771C}" destId="{8A3F6F28-6B38-4815-8746-272AE9F88645}" srcOrd="0" destOrd="0" presId="urn:microsoft.com/office/officeart/2005/8/layout/orgChart1"/>
    <dgm:cxn modelId="{1E4DEEAC-098B-41E7-B8E7-21D699251A13}" type="presParOf" srcId="{8A3F6F28-6B38-4815-8746-272AE9F88645}" destId="{613AEB11-6F88-48D8-BEC9-FFCE031E53C1}" srcOrd="0" destOrd="0" presId="urn:microsoft.com/office/officeart/2005/8/layout/orgChart1"/>
    <dgm:cxn modelId="{39079062-A906-48FE-9AB8-B606535C838B}" type="presParOf" srcId="{8A3F6F28-6B38-4815-8746-272AE9F88645}" destId="{7E528CF0-EBC8-4E1A-B235-C7F9E4D13C8B}" srcOrd="1" destOrd="0" presId="urn:microsoft.com/office/officeart/2005/8/layout/orgChart1"/>
    <dgm:cxn modelId="{7A7EC50E-C775-4AA2-8564-31A05D048A24}" type="presParOf" srcId="{32684C55-5889-4358-AE3A-621708FF771C}" destId="{71DEC727-8991-4571-99AE-C9BB8BF12814}" srcOrd="1" destOrd="0" presId="urn:microsoft.com/office/officeart/2005/8/layout/orgChart1"/>
    <dgm:cxn modelId="{BA831D2B-3C2E-4E99-8617-4BFA47C2457C}" type="presParOf" srcId="{32684C55-5889-4358-AE3A-621708FF771C}" destId="{738D3C81-67D9-46A3-94FC-C63F15138B99}" srcOrd="2" destOrd="0" presId="urn:microsoft.com/office/officeart/2005/8/layout/orgChart1"/>
    <dgm:cxn modelId="{B22037CA-9EDD-4049-8435-5BF1A77E055C}" type="presParOf" srcId="{561D2C01-5BFA-4122-B6CF-2671DEBF1E7D}" destId="{F17F1488-63BA-4D27-B462-EA25E746F6E2}" srcOrd="4" destOrd="0" presId="urn:microsoft.com/office/officeart/2005/8/layout/orgChart1"/>
    <dgm:cxn modelId="{178E38E8-7A12-4604-8307-0253F1F87543}" type="presParOf" srcId="{561D2C01-5BFA-4122-B6CF-2671DEBF1E7D}" destId="{C27D72E4-BEDA-45A5-A1D4-4388A715F3E2}" srcOrd="5" destOrd="0" presId="urn:microsoft.com/office/officeart/2005/8/layout/orgChart1"/>
    <dgm:cxn modelId="{4DF9FB00-B870-447E-A681-2503B624ADE4}" type="presParOf" srcId="{C27D72E4-BEDA-45A5-A1D4-4388A715F3E2}" destId="{327BC15E-ED28-4424-B664-FB7A60082EEB}" srcOrd="0" destOrd="0" presId="urn:microsoft.com/office/officeart/2005/8/layout/orgChart1"/>
    <dgm:cxn modelId="{65E7A4CB-1A54-4FE3-B6ED-E5205AFB78DD}" type="presParOf" srcId="{327BC15E-ED28-4424-B664-FB7A60082EEB}" destId="{26B644C7-E814-4A6D-822A-E2B20B0F7AFF}" srcOrd="0" destOrd="0" presId="urn:microsoft.com/office/officeart/2005/8/layout/orgChart1"/>
    <dgm:cxn modelId="{E72207A2-5104-4E70-B89D-09FCFEB53CF7}" type="presParOf" srcId="{327BC15E-ED28-4424-B664-FB7A60082EEB}" destId="{B15B0650-67C4-417E-8DD3-0FB763122D37}" srcOrd="1" destOrd="0" presId="urn:microsoft.com/office/officeart/2005/8/layout/orgChart1"/>
    <dgm:cxn modelId="{DF6D1E48-9838-460C-A93E-FA2B1859FE00}" type="presParOf" srcId="{C27D72E4-BEDA-45A5-A1D4-4388A715F3E2}" destId="{BAEE380A-F0F2-4464-878A-8B3EB0268153}" srcOrd="1" destOrd="0" presId="urn:microsoft.com/office/officeart/2005/8/layout/orgChart1"/>
    <dgm:cxn modelId="{81B04955-084B-4890-9D10-3606544D1140}" type="presParOf" srcId="{C27D72E4-BEDA-45A5-A1D4-4388A715F3E2}" destId="{C4D948F2-F906-42C9-83AC-9319B9943BEF}" srcOrd="2" destOrd="0" presId="urn:microsoft.com/office/officeart/2005/8/layout/orgChart1"/>
    <dgm:cxn modelId="{D3BF0A09-12D3-49C1-8811-92AA9AB6373E}" type="presParOf" srcId="{0D443EEA-38DF-46E0-8662-F05333F57BF1}" destId="{E9EC73CE-D6AE-4D50-BC86-2D377838D2FB}" srcOrd="2" destOrd="0" presId="urn:microsoft.com/office/officeart/2005/8/layout/orgChart1"/>
    <dgm:cxn modelId="{2C6BE93C-20EC-490B-B5DC-EB7B25D3023D}" type="presParOf" srcId="{0B3D5AA3-12CA-4692-BE88-B4CE0EBAB1FC}" destId="{FC10C222-4553-439B-8BC9-577B0BC0F8F5}" srcOrd="2" destOrd="0" presId="urn:microsoft.com/office/officeart/2005/8/layout/orgChart1"/>
    <dgm:cxn modelId="{0830FCFA-CB8F-44F4-8DE3-F12D88A12413}" type="presParOf" srcId="{0B3D5AA3-12CA-4692-BE88-B4CE0EBAB1FC}" destId="{86054F6D-611B-4CF5-A4E1-8D968D2C9C6E}" srcOrd="3" destOrd="0" presId="urn:microsoft.com/office/officeart/2005/8/layout/orgChart1"/>
    <dgm:cxn modelId="{1F9AEA65-D866-4ED7-AC14-E7DB0DC452E3}" type="presParOf" srcId="{86054F6D-611B-4CF5-A4E1-8D968D2C9C6E}" destId="{B1FF4180-E1BF-4734-BB13-ED4409BD4DA9}" srcOrd="0" destOrd="0" presId="urn:microsoft.com/office/officeart/2005/8/layout/orgChart1"/>
    <dgm:cxn modelId="{7504F4F5-FBD6-4244-96BB-B8AB4D947FF0}" type="presParOf" srcId="{B1FF4180-E1BF-4734-BB13-ED4409BD4DA9}" destId="{481186E1-DAD5-4ABC-B7DA-829604CD838E}" srcOrd="0" destOrd="0" presId="urn:microsoft.com/office/officeart/2005/8/layout/orgChart1"/>
    <dgm:cxn modelId="{1CDA149F-A978-4117-ADAF-9A9B9C9D36D2}" type="presParOf" srcId="{B1FF4180-E1BF-4734-BB13-ED4409BD4DA9}" destId="{B5CF8EAC-6E58-4E07-8A69-7C8366228EF4}" srcOrd="1" destOrd="0" presId="urn:microsoft.com/office/officeart/2005/8/layout/orgChart1"/>
    <dgm:cxn modelId="{836DE8D7-22ED-40D2-9DE0-7FAA1C54A6E2}" type="presParOf" srcId="{86054F6D-611B-4CF5-A4E1-8D968D2C9C6E}" destId="{5033893F-63EA-4570-A03E-353ACB4EF98B}" srcOrd="1" destOrd="0" presId="urn:microsoft.com/office/officeart/2005/8/layout/orgChart1"/>
    <dgm:cxn modelId="{898377BF-58BA-4B1D-93D3-A8AE5149DF2F}" type="presParOf" srcId="{5033893F-63EA-4570-A03E-353ACB4EF98B}" destId="{D6A91FA4-0D7E-477D-8597-71E70048F221}" srcOrd="0" destOrd="0" presId="urn:microsoft.com/office/officeart/2005/8/layout/orgChart1"/>
    <dgm:cxn modelId="{60E50654-94C5-4DC2-B0F8-69F11D28B28C}" type="presParOf" srcId="{5033893F-63EA-4570-A03E-353ACB4EF98B}" destId="{348A276D-1179-46BD-925A-41D1764E0C13}" srcOrd="1" destOrd="0" presId="urn:microsoft.com/office/officeart/2005/8/layout/orgChart1"/>
    <dgm:cxn modelId="{F24709D4-19A0-4E9B-9B5F-0BA8D33F7612}" type="presParOf" srcId="{348A276D-1179-46BD-925A-41D1764E0C13}" destId="{BCB0AB46-7B31-422E-BE2A-6CE46B45178A}" srcOrd="0" destOrd="0" presId="urn:microsoft.com/office/officeart/2005/8/layout/orgChart1"/>
    <dgm:cxn modelId="{E8F968F4-6D01-43CE-8BA0-91322CE58600}" type="presParOf" srcId="{BCB0AB46-7B31-422E-BE2A-6CE46B45178A}" destId="{69F53007-EA18-4D02-8B62-2CE7CFE40C8A}" srcOrd="0" destOrd="0" presId="urn:microsoft.com/office/officeart/2005/8/layout/orgChart1"/>
    <dgm:cxn modelId="{DDF49A59-A6FC-420F-B40F-BAA719B62227}" type="presParOf" srcId="{BCB0AB46-7B31-422E-BE2A-6CE46B45178A}" destId="{9DD57351-E25E-486E-84E2-44F225F4CC14}" srcOrd="1" destOrd="0" presId="urn:microsoft.com/office/officeart/2005/8/layout/orgChart1"/>
    <dgm:cxn modelId="{3266C4C5-21A9-48E7-B59A-1C46DBEC9BAE}" type="presParOf" srcId="{348A276D-1179-46BD-925A-41D1764E0C13}" destId="{212D3098-4608-4947-A512-40E9665278E1}" srcOrd="1" destOrd="0" presId="urn:microsoft.com/office/officeart/2005/8/layout/orgChart1"/>
    <dgm:cxn modelId="{2E1C2CD0-A460-40F6-8601-78AD797FB544}" type="presParOf" srcId="{212D3098-4608-4947-A512-40E9665278E1}" destId="{BAAFCE2C-8386-4DA9-A08F-FF5AA4878295}" srcOrd="0" destOrd="0" presId="urn:microsoft.com/office/officeart/2005/8/layout/orgChart1"/>
    <dgm:cxn modelId="{E0617EFD-E32D-4F39-9828-9AC226D6A44A}" type="presParOf" srcId="{212D3098-4608-4947-A512-40E9665278E1}" destId="{D895FAF8-221A-4D3A-BCBD-417AC175E7A9}" srcOrd="1" destOrd="0" presId="urn:microsoft.com/office/officeart/2005/8/layout/orgChart1"/>
    <dgm:cxn modelId="{70A9E5AC-2611-49B7-8338-E6AEFDA477B1}" type="presParOf" srcId="{D895FAF8-221A-4D3A-BCBD-417AC175E7A9}" destId="{C17960FF-F80F-41E4-A1BD-C03BBB953106}" srcOrd="0" destOrd="0" presId="urn:microsoft.com/office/officeart/2005/8/layout/orgChart1"/>
    <dgm:cxn modelId="{A3C3EBC5-4312-449B-840F-70AD1D8BDDDB}" type="presParOf" srcId="{C17960FF-F80F-41E4-A1BD-C03BBB953106}" destId="{BB3DC989-D6D7-44F2-A662-C502F5F97334}" srcOrd="0" destOrd="0" presId="urn:microsoft.com/office/officeart/2005/8/layout/orgChart1"/>
    <dgm:cxn modelId="{18A89D0C-6F52-491B-907E-AA34C6820D34}" type="presParOf" srcId="{C17960FF-F80F-41E4-A1BD-C03BBB953106}" destId="{50E8530F-379C-4E6B-A260-5D9FC678281D}" srcOrd="1" destOrd="0" presId="urn:microsoft.com/office/officeart/2005/8/layout/orgChart1"/>
    <dgm:cxn modelId="{4E81C3C9-05DE-49AB-98DC-0BE932699CA4}" type="presParOf" srcId="{D895FAF8-221A-4D3A-BCBD-417AC175E7A9}" destId="{CEE42612-2617-431C-AE6F-D531B7FE0DB6}" srcOrd="1" destOrd="0" presId="urn:microsoft.com/office/officeart/2005/8/layout/orgChart1"/>
    <dgm:cxn modelId="{7D840888-FC56-40A3-B3DF-81C8544C6246}" type="presParOf" srcId="{D895FAF8-221A-4D3A-BCBD-417AC175E7A9}" destId="{CEFA7619-8320-45CA-97CB-BEBFD2E555FC}" srcOrd="2" destOrd="0" presId="urn:microsoft.com/office/officeart/2005/8/layout/orgChart1"/>
    <dgm:cxn modelId="{1DD0DEAE-41AB-495C-BD3A-277038E8A80D}" type="presParOf" srcId="{212D3098-4608-4947-A512-40E9665278E1}" destId="{4325571D-58C7-40B6-A8B3-D68CCD1FD572}" srcOrd="2" destOrd="0" presId="urn:microsoft.com/office/officeart/2005/8/layout/orgChart1"/>
    <dgm:cxn modelId="{6C3ABB3E-B468-410E-ACAD-28C06F2D80B1}" type="presParOf" srcId="{212D3098-4608-4947-A512-40E9665278E1}" destId="{F070AD15-7129-41E4-AF58-0D5F7882AA50}" srcOrd="3" destOrd="0" presId="urn:microsoft.com/office/officeart/2005/8/layout/orgChart1"/>
    <dgm:cxn modelId="{96D05982-F14B-4697-B19C-4BBDA34AB979}" type="presParOf" srcId="{F070AD15-7129-41E4-AF58-0D5F7882AA50}" destId="{9F435054-83B7-4AC7-8A5D-1DFE048CE1DD}" srcOrd="0" destOrd="0" presId="urn:microsoft.com/office/officeart/2005/8/layout/orgChart1"/>
    <dgm:cxn modelId="{9E819D95-F07F-4A96-9416-7DC17AA2890B}" type="presParOf" srcId="{9F435054-83B7-4AC7-8A5D-1DFE048CE1DD}" destId="{945180BB-4978-4C90-8C4F-C7AEE1846651}" srcOrd="0" destOrd="0" presId="urn:microsoft.com/office/officeart/2005/8/layout/orgChart1"/>
    <dgm:cxn modelId="{17653A7D-5D62-4634-8538-83199008C48A}" type="presParOf" srcId="{9F435054-83B7-4AC7-8A5D-1DFE048CE1DD}" destId="{E1E39A3C-3140-40FB-BE8A-17512A8C7268}" srcOrd="1" destOrd="0" presId="urn:microsoft.com/office/officeart/2005/8/layout/orgChart1"/>
    <dgm:cxn modelId="{37681180-B34C-4986-AA00-C41DEB699207}" type="presParOf" srcId="{F070AD15-7129-41E4-AF58-0D5F7882AA50}" destId="{31ED77CE-60FF-48C8-872E-9E3A8839DC90}" srcOrd="1" destOrd="0" presId="urn:microsoft.com/office/officeart/2005/8/layout/orgChart1"/>
    <dgm:cxn modelId="{830F491D-E968-4719-8C62-85A6B8CA58E4}" type="presParOf" srcId="{F070AD15-7129-41E4-AF58-0D5F7882AA50}" destId="{B5F41D63-2E89-4353-80B5-4D6C2518D874}" srcOrd="2" destOrd="0" presId="urn:microsoft.com/office/officeart/2005/8/layout/orgChart1"/>
    <dgm:cxn modelId="{4A157A54-3E79-4729-9179-2A499CF1BC74}" type="presParOf" srcId="{212D3098-4608-4947-A512-40E9665278E1}" destId="{86DDEB45-4BA3-4F58-958D-61E27427E171}" srcOrd="4" destOrd="0" presId="urn:microsoft.com/office/officeart/2005/8/layout/orgChart1"/>
    <dgm:cxn modelId="{B4FC891A-B4EA-4BA0-B24C-FA7B4CF1B4E7}" type="presParOf" srcId="{212D3098-4608-4947-A512-40E9665278E1}" destId="{7C5D59E7-BF90-4DD3-9DCD-91084A190198}" srcOrd="5" destOrd="0" presId="urn:microsoft.com/office/officeart/2005/8/layout/orgChart1"/>
    <dgm:cxn modelId="{5245D163-8C48-4189-866C-D1A751E9E4F1}" type="presParOf" srcId="{7C5D59E7-BF90-4DD3-9DCD-91084A190198}" destId="{A211C4EC-222D-4066-8EF7-F36EF6D3B37A}" srcOrd="0" destOrd="0" presId="urn:microsoft.com/office/officeart/2005/8/layout/orgChart1"/>
    <dgm:cxn modelId="{A62338D0-B3B7-4C8A-AA0C-9A919C8EB754}" type="presParOf" srcId="{A211C4EC-222D-4066-8EF7-F36EF6D3B37A}" destId="{5C64F6D6-135D-412B-82E2-80B367E95B49}" srcOrd="0" destOrd="0" presId="urn:microsoft.com/office/officeart/2005/8/layout/orgChart1"/>
    <dgm:cxn modelId="{D8812913-61EB-4DC1-9118-C9D93BC7A3CC}" type="presParOf" srcId="{A211C4EC-222D-4066-8EF7-F36EF6D3B37A}" destId="{1D700A52-E4C5-4050-9CB5-2E9E7ADFE8A2}" srcOrd="1" destOrd="0" presId="urn:microsoft.com/office/officeart/2005/8/layout/orgChart1"/>
    <dgm:cxn modelId="{B1ABFE40-C5F2-4E90-9B6E-824B0CE46962}" type="presParOf" srcId="{7C5D59E7-BF90-4DD3-9DCD-91084A190198}" destId="{B50F3FBF-226E-4276-BA1C-5DD98F6A8C27}" srcOrd="1" destOrd="0" presId="urn:microsoft.com/office/officeart/2005/8/layout/orgChart1"/>
    <dgm:cxn modelId="{8DB64812-7482-4285-ACA0-99997CD1CC7C}" type="presParOf" srcId="{7C5D59E7-BF90-4DD3-9DCD-91084A190198}" destId="{F348FFF0-819A-4491-A380-E8B469E1DC44}" srcOrd="2" destOrd="0" presId="urn:microsoft.com/office/officeart/2005/8/layout/orgChart1"/>
    <dgm:cxn modelId="{D843C075-143A-44BD-82F6-FC79679128BA}" type="presParOf" srcId="{212D3098-4608-4947-A512-40E9665278E1}" destId="{B73B9884-6FAA-4117-B921-549C92EA840E}" srcOrd="6" destOrd="0" presId="urn:microsoft.com/office/officeart/2005/8/layout/orgChart1"/>
    <dgm:cxn modelId="{A6A8A884-7E7F-4AB1-82BE-F5BE59F0CCA5}" type="presParOf" srcId="{212D3098-4608-4947-A512-40E9665278E1}" destId="{8A215453-0143-4E4C-826C-1FD008AE0C73}" srcOrd="7" destOrd="0" presId="urn:microsoft.com/office/officeart/2005/8/layout/orgChart1"/>
    <dgm:cxn modelId="{AA86C955-0BF0-4D86-8A19-2DBDE8615C1E}" type="presParOf" srcId="{8A215453-0143-4E4C-826C-1FD008AE0C73}" destId="{CA8A47DF-53B7-44EA-9993-F3A4135726A7}" srcOrd="0" destOrd="0" presId="urn:microsoft.com/office/officeart/2005/8/layout/orgChart1"/>
    <dgm:cxn modelId="{ACF5CE70-E149-412D-994F-3B1542F79E12}" type="presParOf" srcId="{CA8A47DF-53B7-44EA-9993-F3A4135726A7}" destId="{953C1444-9D5E-4931-A299-053D68106E94}" srcOrd="0" destOrd="0" presId="urn:microsoft.com/office/officeart/2005/8/layout/orgChart1"/>
    <dgm:cxn modelId="{03E43E86-FA02-4967-8205-1E36501A9598}" type="presParOf" srcId="{CA8A47DF-53B7-44EA-9993-F3A4135726A7}" destId="{282483F0-628C-4AF1-B926-0FEF2FE41287}" srcOrd="1" destOrd="0" presId="urn:microsoft.com/office/officeart/2005/8/layout/orgChart1"/>
    <dgm:cxn modelId="{EFAD7840-560E-46C5-A457-D5D9C68DFB91}" type="presParOf" srcId="{8A215453-0143-4E4C-826C-1FD008AE0C73}" destId="{78573749-61ED-4C8F-9533-5F10E3A7D50D}" srcOrd="1" destOrd="0" presId="urn:microsoft.com/office/officeart/2005/8/layout/orgChart1"/>
    <dgm:cxn modelId="{8DE58ADA-E29C-4577-B610-46F55A39348C}" type="presParOf" srcId="{8A215453-0143-4E4C-826C-1FD008AE0C73}" destId="{08472348-E541-4E5F-8DC5-D4AB429BFD0B}" srcOrd="2" destOrd="0" presId="urn:microsoft.com/office/officeart/2005/8/layout/orgChart1"/>
    <dgm:cxn modelId="{BDB37A55-7EBF-41A3-B1C6-E30066B52187}" type="presParOf" srcId="{348A276D-1179-46BD-925A-41D1764E0C13}" destId="{FB621D75-E698-4F38-BB44-86D2FCDCCBE6}" srcOrd="2" destOrd="0" presId="urn:microsoft.com/office/officeart/2005/8/layout/orgChart1"/>
    <dgm:cxn modelId="{B356A348-2F62-43CB-A12A-59D3EED18F7F}" type="presParOf" srcId="{5033893F-63EA-4570-A03E-353ACB4EF98B}" destId="{506FEA2B-4D18-4FE8-8948-091D60115024}" srcOrd="2" destOrd="0" presId="urn:microsoft.com/office/officeart/2005/8/layout/orgChart1"/>
    <dgm:cxn modelId="{84972244-32D7-43DD-B48C-B7805D9F36C9}" type="presParOf" srcId="{5033893F-63EA-4570-A03E-353ACB4EF98B}" destId="{1350F739-8EDC-4F9E-8BBE-81E4E72431F6}" srcOrd="3" destOrd="0" presId="urn:microsoft.com/office/officeart/2005/8/layout/orgChart1"/>
    <dgm:cxn modelId="{98588F4B-28C1-4D0B-8647-AD556EC2E888}" type="presParOf" srcId="{1350F739-8EDC-4F9E-8BBE-81E4E72431F6}" destId="{C7396988-CD4C-4232-96C6-AD53107E6A73}" srcOrd="0" destOrd="0" presId="urn:microsoft.com/office/officeart/2005/8/layout/orgChart1"/>
    <dgm:cxn modelId="{6A964EDE-6039-4833-BD79-AEB16D089D2C}" type="presParOf" srcId="{C7396988-CD4C-4232-96C6-AD53107E6A73}" destId="{C518CB8D-5BE3-44AE-9F7D-62F7117D078B}" srcOrd="0" destOrd="0" presId="urn:microsoft.com/office/officeart/2005/8/layout/orgChart1"/>
    <dgm:cxn modelId="{32907C09-EB79-47AB-A0B9-08F49C48EA9D}" type="presParOf" srcId="{C7396988-CD4C-4232-96C6-AD53107E6A73}" destId="{46F88410-BD31-4664-8B7A-DF48DE345628}" srcOrd="1" destOrd="0" presId="urn:microsoft.com/office/officeart/2005/8/layout/orgChart1"/>
    <dgm:cxn modelId="{2761AA58-C0D2-4561-9AB2-7A16E32484DC}" type="presParOf" srcId="{1350F739-8EDC-4F9E-8BBE-81E4E72431F6}" destId="{05DF402D-4BDA-4A9F-9258-DD35EAA7DE42}" srcOrd="1" destOrd="0" presId="urn:microsoft.com/office/officeart/2005/8/layout/orgChart1"/>
    <dgm:cxn modelId="{B0EB97C1-70E1-4DB7-A5C1-C9BE7125FF97}" type="presParOf" srcId="{05DF402D-4BDA-4A9F-9258-DD35EAA7DE42}" destId="{13B29C14-3124-4B7A-B960-9284211FC651}" srcOrd="0" destOrd="0" presId="urn:microsoft.com/office/officeart/2005/8/layout/orgChart1"/>
    <dgm:cxn modelId="{3285C6E6-21B1-4E29-8FFB-ED82E36E2891}" type="presParOf" srcId="{05DF402D-4BDA-4A9F-9258-DD35EAA7DE42}" destId="{F941D21B-08C4-4ACD-A9DE-1AEA324B3ECC}" srcOrd="1" destOrd="0" presId="urn:microsoft.com/office/officeart/2005/8/layout/orgChart1"/>
    <dgm:cxn modelId="{36B64C7D-B919-4EFF-8A02-7779DF1CA898}" type="presParOf" srcId="{F941D21B-08C4-4ACD-A9DE-1AEA324B3ECC}" destId="{C7E35F5B-3ED5-40BB-8FA5-EA25FF633D5A}" srcOrd="0" destOrd="0" presId="urn:microsoft.com/office/officeart/2005/8/layout/orgChart1"/>
    <dgm:cxn modelId="{1358D673-B014-4F35-9824-E4E0C7EA6496}" type="presParOf" srcId="{C7E35F5B-3ED5-40BB-8FA5-EA25FF633D5A}" destId="{136D9278-9953-449B-96A6-EFE18FB6493C}" srcOrd="0" destOrd="0" presId="urn:microsoft.com/office/officeart/2005/8/layout/orgChart1"/>
    <dgm:cxn modelId="{B007843D-CFF1-480D-9D49-2277987B7F47}" type="presParOf" srcId="{C7E35F5B-3ED5-40BB-8FA5-EA25FF633D5A}" destId="{D02BAE1F-7BA2-4631-8D6C-CC685764EBC2}" srcOrd="1" destOrd="0" presId="urn:microsoft.com/office/officeart/2005/8/layout/orgChart1"/>
    <dgm:cxn modelId="{074D6F8E-AC5D-4F8B-BAE9-92333F6B71D8}" type="presParOf" srcId="{F941D21B-08C4-4ACD-A9DE-1AEA324B3ECC}" destId="{C0851CCE-8645-4A05-8FAC-33318B622267}" srcOrd="1" destOrd="0" presId="urn:microsoft.com/office/officeart/2005/8/layout/orgChart1"/>
    <dgm:cxn modelId="{2B98E988-67B3-4D8D-BBCA-513776D0117A}" type="presParOf" srcId="{F941D21B-08C4-4ACD-A9DE-1AEA324B3ECC}" destId="{3A2E17BC-58F4-4200-81B6-165E06FB2D9B}" srcOrd="2" destOrd="0" presId="urn:microsoft.com/office/officeart/2005/8/layout/orgChart1"/>
    <dgm:cxn modelId="{8FA8D983-BBA4-45E3-8759-FD619138BB00}" type="presParOf" srcId="{05DF402D-4BDA-4A9F-9258-DD35EAA7DE42}" destId="{DE5414F9-35BF-41B2-94AC-846A926A447E}" srcOrd="2" destOrd="0" presId="urn:microsoft.com/office/officeart/2005/8/layout/orgChart1"/>
    <dgm:cxn modelId="{EF074844-8282-4956-B7FB-A537C4E01B11}" type="presParOf" srcId="{05DF402D-4BDA-4A9F-9258-DD35EAA7DE42}" destId="{DE2CFA40-A585-4796-8A07-5DFD6F8F649E}" srcOrd="3" destOrd="0" presId="urn:microsoft.com/office/officeart/2005/8/layout/orgChart1"/>
    <dgm:cxn modelId="{F66BB4D2-39FB-4B65-A46B-AB7A8FBBF592}" type="presParOf" srcId="{DE2CFA40-A585-4796-8A07-5DFD6F8F649E}" destId="{28B98223-BF47-4E84-8452-8DE85DAD3EB6}" srcOrd="0" destOrd="0" presId="urn:microsoft.com/office/officeart/2005/8/layout/orgChart1"/>
    <dgm:cxn modelId="{4C289BB2-3025-42DB-8353-40C814936489}" type="presParOf" srcId="{28B98223-BF47-4E84-8452-8DE85DAD3EB6}" destId="{4C23AEF5-FCDC-4E46-A6E4-FF764D41B0C7}" srcOrd="0" destOrd="0" presId="urn:microsoft.com/office/officeart/2005/8/layout/orgChart1"/>
    <dgm:cxn modelId="{1E171AEF-E331-4DD5-B9FB-A89C09807FA0}" type="presParOf" srcId="{28B98223-BF47-4E84-8452-8DE85DAD3EB6}" destId="{7D7171AF-69E1-4744-ADD3-C5DF41F76E36}" srcOrd="1" destOrd="0" presId="urn:microsoft.com/office/officeart/2005/8/layout/orgChart1"/>
    <dgm:cxn modelId="{21B01AB6-2664-433C-9338-2278176C1B85}" type="presParOf" srcId="{DE2CFA40-A585-4796-8A07-5DFD6F8F649E}" destId="{A31BDF03-5281-4B13-8BA3-5A8BE06B834A}" srcOrd="1" destOrd="0" presId="urn:microsoft.com/office/officeart/2005/8/layout/orgChart1"/>
    <dgm:cxn modelId="{71E7A8E4-06C9-4CFD-A620-F42DD3B1DF25}" type="presParOf" srcId="{DE2CFA40-A585-4796-8A07-5DFD6F8F649E}" destId="{3D317AA4-69E0-4C70-9D1F-AD23EC44DD72}" srcOrd="2" destOrd="0" presId="urn:microsoft.com/office/officeart/2005/8/layout/orgChart1"/>
    <dgm:cxn modelId="{BC8FE633-F466-4330-95F1-2D77D8C6408C}" type="presParOf" srcId="{05DF402D-4BDA-4A9F-9258-DD35EAA7DE42}" destId="{F3F1AC1C-3DA4-4A18-8065-DD53728CC3B1}" srcOrd="4" destOrd="0" presId="urn:microsoft.com/office/officeart/2005/8/layout/orgChart1"/>
    <dgm:cxn modelId="{AE1357B2-7B31-4335-8274-F502804F0519}" type="presParOf" srcId="{05DF402D-4BDA-4A9F-9258-DD35EAA7DE42}" destId="{4A89442F-704F-4E83-A34F-9181C29F8164}" srcOrd="5" destOrd="0" presId="urn:microsoft.com/office/officeart/2005/8/layout/orgChart1"/>
    <dgm:cxn modelId="{0463B587-56FA-4B14-8D37-661932082632}" type="presParOf" srcId="{4A89442F-704F-4E83-A34F-9181C29F8164}" destId="{80E1B904-C877-4593-833C-85453BC3BF6A}" srcOrd="0" destOrd="0" presId="urn:microsoft.com/office/officeart/2005/8/layout/orgChart1"/>
    <dgm:cxn modelId="{CFA07662-A2F3-410E-A78D-6D482BF94BBB}" type="presParOf" srcId="{80E1B904-C877-4593-833C-85453BC3BF6A}" destId="{9C386480-2C76-4B1B-828E-296683A3ED4F}" srcOrd="0" destOrd="0" presId="urn:microsoft.com/office/officeart/2005/8/layout/orgChart1"/>
    <dgm:cxn modelId="{FDE72D64-C00A-4AD6-9687-1E8C87CC1D73}" type="presParOf" srcId="{80E1B904-C877-4593-833C-85453BC3BF6A}" destId="{23607AA4-BD71-4657-B552-91520E27F01C}" srcOrd="1" destOrd="0" presId="urn:microsoft.com/office/officeart/2005/8/layout/orgChart1"/>
    <dgm:cxn modelId="{FAB30DC6-44E6-4E00-935D-2248F74F2100}" type="presParOf" srcId="{4A89442F-704F-4E83-A34F-9181C29F8164}" destId="{379A0443-6522-4F6A-A10E-798BFD8A1427}" srcOrd="1" destOrd="0" presId="urn:microsoft.com/office/officeart/2005/8/layout/orgChart1"/>
    <dgm:cxn modelId="{252F113B-8EA7-49F7-A19D-7A3252A35690}" type="presParOf" srcId="{4A89442F-704F-4E83-A34F-9181C29F8164}" destId="{94915488-CD5F-4B3F-B431-7EB5337E2A1D}" srcOrd="2" destOrd="0" presId="urn:microsoft.com/office/officeart/2005/8/layout/orgChart1"/>
    <dgm:cxn modelId="{44FEBD36-C384-4191-AFD1-D743142A2A72}" type="presParOf" srcId="{05DF402D-4BDA-4A9F-9258-DD35EAA7DE42}" destId="{C35C85F9-5E93-4245-97BA-1F839E8004D2}" srcOrd="6" destOrd="0" presId="urn:microsoft.com/office/officeart/2005/8/layout/orgChart1"/>
    <dgm:cxn modelId="{1C8E3646-329D-49F0-9B90-2CF743420431}" type="presParOf" srcId="{05DF402D-4BDA-4A9F-9258-DD35EAA7DE42}" destId="{B6B54A43-06B3-4D61-93AE-8AB4473DDB85}" srcOrd="7" destOrd="0" presId="urn:microsoft.com/office/officeart/2005/8/layout/orgChart1"/>
    <dgm:cxn modelId="{D8EF3A5C-4E0B-4859-8561-7BCAD95043A4}" type="presParOf" srcId="{B6B54A43-06B3-4D61-93AE-8AB4473DDB85}" destId="{3D7AEF68-940B-40DD-AB94-B4895B36E9C6}" srcOrd="0" destOrd="0" presId="urn:microsoft.com/office/officeart/2005/8/layout/orgChart1"/>
    <dgm:cxn modelId="{BB23CCF6-480A-42B4-95D3-FFB15D1564F6}" type="presParOf" srcId="{3D7AEF68-940B-40DD-AB94-B4895B36E9C6}" destId="{1D79EF17-3BAC-4908-8265-556DCD84ECF3}" srcOrd="0" destOrd="0" presId="urn:microsoft.com/office/officeart/2005/8/layout/orgChart1"/>
    <dgm:cxn modelId="{0875717E-3428-4A82-8078-0A9B304A9CA6}" type="presParOf" srcId="{3D7AEF68-940B-40DD-AB94-B4895B36E9C6}" destId="{DF7888C5-1BF2-46A8-B3AB-859440095806}" srcOrd="1" destOrd="0" presId="urn:microsoft.com/office/officeart/2005/8/layout/orgChart1"/>
    <dgm:cxn modelId="{8B6AFBBA-50D0-4527-9D77-45B4CC5ED668}" type="presParOf" srcId="{B6B54A43-06B3-4D61-93AE-8AB4473DDB85}" destId="{93806979-A311-4E27-8B6A-F7748CB4C9EF}" srcOrd="1" destOrd="0" presId="urn:microsoft.com/office/officeart/2005/8/layout/orgChart1"/>
    <dgm:cxn modelId="{7200FFA3-C42F-4ED6-93C8-D32F43EB0EF6}" type="presParOf" srcId="{B6B54A43-06B3-4D61-93AE-8AB4473DDB85}" destId="{4BB1A98D-FBFB-427A-9F7B-97F4302C5BD4}" srcOrd="2" destOrd="0" presId="urn:microsoft.com/office/officeart/2005/8/layout/orgChart1"/>
    <dgm:cxn modelId="{088D0C86-13E2-4D3E-B4C0-C41B0DC9230F}" type="presParOf" srcId="{1350F739-8EDC-4F9E-8BBE-81E4E72431F6}" destId="{69B0856E-24EE-4E2D-BF23-AF558DB92543}" srcOrd="2" destOrd="0" presId="urn:microsoft.com/office/officeart/2005/8/layout/orgChart1"/>
    <dgm:cxn modelId="{7125662D-D5C4-41A4-978F-40B3E39B28F8}" type="presParOf" srcId="{5033893F-63EA-4570-A03E-353ACB4EF98B}" destId="{149A331C-E6D8-42A0-8F44-23D98D79EFDC}" srcOrd="4" destOrd="0" presId="urn:microsoft.com/office/officeart/2005/8/layout/orgChart1"/>
    <dgm:cxn modelId="{B4698C6C-071E-4CD2-B918-48DFB1237983}" type="presParOf" srcId="{5033893F-63EA-4570-A03E-353ACB4EF98B}" destId="{5F7A1431-2C5A-40E6-B5B6-C7178B3FF58D}" srcOrd="5" destOrd="0" presId="urn:microsoft.com/office/officeart/2005/8/layout/orgChart1"/>
    <dgm:cxn modelId="{2664AD8A-180D-413E-BEF9-2E0A04323B71}" type="presParOf" srcId="{5F7A1431-2C5A-40E6-B5B6-C7178B3FF58D}" destId="{ABEF60EF-D688-4E43-A10A-AAE4867672FD}" srcOrd="0" destOrd="0" presId="urn:microsoft.com/office/officeart/2005/8/layout/orgChart1"/>
    <dgm:cxn modelId="{0A9F41FF-C9A3-4317-BD92-E2DC99297E9D}" type="presParOf" srcId="{ABEF60EF-D688-4E43-A10A-AAE4867672FD}" destId="{4DDD50A4-847C-46C2-B26F-C07C5AFBA03D}" srcOrd="0" destOrd="0" presId="urn:microsoft.com/office/officeart/2005/8/layout/orgChart1"/>
    <dgm:cxn modelId="{4B5A3ECF-CEBF-47A2-AD5F-BE606FD54C26}" type="presParOf" srcId="{ABEF60EF-D688-4E43-A10A-AAE4867672FD}" destId="{92601144-E578-434F-AD9A-8985CF4B2038}" srcOrd="1" destOrd="0" presId="urn:microsoft.com/office/officeart/2005/8/layout/orgChart1"/>
    <dgm:cxn modelId="{9EDB7139-7562-4139-B74C-548F0AA13FAF}" type="presParOf" srcId="{5F7A1431-2C5A-40E6-B5B6-C7178B3FF58D}" destId="{B331FEFE-8A28-4B1F-B7CD-15A1BB33249E}" srcOrd="1" destOrd="0" presId="urn:microsoft.com/office/officeart/2005/8/layout/orgChart1"/>
    <dgm:cxn modelId="{B28F75A8-9D93-49B8-A831-A94B9180F95F}" type="presParOf" srcId="{B331FEFE-8A28-4B1F-B7CD-15A1BB33249E}" destId="{7749A1CA-D6A9-4EC2-8A43-E9DF56502FC9}" srcOrd="0" destOrd="0" presId="urn:microsoft.com/office/officeart/2005/8/layout/orgChart1"/>
    <dgm:cxn modelId="{566A0067-C24C-4349-86B4-F38C4D1E902C}" type="presParOf" srcId="{B331FEFE-8A28-4B1F-B7CD-15A1BB33249E}" destId="{1E7B1A92-A5F4-4E32-B8A6-314C5681BCDD}" srcOrd="1" destOrd="0" presId="urn:microsoft.com/office/officeart/2005/8/layout/orgChart1"/>
    <dgm:cxn modelId="{54972881-0D28-4B57-912A-515255AA6B1C}" type="presParOf" srcId="{1E7B1A92-A5F4-4E32-B8A6-314C5681BCDD}" destId="{4409A5C3-2781-46AE-BFE0-4EACE237065D}" srcOrd="0" destOrd="0" presId="urn:microsoft.com/office/officeart/2005/8/layout/orgChart1"/>
    <dgm:cxn modelId="{C8E4E424-37D5-4F5F-A97A-7167347D195F}" type="presParOf" srcId="{4409A5C3-2781-46AE-BFE0-4EACE237065D}" destId="{429904FD-9CA2-4E70-85A2-A856029EBDC7}" srcOrd="0" destOrd="0" presId="urn:microsoft.com/office/officeart/2005/8/layout/orgChart1"/>
    <dgm:cxn modelId="{5E889D34-9CF6-4A5A-B85E-B4F1DDBC03EE}" type="presParOf" srcId="{4409A5C3-2781-46AE-BFE0-4EACE237065D}" destId="{44628707-2CB1-4D97-BBDC-D7241DEA1DD8}" srcOrd="1" destOrd="0" presId="urn:microsoft.com/office/officeart/2005/8/layout/orgChart1"/>
    <dgm:cxn modelId="{72EA7D8E-98DF-4B98-8251-530F0929A348}" type="presParOf" srcId="{1E7B1A92-A5F4-4E32-B8A6-314C5681BCDD}" destId="{897B314E-4F8F-43C3-BD10-E46C34E84DA4}" srcOrd="1" destOrd="0" presId="urn:microsoft.com/office/officeart/2005/8/layout/orgChart1"/>
    <dgm:cxn modelId="{C3EFE090-A1D6-4CC1-A92F-E1171FC5C9CD}" type="presParOf" srcId="{1E7B1A92-A5F4-4E32-B8A6-314C5681BCDD}" destId="{BC02C9F2-8A2D-4B99-B9AE-F4B8CF151B90}" srcOrd="2" destOrd="0" presId="urn:microsoft.com/office/officeart/2005/8/layout/orgChart1"/>
    <dgm:cxn modelId="{94F75077-7A50-4BEF-B87E-CBA16DE6D0E9}" type="presParOf" srcId="{B331FEFE-8A28-4B1F-B7CD-15A1BB33249E}" destId="{A52C077D-028C-42D7-AA48-A316F6C344B9}" srcOrd="2" destOrd="0" presId="urn:microsoft.com/office/officeart/2005/8/layout/orgChart1"/>
    <dgm:cxn modelId="{A365EA05-19F9-43BF-A467-131F63049B26}" type="presParOf" srcId="{B331FEFE-8A28-4B1F-B7CD-15A1BB33249E}" destId="{AE6AB041-5129-4AB8-B373-B48E84D90B3E}" srcOrd="3" destOrd="0" presId="urn:microsoft.com/office/officeart/2005/8/layout/orgChart1"/>
    <dgm:cxn modelId="{68701E30-CA2E-406E-B920-C1D70CCD73B7}" type="presParOf" srcId="{AE6AB041-5129-4AB8-B373-B48E84D90B3E}" destId="{18CEEBF1-6FEE-4B40-B055-3F67793FC263}" srcOrd="0" destOrd="0" presId="urn:microsoft.com/office/officeart/2005/8/layout/orgChart1"/>
    <dgm:cxn modelId="{86D42FB6-C089-4D83-ACB8-DD34EEF160F8}" type="presParOf" srcId="{18CEEBF1-6FEE-4B40-B055-3F67793FC263}" destId="{81B42E72-6EFA-47AD-B286-8E5247FA5F10}" srcOrd="0" destOrd="0" presId="urn:microsoft.com/office/officeart/2005/8/layout/orgChart1"/>
    <dgm:cxn modelId="{BD60282C-D4C9-4A2E-8B28-87FC3ACE258C}" type="presParOf" srcId="{18CEEBF1-6FEE-4B40-B055-3F67793FC263}" destId="{4925F788-E3B7-48AF-AA15-520DAC3B44AE}" srcOrd="1" destOrd="0" presId="urn:microsoft.com/office/officeart/2005/8/layout/orgChart1"/>
    <dgm:cxn modelId="{E709CB5C-A30F-4590-84BF-8778167738AF}" type="presParOf" srcId="{AE6AB041-5129-4AB8-B373-B48E84D90B3E}" destId="{8A45548E-8BFE-4151-A921-01D691514BFA}" srcOrd="1" destOrd="0" presId="urn:microsoft.com/office/officeart/2005/8/layout/orgChart1"/>
    <dgm:cxn modelId="{6BCFE8F8-61DD-4A9C-B985-AF689D378705}" type="presParOf" srcId="{AE6AB041-5129-4AB8-B373-B48E84D90B3E}" destId="{59647935-F512-4ED6-9780-B2731278A076}" srcOrd="2" destOrd="0" presId="urn:microsoft.com/office/officeart/2005/8/layout/orgChart1"/>
    <dgm:cxn modelId="{5BCAAFB6-3FFA-41D4-9B80-39336AF4B1A6}" type="presParOf" srcId="{B331FEFE-8A28-4B1F-B7CD-15A1BB33249E}" destId="{F880F0D0-CA85-4871-A9FE-29ED47BD6BBC}" srcOrd="4" destOrd="0" presId="urn:microsoft.com/office/officeart/2005/8/layout/orgChart1"/>
    <dgm:cxn modelId="{7FACD1B4-0939-4DD7-9D1C-F1C114EB7AF8}" type="presParOf" srcId="{B331FEFE-8A28-4B1F-B7CD-15A1BB33249E}" destId="{9B380207-C9BC-4BC7-A121-8B63695BB63E}" srcOrd="5" destOrd="0" presId="urn:microsoft.com/office/officeart/2005/8/layout/orgChart1"/>
    <dgm:cxn modelId="{0C3F0E23-6B2F-43CD-B91A-0C416CABF764}" type="presParOf" srcId="{9B380207-C9BC-4BC7-A121-8B63695BB63E}" destId="{7CCBA218-EBAD-4537-9F05-A48D055BA4C9}" srcOrd="0" destOrd="0" presId="urn:microsoft.com/office/officeart/2005/8/layout/orgChart1"/>
    <dgm:cxn modelId="{1FED4942-09D3-456B-9CEE-1417DF77CFAD}" type="presParOf" srcId="{7CCBA218-EBAD-4537-9F05-A48D055BA4C9}" destId="{A184F633-5834-493E-908C-05D7707FEA82}" srcOrd="0" destOrd="0" presId="urn:microsoft.com/office/officeart/2005/8/layout/orgChart1"/>
    <dgm:cxn modelId="{CC0B9B72-F60C-42B6-B011-708BF5789DAE}" type="presParOf" srcId="{7CCBA218-EBAD-4537-9F05-A48D055BA4C9}" destId="{BA0B60B8-891D-4982-8D3F-0EE94AAC9113}" srcOrd="1" destOrd="0" presId="urn:microsoft.com/office/officeart/2005/8/layout/orgChart1"/>
    <dgm:cxn modelId="{5CDB28E4-FBBF-4C8B-88C5-98B55F5C6B23}" type="presParOf" srcId="{9B380207-C9BC-4BC7-A121-8B63695BB63E}" destId="{0295AAA9-97E3-480F-8657-B3A58D1F7495}" srcOrd="1" destOrd="0" presId="urn:microsoft.com/office/officeart/2005/8/layout/orgChart1"/>
    <dgm:cxn modelId="{F8C4F7BC-96D7-4160-9F0A-4DF7A68E057B}" type="presParOf" srcId="{9B380207-C9BC-4BC7-A121-8B63695BB63E}" destId="{760DBF1B-A224-4389-995E-A81012ADD8E6}" srcOrd="2" destOrd="0" presId="urn:microsoft.com/office/officeart/2005/8/layout/orgChart1"/>
    <dgm:cxn modelId="{AAB1F425-BAF1-46F1-B3D3-3BA42F4734C8}" type="presParOf" srcId="{B331FEFE-8A28-4B1F-B7CD-15A1BB33249E}" destId="{AB5A0FD6-B4EC-4F5E-833E-518692230A57}" srcOrd="6" destOrd="0" presId="urn:microsoft.com/office/officeart/2005/8/layout/orgChart1"/>
    <dgm:cxn modelId="{FD820C05-C21A-4FBC-88D6-D932C0F75D21}" type="presParOf" srcId="{B331FEFE-8A28-4B1F-B7CD-15A1BB33249E}" destId="{021CB2AA-36DD-48F1-A8A1-FA16BD9C28A4}" srcOrd="7" destOrd="0" presId="urn:microsoft.com/office/officeart/2005/8/layout/orgChart1"/>
    <dgm:cxn modelId="{AAE3B792-8283-41D5-8A3D-3E8F72D9A8FA}" type="presParOf" srcId="{021CB2AA-36DD-48F1-A8A1-FA16BD9C28A4}" destId="{FD84ABB6-D7FE-41C4-A6B8-631B3C37611C}" srcOrd="0" destOrd="0" presId="urn:microsoft.com/office/officeart/2005/8/layout/orgChart1"/>
    <dgm:cxn modelId="{A75EEC53-84C7-4707-A49D-249885FFD7E1}" type="presParOf" srcId="{FD84ABB6-D7FE-41C4-A6B8-631B3C37611C}" destId="{AC403DDD-9B1B-4394-84CA-2B54699E2CD2}" srcOrd="0" destOrd="0" presId="urn:microsoft.com/office/officeart/2005/8/layout/orgChart1"/>
    <dgm:cxn modelId="{8FD60B03-73F5-4E3D-B314-F50DA6FBA31D}" type="presParOf" srcId="{FD84ABB6-D7FE-41C4-A6B8-631B3C37611C}" destId="{92E2D000-FA3D-4B04-A4DB-2C1CCDA817BB}" srcOrd="1" destOrd="0" presId="urn:microsoft.com/office/officeart/2005/8/layout/orgChart1"/>
    <dgm:cxn modelId="{A4D9972E-8CC3-47CE-A2B2-9CB0A244A650}" type="presParOf" srcId="{021CB2AA-36DD-48F1-A8A1-FA16BD9C28A4}" destId="{8883EDBE-E3F0-4126-9DD6-BA916980D6F6}" srcOrd="1" destOrd="0" presId="urn:microsoft.com/office/officeart/2005/8/layout/orgChart1"/>
    <dgm:cxn modelId="{DABAE1A9-C089-4B6E-ACF0-51263AD818C8}" type="presParOf" srcId="{021CB2AA-36DD-48F1-A8A1-FA16BD9C28A4}" destId="{D550B25C-7567-414F-B40E-6281BAB78EA3}" srcOrd="2" destOrd="0" presId="urn:microsoft.com/office/officeart/2005/8/layout/orgChart1"/>
    <dgm:cxn modelId="{080ABC96-1309-48B6-89CF-DDCE4CB489B4}" type="presParOf" srcId="{5F7A1431-2C5A-40E6-B5B6-C7178B3FF58D}" destId="{58D79E04-FBFA-470F-86CB-20B8B2A272AC}" srcOrd="2" destOrd="0" presId="urn:microsoft.com/office/officeart/2005/8/layout/orgChart1"/>
    <dgm:cxn modelId="{6D4FF5A3-69AE-4A4F-B9F6-42CE2EE88A64}" type="presParOf" srcId="{5033893F-63EA-4570-A03E-353ACB4EF98B}" destId="{C61D38EE-F85D-4661-8604-F778CD8CAC67}" srcOrd="6" destOrd="0" presId="urn:microsoft.com/office/officeart/2005/8/layout/orgChart1"/>
    <dgm:cxn modelId="{5965BE44-4D06-4D27-A576-0D81A802FF08}" type="presParOf" srcId="{5033893F-63EA-4570-A03E-353ACB4EF98B}" destId="{FAA7949C-BAAE-4924-AC60-534B2F4CF018}" srcOrd="7" destOrd="0" presId="urn:microsoft.com/office/officeart/2005/8/layout/orgChart1"/>
    <dgm:cxn modelId="{61ADDCDC-A476-4D9B-BAAE-DDFFC8F72C97}" type="presParOf" srcId="{FAA7949C-BAAE-4924-AC60-534B2F4CF018}" destId="{E0E16B02-A9E2-4CDE-81D4-09AAD795AC99}" srcOrd="0" destOrd="0" presId="urn:microsoft.com/office/officeart/2005/8/layout/orgChart1"/>
    <dgm:cxn modelId="{CEA083CA-4BC5-43EA-8EC7-8ABFE1F99379}" type="presParOf" srcId="{E0E16B02-A9E2-4CDE-81D4-09AAD795AC99}" destId="{327C8C53-CBB4-46C0-B38E-87EA8CBA548E}" srcOrd="0" destOrd="0" presId="urn:microsoft.com/office/officeart/2005/8/layout/orgChart1"/>
    <dgm:cxn modelId="{3B13CD83-B2A2-4A38-999A-CDD5D91906B8}" type="presParOf" srcId="{E0E16B02-A9E2-4CDE-81D4-09AAD795AC99}" destId="{C1441849-A430-4B50-A5FD-387C47BF4876}" srcOrd="1" destOrd="0" presId="urn:microsoft.com/office/officeart/2005/8/layout/orgChart1"/>
    <dgm:cxn modelId="{CBC6A69E-805C-4E4C-9D77-1F134D1AB4ED}" type="presParOf" srcId="{FAA7949C-BAAE-4924-AC60-534B2F4CF018}" destId="{3E95C651-BA87-4BBB-BF5A-61617157C964}" srcOrd="1" destOrd="0" presId="urn:microsoft.com/office/officeart/2005/8/layout/orgChart1"/>
    <dgm:cxn modelId="{34B5B23B-00F5-4F84-B7A5-CD9074C20594}" type="presParOf" srcId="{3E95C651-BA87-4BBB-BF5A-61617157C964}" destId="{A703A328-F204-4B3E-A123-E7D6A8F8850E}" srcOrd="0" destOrd="0" presId="urn:microsoft.com/office/officeart/2005/8/layout/orgChart1"/>
    <dgm:cxn modelId="{376A064B-2723-4C52-8A6E-52F06B6007AA}" type="presParOf" srcId="{3E95C651-BA87-4BBB-BF5A-61617157C964}" destId="{43B11CA3-0505-4BB5-B32C-D99C442C7759}" srcOrd="1" destOrd="0" presId="urn:microsoft.com/office/officeart/2005/8/layout/orgChart1"/>
    <dgm:cxn modelId="{50AA1337-661B-4D63-AC53-99D04B3DB1BF}" type="presParOf" srcId="{43B11CA3-0505-4BB5-B32C-D99C442C7759}" destId="{A8F747D1-D957-4EE8-BE8B-09AD6A373BBC}" srcOrd="0" destOrd="0" presId="urn:microsoft.com/office/officeart/2005/8/layout/orgChart1"/>
    <dgm:cxn modelId="{59D06B32-17C3-4A8D-8809-817D884DC317}" type="presParOf" srcId="{A8F747D1-D957-4EE8-BE8B-09AD6A373BBC}" destId="{796214DC-BF7D-486A-9357-7FC29F0AA565}" srcOrd="0" destOrd="0" presId="urn:microsoft.com/office/officeart/2005/8/layout/orgChart1"/>
    <dgm:cxn modelId="{22D40DF9-E5A4-4CE4-961F-7C029D362D33}" type="presParOf" srcId="{A8F747D1-D957-4EE8-BE8B-09AD6A373BBC}" destId="{68FB53FB-1D5E-4E0C-8A6F-B6E94D41CD7A}" srcOrd="1" destOrd="0" presId="urn:microsoft.com/office/officeart/2005/8/layout/orgChart1"/>
    <dgm:cxn modelId="{35EC3ED7-2CDB-4326-B64B-B7BBFD284AFD}" type="presParOf" srcId="{43B11CA3-0505-4BB5-B32C-D99C442C7759}" destId="{7D45F6CD-DCED-41D8-9B66-BB9DE2E00235}" srcOrd="1" destOrd="0" presId="urn:microsoft.com/office/officeart/2005/8/layout/orgChart1"/>
    <dgm:cxn modelId="{3320B36E-C428-42C1-9675-9615869CE5D6}" type="presParOf" srcId="{43B11CA3-0505-4BB5-B32C-D99C442C7759}" destId="{22D0A34C-8D13-4494-9D4E-75E999DDE476}" srcOrd="2" destOrd="0" presId="urn:microsoft.com/office/officeart/2005/8/layout/orgChart1"/>
    <dgm:cxn modelId="{1D9FC31A-E39A-4AD8-AC5C-3F79C1F0261A}" type="presParOf" srcId="{3E95C651-BA87-4BBB-BF5A-61617157C964}" destId="{B554E9D6-7A10-48AF-8F80-BD1F4D813F7F}" srcOrd="2" destOrd="0" presId="urn:microsoft.com/office/officeart/2005/8/layout/orgChart1"/>
    <dgm:cxn modelId="{AB8FE0F1-5EA7-41EE-90AD-30853EFB24BC}" type="presParOf" srcId="{3E95C651-BA87-4BBB-BF5A-61617157C964}" destId="{72D05365-47B0-41B9-B3CD-B022D69C0C5E}" srcOrd="3" destOrd="0" presId="urn:microsoft.com/office/officeart/2005/8/layout/orgChart1"/>
    <dgm:cxn modelId="{D22F3A24-1D23-47E5-AE1A-AD1B722BF2D0}" type="presParOf" srcId="{72D05365-47B0-41B9-B3CD-B022D69C0C5E}" destId="{A1DDC3FC-8961-4832-825F-653DB440E41E}" srcOrd="0" destOrd="0" presId="urn:microsoft.com/office/officeart/2005/8/layout/orgChart1"/>
    <dgm:cxn modelId="{524A22BE-01E6-4720-8279-66CA5FA20008}" type="presParOf" srcId="{A1DDC3FC-8961-4832-825F-653DB440E41E}" destId="{5586E216-C92E-4DC1-8B21-DCF79DFC36A3}" srcOrd="0" destOrd="0" presId="urn:microsoft.com/office/officeart/2005/8/layout/orgChart1"/>
    <dgm:cxn modelId="{D9A0CEA2-9B59-41A2-B8DD-9872321E4C67}" type="presParOf" srcId="{A1DDC3FC-8961-4832-825F-653DB440E41E}" destId="{4F3E5E7E-37CC-44FD-93B9-C0BD834CB266}" srcOrd="1" destOrd="0" presId="urn:microsoft.com/office/officeart/2005/8/layout/orgChart1"/>
    <dgm:cxn modelId="{04792394-634D-41E8-B0F5-71C25A90C66D}" type="presParOf" srcId="{72D05365-47B0-41B9-B3CD-B022D69C0C5E}" destId="{A727458C-0067-41E9-A76C-506BE1BD2D38}" srcOrd="1" destOrd="0" presId="urn:microsoft.com/office/officeart/2005/8/layout/orgChart1"/>
    <dgm:cxn modelId="{699CB609-4647-4AF1-A453-168DB24C15F0}" type="presParOf" srcId="{72D05365-47B0-41B9-B3CD-B022D69C0C5E}" destId="{98755E1C-3659-49FF-97ED-3DBF369A398C}" srcOrd="2" destOrd="0" presId="urn:microsoft.com/office/officeart/2005/8/layout/orgChart1"/>
    <dgm:cxn modelId="{BE0CEA83-9E82-47ED-A433-68E894DC93C0}" type="presParOf" srcId="{FAA7949C-BAAE-4924-AC60-534B2F4CF018}" destId="{43335AC5-E3DA-4E3A-AED9-95CB0A527544}" srcOrd="2" destOrd="0" presId="urn:microsoft.com/office/officeart/2005/8/layout/orgChart1"/>
    <dgm:cxn modelId="{82D7BE3C-2158-4D9A-8324-2058273CDB2C}" type="presParOf" srcId="{86054F6D-611B-4CF5-A4E1-8D968D2C9C6E}" destId="{23A1C32C-531A-425C-A576-C2D13D514BB4}" srcOrd="2" destOrd="0" presId="urn:microsoft.com/office/officeart/2005/8/layout/orgChart1"/>
    <dgm:cxn modelId="{47F8F11D-E90E-4AFB-A0CF-8B215086DFB4}" type="presParOf" srcId="{0B3D5AA3-12CA-4692-BE88-B4CE0EBAB1FC}" destId="{0FD3D9AC-D146-44AC-8F27-0B945872E4BA}" srcOrd="4" destOrd="0" presId="urn:microsoft.com/office/officeart/2005/8/layout/orgChart1"/>
    <dgm:cxn modelId="{BA15991A-BA1D-4B42-88AD-FAA0AF80F647}" type="presParOf" srcId="{0B3D5AA3-12CA-4692-BE88-B4CE0EBAB1FC}" destId="{EF0F2992-81C4-48C0-95F1-A9B080F6ECBD}" srcOrd="5" destOrd="0" presId="urn:microsoft.com/office/officeart/2005/8/layout/orgChart1"/>
    <dgm:cxn modelId="{AE36A45D-2F1C-4D6D-A32A-47A84241C563}" type="presParOf" srcId="{EF0F2992-81C4-48C0-95F1-A9B080F6ECBD}" destId="{973ECC27-2455-4AD4-8235-1F37E2113E2F}" srcOrd="0" destOrd="0" presId="urn:microsoft.com/office/officeart/2005/8/layout/orgChart1"/>
    <dgm:cxn modelId="{73DCD30A-AB44-4EDB-A1ED-D98DEEB1906E}" type="presParOf" srcId="{973ECC27-2455-4AD4-8235-1F37E2113E2F}" destId="{389E5360-4B3A-455A-9E62-3A05D2DB9222}" srcOrd="0" destOrd="0" presId="urn:microsoft.com/office/officeart/2005/8/layout/orgChart1"/>
    <dgm:cxn modelId="{DF5FBFA8-7CAF-40EB-8466-EA7DB5994C36}" type="presParOf" srcId="{973ECC27-2455-4AD4-8235-1F37E2113E2F}" destId="{7724CDF7-0DE8-4E23-9D5E-1A95B24426F5}" srcOrd="1" destOrd="0" presId="urn:microsoft.com/office/officeart/2005/8/layout/orgChart1"/>
    <dgm:cxn modelId="{9FC13D09-9581-4608-837F-4BCA1FE99A32}" type="presParOf" srcId="{EF0F2992-81C4-48C0-95F1-A9B080F6ECBD}" destId="{3FFCFE5D-1079-4BA4-9E1D-93C97325BA9C}" srcOrd="1" destOrd="0" presId="urn:microsoft.com/office/officeart/2005/8/layout/orgChart1"/>
    <dgm:cxn modelId="{511CE2E9-FA45-44AC-BF38-082FA8821A42}" type="presParOf" srcId="{3FFCFE5D-1079-4BA4-9E1D-93C97325BA9C}" destId="{9E26ECB0-67F4-4C4A-A15F-E67E5BCDF800}" srcOrd="0" destOrd="0" presId="urn:microsoft.com/office/officeart/2005/8/layout/orgChart1"/>
    <dgm:cxn modelId="{CB352586-C31F-401B-8B1F-39DA42ADF979}" type="presParOf" srcId="{3FFCFE5D-1079-4BA4-9E1D-93C97325BA9C}" destId="{52A01609-E9A5-4AAF-81C8-A196C0414E85}" srcOrd="1" destOrd="0" presId="urn:microsoft.com/office/officeart/2005/8/layout/orgChart1"/>
    <dgm:cxn modelId="{64F7945B-BE9A-4ABC-9D29-8E0989F9BC62}" type="presParOf" srcId="{52A01609-E9A5-4AAF-81C8-A196C0414E85}" destId="{37A9BC12-0AA5-4E54-B54E-FC5F3D19D26A}" srcOrd="0" destOrd="0" presId="urn:microsoft.com/office/officeart/2005/8/layout/orgChart1"/>
    <dgm:cxn modelId="{A332701B-B09B-465B-9DA0-D013D761A1DF}" type="presParOf" srcId="{37A9BC12-0AA5-4E54-B54E-FC5F3D19D26A}" destId="{E56425F0-CC1D-4CC4-AAD1-4422A9D5B3CE}" srcOrd="0" destOrd="0" presId="urn:microsoft.com/office/officeart/2005/8/layout/orgChart1"/>
    <dgm:cxn modelId="{A881D327-C82A-4CC6-A02A-6CA9CA336A3B}" type="presParOf" srcId="{37A9BC12-0AA5-4E54-B54E-FC5F3D19D26A}" destId="{1F551357-A2A2-4E7E-BE69-1F3E923B7A23}" srcOrd="1" destOrd="0" presId="urn:microsoft.com/office/officeart/2005/8/layout/orgChart1"/>
    <dgm:cxn modelId="{1715E145-73A6-49EB-9C16-D80AB3055666}" type="presParOf" srcId="{52A01609-E9A5-4AAF-81C8-A196C0414E85}" destId="{16A6B0AD-8B16-4071-9BFB-48CD6AC2F70E}" srcOrd="1" destOrd="0" presId="urn:microsoft.com/office/officeart/2005/8/layout/orgChart1"/>
    <dgm:cxn modelId="{48CC6071-DB50-430F-856B-89C80ECA6A67}" type="presParOf" srcId="{52A01609-E9A5-4AAF-81C8-A196C0414E85}" destId="{E0948AF7-E755-4353-BE9E-616ADB816AA3}" srcOrd="2" destOrd="0" presId="urn:microsoft.com/office/officeart/2005/8/layout/orgChart1"/>
    <dgm:cxn modelId="{AE347051-73C0-43BE-97FF-A89B59610B1D}" type="presParOf" srcId="{3FFCFE5D-1079-4BA4-9E1D-93C97325BA9C}" destId="{EAF219D3-A106-4203-B3FB-430C7653CC5D}" srcOrd="2" destOrd="0" presId="urn:microsoft.com/office/officeart/2005/8/layout/orgChart1"/>
    <dgm:cxn modelId="{48E414E9-5F61-4B05-89A8-6107B55F222D}" type="presParOf" srcId="{3FFCFE5D-1079-4BA4-9E1D-93C97325BA9C}" destId="{7B6CEDE2-FB0C-4B79-94F5-3E36CCE9BA43}" srcOrd="3" destOrd="0" presId="urn:microsoft.com/office/officeart/2005/8/layout/orgChart1"/>
    <dgm:cxn modelId="{14B03E05-96A1-4F7A-844F-5E491304CAF7}" type="presParOf" srcId="{7B6CEDE2-FB0C-4B79-94F5-3E36CCE9BA43}" destId="{2418C61E-2A1D-4BD1-9EF1-15EA46D0ADD0}" srcOrd="0" destOrd="0" presId="urn:microsoft.com/office/officeart/2005/8/layout/orgChart1"/>
    <dgm:cxn modelId="{C3CF380F-EDEE-4BF2-B6F6-883D8200DB65}" type="presParOf" srcId="{2418C61E-2A1D-4BD1-9EF1-15EA46D0ADD0}" destId="{56DC8BCA-783D-4067-985C-C81CDDC06A19}" srcOrd="0" destOrd="0" presId="urn:microsoft.com/office/officeart/2005/8/layout/orgChart1"/>
    <dgm:cxn modelId="{BA40A40A-6810-46E5-A4E1-38563981526A}" type="presParOf" srcId="{2418C61E-2A1D-4BD1-9EF1-15EA46D0ADD0}" destId="{67B0FD26-2A21-41A1-A2E2-258BD3A2BF8D}" srcOrd="1" destOrd="0" presId="urn:microsoft.com/office/officeart/2005/8/layout/orgChart1"/>
    <dgm:cxn modelId="{812D059E-6376-40E2-A2CC-371F8815E321}" type="presParOf" srcId="{7B6CEDE2-FB0C-4B79-94F5-3E36CCE9BA43}" destId="{8E2358FB-FDCC-4003-882A-220E428F916B}" srcOrd="1" destOrd="0" presId="urn:microsoft.com/office/officeart/2005/8/layout/orgChart1"/>
    <dgm:cxn modelId="{5808526E-9252-42DA-BAF2-B694E6E02A2D}" type="presParOf" srcId="{7B6CEDE2-FB0C-4B79-94F5-3E36CCE9BA43}" destId="{2A2B1101-AED1-4333-8DDB-F03ECB820441}" srcOrd="2" destOrd="0" presId="urn:microsoft.com/office/officeart/2005/8/layout/orgChart1"/>
    <dgm:cxn modelId="{9722BF19-24C0-47E4-8278-AEF28FC9901F}" type="presParOf" srcId="{3FFCFE5D-1079-4BA4-9E1D-93C97325BA9C}" destId="{E32543E2-D2F8-494C-B68B-E63BB72C9BF2}" srcOrd="4" destOrd="0" presId="urn:microsoft.com/office/officeart/2005/8/layout/orgChart1"/>
    <dgm:cxn modelId="{DE1F1ACF-A7D1-42A4-8F9C-8EE579D3CD62}" type="presParOf" srcId="{3FFCFE5D-1079-4BA4-9E1D-93C97325BA9C}" destId="{16768034-4FBF-44EC-B9CE-C5C191F15072}" srcOrd="5" destOrd="0" presId="urn:microsoft.com/office/officeart/2005/8/layout/orgChart1"/>
    <dgm:cxn modelId="{A9A7B710-DCAE-4461-B2FD-8FCCB85E02A4}" type="presParOf" srcId="{16768034-4FBF-44EC-B9CE-C5C191F15072}" destId="{47EF6D31-A766-4B45-99DE-16477FE47D3A}" srcOrd="0" destOrd="0" presId="urn:microsoft.com/office/officeart/2005/8/layout/orgChart1"/>
    <dgm:cxn modelId="{E56248F6-5ECB-4456-A51B-9B7C9A6FA25E}" type="presParOf" srcId="{47EF6D31-A766-4B45-99DE-16477FE47D3A}" destId="{5ADD0F63-8BBA-461D-AF0C-D72CB70E01E9}" srcOrd="0" destOrd="0" presId="urn:microsoft.com/office/officeart/2005/8/layout/orgChart1"/>
    <dgm:cxn modelId="{2A3ADB83-A33A-4F0F-A8C2-4FDFF7A83A93}" type="presParOf" srcId="{47EF6D31-A766-4B45-99DE-16477FE47D3A}" destId="{95798136-92E3-4616-BE9A-45266A52EA06}" srcOrd="1" destOrd="0" presId="urn:microsoft.com/office/officeart/2005/8/layout/orgChart1"/>
    <dgm:cxn modelId="{2F0042BB-60FB-42E9-B5EC-B5E72EE48264}" type="presParOf" srcId="{16768034-4FBF-44EC-B9CE-C5C191F15072}" destId="{62E3E55D-4DDF-40AE-808C-796FDB1D1F3B}" srcOrd="1" destOrd="0" presId="urn:microsoft.com/office/officeart/2005/8/layout/orgChart1"/>
    <dgm:cxn modelId="{54B48E13-F87C-42AA-984D-9E86806393A8}" type="presParOf" srcId="{16768034-4FBF-44EC-B9CE-C5C191F15072}" destId="{6FF202EE-A0C5-493C-8E6C-161931212F95}" srcOrd="2" destOrd="0" presId="urn:microsoft.com/office/officeart/2005/8/layout/orgChart1"/>
    <dgm:cxn modelId="{78F3E83D-EB82-4863-8B7C-D8012FC0D17A}" type="presParOf" srcId="{3FFCFE5D-1079-4BA4-9E1D-93C97325BA9C}" destId="{3909223D-37B1-42AC-AA2D-225450274E74}" srcOrd="6" destOrd="0" presId="urn:microsoft.com/office/officeart/2005/8/layout/orgChart1"/>
    <dgm:cxn modelId="{ED776738-9898-4C8F-B668-F96C16570974}" type="presParOf" srcId="{3FFCFE5D-1079-4BA4-9E1D-93C97325BA9C}" destId="{3F3A4C77-5B5F-411F-A516-13E31E20FD0B}" srcOrd="7" destOrd="0" presId="urn:microsoft.com/office/officeart/2005/8/layout/orgChart1"/>
    <dgm:cxn modelId="{C41BA879-ABFE-4B45-AAA6-811B79B06F1B}" type="presParOf" srcId="{3F3A4C77-5B5F-411F-A516-13E31E20FD0B}" destId="{C354FBE0-28F5-4BC9-B6CC-CC6EF71160BA}" srcOrd="0" destOrd="0" presId="urn:microsoft.com/office/officeart/2005/8/layout/orgChart1"/>
    <dgm:cxn modelId="{4C88E888-C0F3-4D4E-BF45-C9530853EE12}" type="presParOf" srcId="{C354FBE0-28F5-4BC9-B6CC-CC6EF71160BA}" destId="{7FADC83E-C505-4453-9261-3C4968EF4C31}" srcOrd="0" destOrd="0" presId="urn:microsoft.com/office/officeart/2005/8/layout/orgChart1"/>
    <dgm:cxn modelId="{5D6AA6C5-AF28-453B-AF27-6794C0F8865C}" type="presParOf" srcId="{C354FBE0-28F5-4BC9-B6CC-CC6EF71160BA}" destId="{9D99FDD8-420C-4FB0-9345-0A1C60EF94C8}" srcOrd="1" destOrd="0" presId="urn:microsoft.com/office/officeart/2005/8/layout/orgChart1"/>
    <dgm:cxn modelId="{6B597986-0842-4630-9BD7-C346F24EB4EC}" type="presParOf" srcId="{3F3A4C77-5B5F-411F-A516-13E31E20FD0B}" destId="{50900ABE-A13E-49DB-838F-C5890B60D2AE}" srcOrd="1" destOrd="0" presId="urn:microsoft.com/office/officeart/2005/8/layout/orgChart1"/>
    <dgm:cxn modelId="{0B6B2A86-8E3C-4468-B65E-9C379DA3A63F}" type="presParOf" srcId="{3F3A4C77-5B5F-411F-A516-13E31E20FD0B}" destId="{5E8B9643-4900-4F1A-8FCF-7B5961EFB4B8}" srcOrd="2" destOrd="0" presId="urn:microsoft.com/office/officeart/2005/8/layout/orgChart1"/>
    <dgm:cxn modelId="{FD6EAB8D-B699-43BD-9350-0641C2CD6947}" type="presParOf" srcId="{EF0F2992-81C4-48C0-95F1-A9B080F6ECBD}" destId="{3BED8C24-1667-494F-AC53-D1B2DE7CBE2C}" srcOrd="2" destOrd="0" presId="urn:microsoft.com/office/officeart/2005/8/layout/orgChart1"/>
    <dgm:cxn modelId="{A1FF89E7-C42A-47B6-9EC1-742394C305A9}" type="presParOf" srcId="{0B3D5AA3-12CA-4692-BE88-B4CE0EBAB1FC}" destId="{1F3C27AC-55FA-4CF0-9DC6-821338CFCD5D}" srcOrd="6" destOrd="0" presId="urn:microsoft.com/office/officeart/2005/8/layout/orgChart1"/>
    <dgm:cxn modelId="{345F84C9-788F-4916-81F2-6F4B38E8E259}" type="presParOf" srcId="{0B3D5AA3-12CA-4692-BE88-B4CE0EBAB1FC}" destId="{C42A4260-39AB-493F-8C36-E27F76239523}" srcOrd="7" destOrd="0" presId="urn:microsoft.com/office/officeart/2005/8/layout/orgChart1"/>
    <dgm:cxn modelId="{81BD83C7-B0F4-4E7C-B062-3BB63BE3E87F}" type="presParOf" srcId="{C42A4260-39AB-493F-8C36-E27F76239523}" destId="{8DA11CD7-5B78-49BF-A995-4D2E5FF838A0}" srcOrd="0" destOrd="0" presId="urn:microsoft.com/office/officeart/2005/8/layout/orgChart1"/>
    <dgm:cxn modelId="{02166071-8FF3-4125-9056-E2A99273BA18}" type="presParOf" srcId="{8DA11CD7-5B78-49BF-A995-4D2E5FF838A0}" destId="{3B3EA426-E93C-4736-B055-80166AD8D6B4}" srcOrd="0" destOrd="0" presId="urn:microsoft.com/office/officeart/2005/8/layout/orgChart1"/>
    <dgm:cxn modelId="{7A4BC5AE-36E9-4D75-ADE5-9D9FC27B0C9A}" type="presParOf" srcId="{8DA11CD7-5B78-49BF-A995-4D2E5FF838A0}" destId="{D22058D5-7559-4927-A109-EFEAB10C4899}" srcOrd="1" destOrd="0" presId="urn:microsoft.com/office/officeart/2005/8/layout/orgChart1"/>
    <dgm:cxn modelId="{B58CD181-068C-477A-8A15-E5DB512C10FA}" type="presParOf" srcId="{C42A4260-39AB-493F-8C36-E27F76239523}" destId="{5FE4FACB-A1B9-418F-B9A1-A70A23A5659E}" srcOrd="1" destOrd="0" presId="urn:microsoft.com/office/officeart/2005/8/layout/orgChart1"/>
    <dgm:cxn modelId="{5719867E-3B2B-4B2E-94F0-56C73F0BC3CE}" type="presParOf" srcId="{5FE4FACB-A1B9-418F-B9A1-A70A23A5659E}" destId="{1C52E6C8-EA8A-4A88-A1D5-61765034A632}" srcOrd="0" destOrd="0" presId="urn:microsoft.com/office/officeart/2005/8/layout/orgChart1"/>
    <dgm:cxn modelId="{E684D60C-ECF6-4BE8-9659-6712A96E29CE}" type="presParOf" srcId="{5FE4FACB-A1B9-418F-B9A1-A70A23A5659E}" destId="{17FD1773-712D-48AF-9368-6F51EBB4AB3C}" srcOrd="1" destOrd="0" presId="urn:microsoft.com/office/officeart/2005/8/layout/orgChart1"/>
    <dgm:cxn modelId="{E19048B7-2420-4E84-B6E9-0469BE5E9F74}" type="presParOf" srcId="{17FD1773-712D-48AF-9368-6F51EBB4AB3C}" destId="{F6EC246A-6749-4FE3-9A12-457C407A7C77}" srcOrd="0" destOrd="0" presId="urn:microsoft.com/office/officeart/2005/8/layout/orgChart1"/>
    <dgm:cxn modelId="{6A4090CE-07D1-4EF0-962F-65DB36E032AA}" type="presParOf" srcId="{F6EC246A-6749-4FE3-9A12-457C407A7C77}" destId="{1862D90A-8657-4E0E-8C4E-893652227C17}" srcOrd="0" destOrd="0" presId="urn:microsoft.com/office/officeart/2005/8/layout/orgChart1"/>
    <dgm:cxn modelId="{F243E1EB-BCBA-4673-9165-732AB5957A88}" type="presParOf" srcId="{F6EC246A-6749-4FE3-9A12-457C407A7C77}" destId="{EE032B72-E747-4122-BDCE-F8BED34B1369}" srcOrd="1" destOrd="0" presId="urn:microsoft.com/office/officeart/2005/8/layout/orgChart1"/>
    <dgm:cxn modelId="{DD8F3072-1166-4B9D-9FE2-7ECB89B6A99B}" type="presParOf" srcId="{17FD1773-712D-48AF-9368-6F51EBB4AB3C}" destId="{3AACD500-2296-4CA6-883A-59B4039DC283}" srcOrd="1" destOrd="0" presId="urn:microsoft.com/office/officeart/2005/8/layout/orgChart1"/>
    <dgm:cxn modelId="{B2CCDC67-91F2-463F-AEE8-5CEBC9C769CE}" type="presParOf" srcId="{17FD1773-712D-48AF-9368-6F51EBB4AB3C}" destId="{48817845-605E-46CD-BC61-7B18B29C039C}" srcOrd="2" destOrd="0" presId="urn:microsoft.com/office/officeart/2005/8/layout/orgChart1"/>
    <dgm:cxn modelId="{934F064D-AAB2-42C3-9A97-EA0EB46AB03C}" type="presParOf" srcId="{5FE4FACB-A1B9-418F-B9A1-A70A23A5659E}" destId="{3D40594D-C0D6-44C2-8B3A-F67D188E9716}" srcOrd="2" destOrd="0" presId="urn:microsoft.com/office/officeart/2005/8/layout/orgChart1"/>
    <dgm:cxn modelId="{BD851A92-8CFF-4B1F-BD3F-1E040F0BD693}" type="presParOf" srcId="{5FE4FACB-A1B9-418F-B9A1-A70A23A5659E}" destId="{E261E2BA-DEA9-437E-A624-77618C93F2ED}" srcOrd="3" destOrd="0" presId="urn:microsoft.com/office/officeart/2005/8/layout/orgChart1"/>
    <dgm:cxn modelId="{58A85876-E7B6-460C-99DB-4E45C83FAFF1}" type="presParOf" srcId="{E261E2BA-DEA9-437E-A624-77618C93F2ED}" destId="{25D17C6B-3DCF-464E-B863-FFC009E74508}" srcOrd="0" destOrd="0" presId="urn:microsoft.com/office/officeart/2005/8/layout/orgChart1"/>
    <dgm:cxn modelId="{1642094D-DF93-4468-8B19-8632778FC2DE}" type="presParOf" srcId="{25D17C6B-3DCF-464E-B863-FFC009E74508}" destId="{869C4C44-E842-4E6E-A35B-95E38F758E22}" srcOrd="0" destOrd="0" presId="urn:microsoft.com/office/officeart/2005/8/layout/orgChart1"/>
    <dgm:cxn modelId="{65202ADA-A94D-4FA5-828C-122C835A53E6}" type="presParOf" srcId="{25D17C6B-3DCF-464E-B863-FFC009E74508}" destId="{2F073C31-2C34-4046-84F0-AAFC941B3564}" srcOrd="1" destOrd="0" presId="urn:microsoft.com/office/officeart/2005/8/layout/orgChart1"/>
    <dgm:cxn modelId="{FC703A11-E68E-4183-9F8B-D23C44B6D072}" type="presParOf" srcId="{E261E2BA-DEA9-437E-A624-77618C93F2ED}" destId="{4E8329C9-E932-4718-BF34-04E83D1804A0}" srcOrd="1" destOrd="0" presId="urn:microsoft.com/office/officeart/2005/8/layout/orgChart1"/>
    <dgm:cxn modelId="{8577847B-D541-4137-8D68-2DB9115AAA8C}" type="presParOf" srcId="{E261E2BA-DEA9-437E-A624-77618C93F2ED}" destId="{885F2038-1030-4C25-A5AE-CC56C50CE4A2}" srcOrd="2" destOrd="0" presId="urn:microsoft.com/office/officeart/2005/8/layout/orgChart1"/>
    <dgm:cxn modelId="{65E80057-7533-4C02-A61F-42C31FFAA0DD}" type="presParOf" srcId="{5FE4FACB-A1B9-418F-B9A1-A70A23A5659E}" destId="{DD3563DC-B27A-4917-9D03-E4CEA6EFF41B}" srcOrd="4" destOrd="0" presId="urn:microsoft.com/office/officeart/2005/8/layout/orgChart1"/>
    <dgm:cxn modelId="{D791E0E7-D0F7-4FBD-B7A2-293624967E81}" type="presParOf" srcId="{5FE4FACB-A1B9-418F-B9A1-A70A23A5659E}" destId="{A6E6FC4B-8FC2-47D1-A753-B601832EAEBC}" srcOrd="5" destOrd="0" presId="urn:microsoft.com/office/officeart/2005/8/layout/orgChart1"/>
    <dgm:cxn modelId="{91F01712-D38D-4756-A28B-2187A87E309A}" type="presParOf" srcId="{A6E6FC4B-8FC2-47D1-A753-B601832EAEBC}" destId="{87121FF0-52A4-4B63-9B3F-348DD50F8EB0}" srcOrd="0" destOrd="0" presId="urn:microsoft.com/office/officeart/2005/8/layout/orgChart1"/>
    <dgm:cxn modelId="{6B2829B7-AA00-4537-8963-77172FA0A71E}" type="presParOf" srcId="{87121FF0-52A4-4B63-9B3F-348DD50F8EB0}" destId="{4D290175-CBE1-4694-B9A4-C25A4018064E}" srcOrd="0" destOrd="0" presId="urn:microsoft.com/office/officeart/2005/8/layout/orgChart1"/>
    <dgm:cxn modelId="{190533BF-E9CF-43EE-84FB-D16A0E4F1E65}" type="presParOf" srcId="{87121FF0-52A4-4B63-9B3F-348DD50F8EB0}" destId="{EF108220-3F2A-4064-A80C-98C77070A60F}" srcOrd="1" destOrd="0" presId="urn:microsoft.com/office/officeart/2005/8/layout/orgChart1"/>
    <dgm:cxn modelId="{BA084573-8D13-4C10-B686-D957108C53EE}" type="presParOf" srcId="{A6E6FC4B-8FC2-47D1-A753-B601832EAEBC}" destId="{2DD98D5F-91AC-4599-B52E-7D0209C87DD5}" srcOrd="1" destOrd="0" presId="urn:microsoft.com/office/officeart/2005/8/layout/orgChart1"/>
    <dgm:cxn modelId="{1607465A-B34C-4A13-B9B8-AF0234FC03BD}" type="presParOf" srcId="{A6E6FC4B-8FC2-47D1-A753-B601832EAEBC}" destId="{B573929A-2F4B-4DB9-B81C-21595BE82F36}" srcOrd="2" destOrd="0" presId="urn:microsoft.com/office/officeart/2005/8/layout/orgChart1"/>
    <dgm:cxn modelId="{83B2C63D-8094-4506-82A6-D2BFEAFCEA1F}" type="presParOf" srcId="{5FE4FACB-A1B9-418F-B9A1-A70A23A5659E}" destId="{7BBAE005-2913-4E3D-8429-2AE497846630}" srcOrd="6" destOrd="0" presId="urn:microsoft.com/office/officeart/2005/8/layout/orgChart1"/>
    <dgm:cxn modelId="{CE467061-07CF-426E-B8E1-A6BF0B36142F}" type="presParOf" srcId="{5FE4FACB-A1B9-418F-B9A1-A70A23A5659E}" destId="{12397A82-D8BD-4FE4-9852-728BB13AE904}" srcOrd="7" destOrd="0" presId="urn:microsoft.com/office/officeart/2005/8/layout/orgChart1"/>
    <dgm:cxn modelId="{BCD70385-D161-452F-917D-3FBA6FB9694E}" type="presParOf" srcId="{12397A82-D8BD-4FE4-9852-728BB13AE904}" destId="{B9F2B5EA-64B0-434B-B49D-79EC2B2BA0DE}" srcOrd="0" destOrd="0" presId="urn:microsoft.com/office/officeart/2005/8/layout/orgChart1"/>
    <dgm:cxn modelId="{E1862378-0F0A-4EC0-87C0-14F2921DEF72}" type="presParOf" srcId="{B9F2B5EA-64B0-434B-B49D-79EC2B2BA0DE}" destId="{3942EC70-5DEB-49D5-9129-9A51DC27F5F5}" srcOrd="0" destOrd="0" presId="urn:microsoft.com/office/officeart/2005/8/layout/orgChart1"/>
    <dgm:cxn modelId="{7EA30E3D-740C-4EDB-BFF7-4A07F7C1F3B6}" type="presParOf" srcId="{B9F2B5EA-64B0-434B-B49D-79EC2B2BA0DE}" destId="{FD57E27C-984A-4811-8566-E4FC15475824}" srcOrd="1" destOrd="0" presId="urn:microsoft.com/office/officeart/2005/8/layout/orgChart1"/>
    <dgm:cxn modelId="{BF07EE06-B6D6-4B45-AA61-02A72C7DB59F}" type="presParOf" srcId="{12397A82-D8BD-4FE4-9852-728BB13AE904}" destId="{C5F9AD0C-7F88-43AB-8975-C5CBDB4789B6}" srcOrd="1" destOrd="0" presId="urn:microsoft.com/office/officeart/2005/8/layout/orgChart1"/>
    <dgm:cxn modelId="{64CA420D-DFD9-4904-9E4F-6AAFB4E3A5DA}" type="presParOf" srcId="{12397A82-D8BD-4FE4-9852-728BB13AE904}" destId="{29C53A6F-4033-4686-B5D4-C0EC37262B00}" srcOrd="2" destOrd="0" presId="urn:microsoft.com/office/officeart/2005/8/layout/orgChart1"/>
    <dgm:cxn modelId="{636E7454-EF0E-4088-A684-F52E5D315EA4}" type="presParOf" srcId="{C42A4260-39AB-493F-8C36-E27F76239523}" destId="{925F615D-1183-4367-B53C-E66C8958CBE0}" srcOrd="2" destOrd="0" presId="urn:microsoft.com/office/officeart/2005/8/layout/orgChart1"/>
    <dgm:cxn modelId="{67CD005A-0EF2-4C73-B57D-CCDE920448E5}" type="presParOf" srcId="{08C7F5B6-AF72-492A-8F11-A7E7A0786FEC}" destId="{03AACB65-CF41-4445-8096-6B67C110C0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BAE005-2913-4E3D-8429-2AE497846630}">
      <dsp:nvSpPr>
        <dsp:cNvPr id="0" name=""/>
        <dsp:cNvSpPr/>
      </dsp:nvSpPr>
      <dsp:spPr>
        <a:xfrm>
          <a:off x="8246902" y="1328259"/>
          <a:ext cx="163288" cy="281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454"/>
              </a:lnTo>
              <a:lnTo>
                <a:pt x="163288" y="281945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D3563DC-B27A-4917-9D03-E4CEA6EFF41B}">
      <dsp:nvSpPr>
        <dsp:cNvPr id="0" name=""/>
        <dsp:cNvSpPr/>
      </dsp:nvSpPr>
      <dsp:spPr>
        <a:xfrm>
          <a:off x="8246902" y="1328259"/>
          <a:ext cx="163288" cy="20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553"/>
              </a:lnTo>
              <a:lnTo>
                <a:pt x="163288" y="20465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3D40594D-C0D6-44C2-8B3A-F67D188E9716}">
      <dsp:nvSpPr>
        <dsp:cNvPr id="0" name=""/>
        <dsp:cNvSpPr/>
      </dsp:nvSpPr>
      <dsp:spPr>
        <a:xfrm>
          <a:off x="8246902" y="1328259"/>
          <a:ext cx="163288" cy="12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653"/>
              </a:lnTo>
              <a:lnTo>
                <a:pt x="163288" y="12736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1C52E6C8-EA8A-4A88-A1D5-61765034A632}">
      <dsp:nvSpPr>
        <dsp:cNvPr id="0" name=""/>
        <dsp:cNvSpPr/>
      </dsp:nvSpPr>
      <dsp:spPr>
        <a:xfrm>
          <a:off x="8246902" y="1328259"/>
          <a:ext cx="163288" cy="50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52"/>
              </a:lnTo>
              <a:lnTo>
                <a:pt x="163288" y="500752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1F3C27AC-55FA-4CF0-9DC6-821338CFCD5D}">
      <dsp:nvSpPr>
        <dsp:cNvPr id="0" name=""/>
        <dsp:cNvSpPr/>
      </dsp:nvSpPr>
      <dsp:spPr>
        <a:xfrm>
          <a:off x="4620072" y="544296"/>
          <a:ext cx="4062267" cy="239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64"/>
              </a:lnTo>
              <a:lnTo>
                <a:pt x="4062267" y="125364"/>
              </a:lnTo>
              <a:lnTo>
                <a:pt x="4062267" y="239666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3909223D-37B1-42AC-AA2D-225450274E74}">
      <dsp:nvSpPr>
        <dsp:cNvPr id="0" name=""/>
        <dsp:cNvSpPr/>
      </dsp:nvSpPr>
      <dsp:spPr>
        <a:xfrm>
          <a:off x="6967806" y="1328259"/>
          <a:ext cx="163288" cy="281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454"/>
              </a:lnTo>
              <a:lnTo>
                <a:pt x="163288" y="281945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E32543E2-D2F8-494C-B68B-E63BB72C9BF2}">
      <dsp:nvSpPr>
        <dsp:cNvPr id="0" name=""/>
        <dsp:cNvSpPr/>
      </dsp:nvSpPr>
      <dsp:spPr>
        <a:xfrm>
          <a:off x="6967806" y="1328259"/>
          <a:ext cx="163288" cy="20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553"/>
              </a:lnTo>
              <a:lnTo>
                <a:pt x="163288" y="20465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EAF219D3-A106-4203-B3FB-430C7653CC5D}">
      <dsp:nvSpPr>
        <dsp:cNvPr id="0" name=""/>
        <dsp:cNvSpPr/>
      </dsp:nvSpPr>
      <dsp:spPr>
        <a:xfrm>
          <a:off x="6967806" y="1328259"/>
          <a:ext cx="163288" cy="12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653"/>
              </a:lnTo>
              <a:lnTo>
                <a:pt x="163288" y="12736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9E26ECB0-67F4-4C4A-A15F-E67E5BCDF800}">
      <dsp:nvSpPr>
        <dsp:cNvPr id="0" name=""/>
        <dsp:cNvSpPr/>
      </dsp:nvSpPr>
      <dsp:spPr>
        <a:xfrm>
          <a:off x="6967806" y="1328259"/>
          <a:ext cx="163288" cy="50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52"/>
              </a:lnTo>
              <a:lnTo>
                <a:pt x="163288" y="500752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0FD3D9AC-D146-44AC-8F27-0B945872E4BA}">
      <dsp:nvSpPr>
        <dsp:cNvPr id="0" name=""/>
        <dsp:cNvSpPr/>
      </dsp:nvSpPr>
      <dsp:spPr>
        <a:xfrm>
          <a:off x="4620072" y="544296"/>
          <a:ext cx="2783171" cy="239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64"/>
              </a:lnTo>
              <a:lnTo>
                <a:pt x="2783171" y="125364"/>
              </a:lnTo>
              <a:lnTo>
                <a:pt x="2783171" y="239666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B554E9D6-7A10-48AF-8F80-BD1F4D813F7F}">
      <dsp:nvSpPr>
        <dsp:cNvPr id="0" name=""/>
        <dsp:cNvSpPr/>
      </dsp:nvSpPr>
      <dsp:spPr>
        <a:xfrm>
          <a:off x="5650609" y="2101159"/>
          <a:ext cx="163288" cy="12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653"/>
              </a:lnTo>
              <a:lnTo>
                <a:pt x="163288" y="12736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A703A328-F204-4B3E-A123-E7D6A8F8850E}">
      <dsp:nvSpPr>
        <dsp:cNvPr id="0" name=""/>
        <dsp:cNvSpPr/>
      </dsp:nvSpPr>
      <dsp:spPr>
        <a:xfrm>
          <a:off x="5650609" y="2101159"/>
          <a:ext cx="163288" cy="50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52"/>
              </a:lnTo>
              <a:lnTo>
                <a:pt x="163288" y="500752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C61D38EE-F85D-4661-8604-F778CD8CAC67}">
      <dsp:nvSpPr>
        <dsp:cNvPr id="0" name=""/>
        <dsp:cNvSpPr/>
      </dsp:nvSpPr>
      <dsp:spPr>
        <a:xfrm>
          <a:off x="4110251" y="1328259"/>
          <a:ext cx="1975795" cy="22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02"/>
              </a:lnTo>
              <a:lnTo>
                <a:pt x="1975795" y="114302"/>
              </a:lnTo>
              <a:lnTo>
                <a:pt x="1975795" y="22860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AB5A0FD6-B4EC-4F5E-833E-518692230A57}">
      <dsp:nvSpPr>
        <dsp:cNvPr id="0" name=""/>
        <dsp:cNvSpPr/>
      </dsp:nvSpPr>
      <dsp:spPr>
        <a:xfrm>
          <a:off x="4333413" y="2101159"/>
          <a:ext cx="125188" cy="281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454"/>
              </a:lnTo>
              <a:lnTo>
                <a:pt x="125188" y="281945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880F0D0-CA85-4871-A9FE-29ED47BD6BBC}">
      <dsp:nvSpPr>
        <dsp:cNvPr id="0" name=""/>
        <dsp:cNvSpPr/>
      </dsp:nvSpPr>
      <dsp:spPr>
        <a:xfrm>
          <a:off x="4333413" y="2101159"/>
          <a:ext cx="163288" cy="20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553"/>
              </a:lnTo>
              <a:lnTo>
                <a:pt x="163288" y="20465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A52C077D-028C-42D7-AA48-A316F6C344B9}">
      <dsp:nvSpPr>
        <dsp:cNvPr id="0" name=""/>
        <dsp:cNvSpPr/>
      </dsp:nvSpPr>
      <dsp:spPr>
        <a:xfrm>
          <a:off x="4333413" y="2101159"/>
          <a:ext cx="163288" cy="12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653"/>
              </a:lnTo>
              <a:lnTo>
                <a:pt x="163288" y="12736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7749A1CA-D6A9-4EC2-8A43-E9DF56502FC9}">
      <dsp:nvSpPr>
        <dsp:cNvPr id="0" name=""/>
        <dsp:cNvSpPr/>
      </dsp:nvSpPr>
      <dsp:spPr>
        <a:xfrm>
          <a:off x="4333413" y="2101159"/>
          <a:ext cx="163288" cy="50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52"/>
              </a:lnTo>
              <a:lnTo>
                <a:pt x="163288" y="500752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149A331C-E6D8-42A0-8F44-23D98D79EFDC}">
      <dsp:nvSpPr>
        <dsp:cNvPr id="0" name=""/>
        <dsp:cNvSpPr/>
      </dsp:nvSpPr>
      <dsp:spPr>
        <a:xfrm>
          <a:off x="4110251" y="1328259"/>
          <a:ext cx="658598" cy="22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02"/>
              </a:lnTo>
              <a:lnTo>
                <a:pt x="658598" y="114302"/>
              </a:lnTo>
              <a:lnTo>
                <a:pt x="658598" y="22860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C35C85F9-5E93-4245-97BA-1F839E8004D2}">
      <dsp:nvSpPr>
        <dsp:cNvPr id="0" name=""/>
        <dsp:cNvSpPr/>
      </dsp:nvSpPr>
      <dsp:spPr>
        <a:xfrm>
          <a:off x="3016216" y="2101159"/>
          <a:ext cx="125188" cy="281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454"/>
              </a:lnTo>
              <a:lnTo>
                <a:pt x="125188" y="281945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3F1AC1C-3DA4-4A18-8065-DD53728CC3B1}">
      <dsp:nvSpPr>
        <dsp:cNvPr id="0" name=""/>
        <dsp:cNvSpPr/>
      </dsp:nvSpPr>
      <dsp:spPr>
        <a:xfrm>
          <a:off x="3016216" y="2101159"/>
          <a:ext cx="163288" cy="20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553"/>
              </a:lnTo>
              <a:lnTo>
                <a:pt x="163288" y="20465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E5414F9-35BF-41B2-94AC-846A926A447E}">
      <dsp:nvSpPr>
        <dsp:cNvPr id="0" name=""/>
        <dsp:cNvSpPr/>
      </dsp:nvSpPr>
      <dsp:spPr>
        <a:xfrm>
          <a:off x="3016216" y="2101159"/>
          <a:ext cx="163288" cy="12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653"/>
              </a:lnTo>
              <a:lnTo>
                <a:pt x="163288" y="12736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13B29C14-3124-4B7A-B960-9284211FC651}">
      <dsp:nvSpPr>
        <dsp:cNvPr id="0" name=""/>
        <dsp:cNvSpPr/>
      </dsp:nvSpPr>
      <dsp:spPr>
        <a:xfrm>
          <a:off x="3016216" y="2101159"/>
          <a:ext cx="163288" cy="50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52"/>
              </a:lnTo>
              <a:lnTo>
                <a:pt x="163288" y="500752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06FEA2B-4D18-4FE8-8948-091D60115024}">
      <dsp:nvSpPr>
        <dsp:cNvPr id="0" name=""/>
        <dsp:cNvSpPr/>
      </dsp:nvSpPr>
      <dsp:spPr>
        <a:xfrm>
          <a:off x="3451653" y="1328259"/>
          <a:ext cx="658598" cy="228604"/>
        </a:xfrm>
        <a:custGeom>
          <a:avLst/>
          <a:gdLst/>
          <a:ahLst/>
          <a:cxnLst/>
          <a:rect l="0" t="0" r="0" b="0"/>
          <a:pathLst>
            <a:path>
              <a:moveTo>
                <a:pt x="658598" y="0"/>
              </a:moveTo>
              <a:lnTo>
                <a:pt x="658598" y="114302"/>
              </a:lnTo>
              <a:lnTo>
                <a:pt x="0" y="114302"/>
              </a:lnTo>
              <a:lnTo>
                <a:pt x="0" y="22860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B73B9884-6FAA-4117-B921-549C92EA840E}">
      <dsp:nvSpPr>
        <dsp:cNvPr id="0" name=""/>
        <dsp:cNvSpPr/>
      </dsp:nvSpPr>
      <dsp:spPr>
        <a:xfrm>
          <a:off x="1699019" y="2101159"/>
          <a:ext cx="163288" cy="281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454"/>
              </a:lnTo>
              <a:lnTo>
                <a:pt x="163288" y="281945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86DDEB45-4BA3-4F58-958D-61E27427E171}">
      <dsp:nvSpPr>
        <dsp:cNvPr id="0" name=""/>
        <dsp:cNvSpPr/>
      </dsp:nvSpPr>
      <dsp:spPr>
        <a:xfrm>
          <a:off x="1699019" y="2101159"/>
          <a:ext cx="163288" cy="20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553"/>
              </a:lnTo>
              <a:lnTo>
                <a:pt x="163288" y="20465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4325571D-58C7-40B6-A8B3-D68CCD1FD572}">
      <dsp:nvSpPr>
        <dsp:cNvPr id="0" name=""/>
        <dsp:cNvSpPr/>
      </dsp:nvSpPr>
      <dsp:spPr>
        <a:xfrm>
          <a:off x="1699019" y="2101159"/>
          <a:ext cx="163288" cy="12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653"/>
              </a:lnTo>
              <a:lnTo>
                <a:pt x="163288" y="127365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BAAFCE2C-8386-4DA9-A08F-FF5AA4878295}">
      <dsp:nvSpPr>
        <dsp:cNvPr id="0" name=""/>
        <dsp:cNvSpPr/>
      </dsp:nvSpPr>
      <dsp:spPr>
        <a:xfrm>
          <a:off x="1699019" y="2101159"/>
          <a:ext cx="163288" cy="50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52"/>
              </a:lnTo>
              <a:lnTo>
                <a:pt x="163288" y="500752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6A91FA4-0D7E-477D-8597-71E70048F221}">
      <dsp:nvSpPr>
        <dsp:cNvPr id="0" name=""/>
        <dsp:cNvSpPr/>
      </dsp:nvSpPr>
      <dsp:spPr>
        <a:xfrm>
          <a:off x="2134456" y="1328259"/>
          <a:ext cx="1975795" cy="228604"/>
        </a:xfrm>
        <a:custGeom>
          <a:avLst/>
          <a:gdLst/>
          <a:ahLst/>
          <a:cxnLst/>
          <a:rect l="0" t="0" r="0" b="0"/>
          <a:pathLst>
            <a:path>
              <a:moveTo>
                <a:pt x="1975795" y="0"/>
              </a:moveTo>
              <a:lnTo>
                <a:pt x="1975795" y="114302"/>
              </a:lnTo>
              <a:lnTo>
                <a:pt x="0" y="114302"/>
              </a:lnTo>
              <a:lnTo>
                <a:pt x="0" y="22860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C10C222-4553-439B-8BC9-577B0BC0F8F5}">
      <dsp:nvSpPr>
        <dsp:cNvPr id="0" name=""/>
        <dsp:cNvSpPr/>
      </dsp:nvSpPr>
      <dsp:spPr>
        <a:xfrm>
          <a:off x="4110251" y="544296"/>
          <a:ext cx="509820" cy="239666"/>
        </a:xfrm>
        <a:custGeom>
          <a:avLst/>
          <a:gdLst/>
          <a:ahLst/>
          <a:cxnLst/>
          <a:rect l="0" t="0" r="0" b="0"/>
          <a:pathLst>
            <a:path>
              <a:moveTo>
                <a:pt x="509820" y="0"/>
              </a:moveTo>
              <a:lnTo>
                <a:pt x="509820" y="125364"/>
              </a:lnTo>
              <a:lnTo>
                <a:pt x="0" y="125364"/>
              </a:lnTo>
              <a:lnTo>
                <a:pt x="0" y="239666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17F1488-63BA-4D27-B462-EA25E746F6E2}">
      <dsp:nvSpPr>
        <dsp:cNvPr id="0" name=""/>
        <dsp:cNvSpPr/>
      </dsp:nvSpPr>
      <dsp:spPr>
        <a:xfrm>
          <a:off x="108859" y="1328259"/>
          <a:ext cx="164103" cy="20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553"/>
              </a:lnTo>
              <a:lnTo>
                <a:pt x="164103" y="2046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EAF7D-507B-4775-A8E1-9FE34D5E2EEB}">
      <dsp:nvSpPr>
        <dsp:cNvPr id="0" name=""/>
        <dsp:cNvSpPr/>
      </dsp:nvSpPr>
      <dsp:spPr>
        <a:xfrm>
          <a:off x="108859" y="1328259"/>
          <a:ext cx="164103" cy="127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653"/>
              </a:lnTo>
              <a:lnTo>
                <a:pt x="164103" y="127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2EF18-2660-493B-AE21-5039705A4305}">
      <dsp:nvSpPr>
        <dsp:cNvPr id="0" name=""/>
        <dsp:cNvSpPr/>
      </dsp:nvSpPr>
      <dsp:spPr>
        <a:xfrm>
          <a:off x="108859" y="1328259"/>
          <a:ext cx="164103" cy="50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52"/>
              </a:lnTo>
              <a:lnTo>
                <a:pt x="164103" y="500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0925F-C535-415C-AC97-182C43FEF220}">
      <dsp:nvSpPr>
        <dsp:cNvPr id="0" name=""/>
        <dsp:cNvSpPr/>
      </dsp:nvSpPr>
      <dsp:spPr>
        <a:xfrm>
          <a:off x="544296" y="544296"/>
          <a:ext cx="4075775" cy="239666"/>
        </a:xfrm>
        <a:custGeom>
          <a:avLst/>
          <a:gdLst/>
          <a:ahLst/>
          <a:cxnLst/>
          <a:rect l="0" t="0" r="0" b="0"/>
          <a:pathLst>
            <a:path>
              <a:moveTo>
                <a:pt x="4075775" y="0"/>
              </a:moveTo>
              <a:lnTo>
                <a:pt x="4075775" y="125364"/>
              </a:lnTo>
              <a:lnTo>
                <a:pt x="0" y="125364"/>
              </a:lnTo>
              <a:lnTo>
                <a:pt x="0" y="239666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E934B72-DA26-46F2-9963-1CDFEBB6209A}">
      <dsp:nvSpPr>
        <dsp:cNvPr id="0" name=""/>
        <dsp:cNvSpPr/>
      </dsp:nvSpPr>
      <dsp:spPr>
        <a:xfrm>
          <a:off x="3253583" y="0"/>
          <a:ext cx="2732976" cy="544296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bg1"/>
              </a:solidFill>
            </a:rPr>
            <a:t>企业智能数据管理系统</a:t>
          </a:r>
        </a:p>
      </dsp:txBody>
      <dsp:txXfrm>
        <a:off x="3253583" y="0"/>
        <a:ext cx="2732976" cy="544296"/>
      </dsp:txXfrm>
    </dsp:sp>
    <dsp:sp modelId="{8E892E27-A472-4640-9A93-ADCA65C79D89}">
      <dsp:nvSpPr>
        <dsp:cNvPr id="0" name=""/>
        <dsp:cNvSpPr/>
      </dsp:nvSpPr>
      <dsp:spPr>
        <a:xfrm>
          <a:off x="0" y="783963"/>
          <a:ext cx="1088592" cy="544296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系统管理</a:t>
          </a:r>
        </a:p>
      </dsp:txBody>
      <dsp:txXfrm>
        <a:off x="0" y="783963"/>
        <a:ext cx="1088592" cy="544296"/>
      </dsp:txXfrm>
    </dsp:sp>
    <dsp:sp modelId="{A9645890-2BEA-4479-9361-DC493E8795E8}">
      <dsp:nvSpPr>
        <dsp:cNvPr id="0" name=""/>
        <dsp:cNvSpPr/>
      </dsp:nvSpPr>
      <dsp:spPr>
        <a:xfrm>
          <a:off x="272963" y="1556863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登录</a:t>
          </a:r>
        </a:p>
      </dsp:txBody>
      <dsp:txXfrm>
        <a:off x="272963" y="1556863"/>
        <a:ext cx="1088592" cy="544296"/>
      </dsp:txXfrm>
    </dsp:sp>
    <dsp:sp modelId="{613AEB11-6F88-48D8-BEC9-FFCE031E53C1}">
      <dsp:nvSpPr>
        <dsp:cNvPr id="0" name=""/>
        <dsp:cNvSpPr/>
      </dsp:nvSpPr>
      <dsp:spPr>
        <a:xfrm>
          <a:off x="272963" y="2329764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注册</a:t>
          </a:r>
        </a:p>
      </dsp:txBody>
      <dsp:txXfrm>
        <a:off x="272963" y="2329764"/>
        <a:ext cx="1088592" cy="544296"/>
      </dsp:txXfrm>
    </dsp:sp>
    <dsp:sp modelId="{26B644C7-E814-4A6D-822A-E2B20B0F7AFF}">
      <dsp:nvSpPr>
        <dsp:cNvPr id="0" name=""/>
        <dsp:cNvSpPr/>
      </dsp:nvSpPr>
      <dsp:spPr>
        <a:xfrm>
          <a:off x="272963" y="31026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修改密码</a:t>
          </a:r>
        </a:p>
      </dsp:txBody>
      <dsp:txXfrm>
        <a:off x="272963" y="3102665"/>
        <a:ext cx="1088592" cy="544296"/>
      </dsp:txXfrm>
    </dsp:sp>
    <dsp:sp modelId="{481186E1-DAD5-4ABC-B7DA-829604CD838E}">
      <dsp:nvSpPr>
        <dsp:cNvPr id="0" name=""/>
        <dsp:cNvSpPr/>
      </dsp:nvSpPr>
      <dsp:spPr>
        <a:xfrm>
          <a:off x="3565955" y="783963"/>
          <a:ext cx="1088592" cy="544296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模型管理</a:t>
          </a:r>
        </a:p>
      </dsp:txBody>
      <dsp:txXfrm>
        <a:off x="3565955" y="783963"/>
        <a:ext cx="1088592" cy="544296"/>
      </dsp:txXfrm>
    </dsp:sp>
    <dsp:sp modelId="{69F53007-EA18-4D02-8B62-2CE7CFE40C8A}">
      <dsp:nvSpPr>
        <dsp:cNvPr id="0" name=""/>
        <dsp:cNvSpPr/>
      </dsp:nvSpPr>
      <dsp:spPr>
        <a:xfrm>
          <a:off x="1590159" y="1556863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应用</a:t>
          </a:r>
        </a:p>
      </dsp:txBody>
      <dsp:txXfrm>
        <a:off x="1590159" y="1556863"/>
        <a:ext cx="1088592" cy="544296"/>
      </dsp:txXfrm>
    </dsp:sp>
    <dsp:sp modelId="{BB3DC989-D6D7-44F2-A662-C502F5F97334}">
      <dsp:nvSpPr>
        <dsp:cNvPr id="0" name=""/>
        <dsp:cNvSpPr/>
      </dsp:nvSpPr>
      <dsp:spPr>
        <a:xfrm>
          <a:off x="1862308" y="2329764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应用列表</a:t>
          </a:r>
        </a:p>
      </dsp:txBody>
      <dsp:txXfrm>
        <a:off x="1862308" y="2329764"/>
        <a:ext cx="1088592" cy="544296"/>
      </dsp:txXfrm>
    </dsp:sp>
    <dsp:sp modelId="{945180BB-4978-4C90-8C4F-C7AEE1846651}">
      <dsp:nvSpPr>
        <dsp:cNvPr id="0" name=""/>
        <dsp:cNvSpPr/>
      </dsp:nvSpPr>
      <dsp:spPr>
        <a:xfrm>
          <a:off x="1862308" y="31026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添加应用</a:t>
          </a:r>
        </a:p>
      </dsp:txBody>
      <dsp:txXfrm>
        <a:off x="1862308" y="3102665"/>
        <a:ext cx="1088592" cy="544296"/>
      </dsp:txXfrm>
    </dsp:sp>
    <dsp:sp modelId="{5C64F6D6-135D-412B-82E2-80B367E95B49}">
      <dsp:nvSpPr>
        <dsp:cNvPr id="0" name=""/>
        <dsp:cNvSpPr/>
      </dsp:nvSpPr>
      <dsp:spPr>
        <a:xfrm>
          <a:off x="1862308" y="38755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编辑应用</a:t>
          </a:r>
        </a:p>
      </dsp:txBody>
      <dsp:txXfrm>
        <a:off x="1862308" y="3875565"/>
        <a:ext cx="1088592" cy="544296"/>
      </dsp:txXfrm>
    </dsp:sp>
    <dsp:sp modelId="{953C1444-9D5E-4931-A299-053D68106E94}">
      <dsp:nvSpPr>
        <dsp:cNvPr id="0" name=""/>
        <dsp:cNvSpPr/>
      </dsp:nvSpPr>
      <dsp:spPr>
        <a:xfrm>
          <a:off x="1862308" y="4648466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删除应用</a:t>
          </a:r>
        </a:p>
      </dsp:txBody>
      <dsp:txXfrm>
        <a:off x="1862308" y="4648466"/>
        <a:ext cx="1088592" cy="544296"/>
      </dsp:txXfrm>
    </dsp:sp>
    <dsp:sp modelId="{C518CB8D-5BE3-44AE-9F7D-62F7117D078B}">
      <dsp:nvSpPr>
        <dsp:cNvPr id="0" name=""/>
        <dsp:cNvSpPr/>
      </dsp:nvSpPr>
      <dsp:spPr>
        <a:xfrm>
          <a:off x="2907356" y="1556863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场景</a:t>
          </a:r>
        </a:p>
      </dsp:txBody>
      <dsp:txXfrm>
        <a:off x="2907356" y="1556863"/>
        <a:ext cx="1088592" cy="544296"/>
      </dsp:txXfrm>
    </dsp:sp>
    <dsp:sp modelId="{136D9278-9953-449B-96A6-EFE18FB6493C}">
      <dsp:nvSpPr>
        <dsp:cNvPr id="0" name=""/>
        <dsp:cNvSpPr/>
      </dsp:nvSpPr>
      <dsp:spPr>
        <a:xfrm>
          <a:off x="3179504" y="2329764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场景列表</a:t>
          </a:r>
        </a:p>
      </dsp:txBody>
      <dsp:txXfrm>
        <a:off x="3179504" y="2329764"/>
        <a:ext cx="1088592" cy="544296"/>
      </dsp:txXfrm>
    </dsp:sp>
    <dsp:sp modelId="{4C23AEF5-FCDC-4E46-A6E4-FF764D41B0C7}">
      <dsp:nvSpPr>
        <dsp:cNvPr id="0" name=""/>
        <dsp:cNvSpPr/>
      </dsp:nvSpPr>
      <dsp:spPr>
        <a:xfrm>
          <a:off x="3179504" y="31026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添加场景</a:t>
          </a:r>
        </a:p>
      </dsp:txBody>
      <dsp:txXfrm>
        <a:off x="3179504" y="3102665"/>
        <a:ext cx="1088592" cy="544296"/>
      </dsp:txXfrm>
    </dsp:sp>
    <dsp:sp modelId="{9C386480-2C76-4B1B-828E-296683A3ED4F}">
      <dsp:nvSpPr>
        <dsp:cNvPr id="0" name=""/>
        <dsp:cNvSpPr/>
      </dsp:nvSpPr>
      <dsp:spPr>
        <a:xfrm>
          <a:off x="3179504" y="38755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编辑场景</a:t>
          </a:r>
        </a:p>
      </dsp:txBody>
      <dsp:txXfrm>
        <a:off x="3179504" y="3875565"/>
        <a:ext cx="1088592" cy="544296"/>
      </dsp:txXfrm>
    </dsp:sp>
    <dsp:sp modelId="{1D79EF17-3BAC-4908-8265-556DCD84ECF3}">
      <dsp:nvSpPr>
        <dsp:cNvPr id="0" name=""/>
        <dsp:cNvSpPr/>
      </dsp:nvSpPr>
      <dsp:spPr>
        <a:xfrm>
          <a:off x="3141404" y="4648466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删除场景</a:t>
          </a:r>
        </a:p>
      </dsp:txBody>
      <dsp:txXfrm>
        <a:off x="3141404" y="4648466"/>
        <a:ext cx="1088592" cy="544296"/>
      </dsp:txXfrm>
    </dsp:sp>
    <dsp:sp modelId="{4DDD50A4-847C-46C2-B26F-C07C5AFBA03D}">
      <dsp:nvSpPr>
        <dsp:cNvPr id="0" name=""/>
        <dsp:cNvSpPr/>
      </dsp:nvSpPr>
      <dsp:spPr>
        <a:xfrm>
          <a:off x="4224553" y="1556863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词库</a:t>
          </a:r>
        </a:p>
      </dsp:txBody>
      <dsp:txXfrm>
        <a:off x="4224553" y="1556863"/>
        <a:ext cx="1088592" cy="544296"/>
      </dsp:txXfrm>
    </dsp:sp>
    <dsp:sp modelId="{429904FD-9CA2-4E70-85A2-A856029EBDC7}">
      <dsp:nvSpPr>
        <dsp:cNvPr id="0" name=""/>
        <dsp:cNvSpPr/>
      </dsp:nvSpPr>
      <dsp:spPr>
        <a:xfrm>
          <a:off x="4496701" y="2329764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词库列表</a:t>
          </a:r>
        </a:p>
      </dsp:txBody>
      <dsp:txXfrm>
        <a:off x="4496701" y="2329764"/>
        <a:ext cx="1088592" cy="544296"/>
      </dsp:txXfrm>
    </dsp:sp>
    <dsp:sp modelId="{81B42E72-6EFA-47AD-B286-8E5247FA5F10}">
      <dsp:nvSpPr>
        <dsp:cNvPr id="0" name=""/>
        <dsp:cNvSpPr/>
      </dsp:nvSpPr>
      <dsp:spPr>
        <a:xfrm>
          <a:off x="4496701" y="31026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添加词库</a:t>
          </a:r>
        </a:p>
      </dsp:txBody>
      <dsp:txXfrm>
        <a:off x="4496701" y="3102665"/>
        <a:ext cx="1088592" cy="544296"/>
      </dsp:txXfrm>
    </dsp:sp>
    <dsp:sp modelId="{A184F633-5834-493E-908C-05D7707FEA82}">
      <dsp:nvSpPr>
        <dsp:cNvPr id="0" name=""/>
        <dsp:cNvSpPr/>
      </dsp:nvSpPr>
      <dsp:spPr>
        <a:xfrm>
          <a:off x="4496701" y="38755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编辑词库</a:t>
          </a:r>
        </a:p>
      </dsp:txBody>
      <dsp:txXfrm>
        <a:off x="4496701" y="3875565"/>
        <a:ext cx="1088592" cy="544296"/>
      </dsp:txXfrm>
    </dsp:sp>
    <dsp:sp modelId="{AC403DDD-9B1B-4394-84CA-2B54699E2CD2}">
      <dsp:nvSpPr>
        <dsp:cNvPr id="0" name=""/>
        <dsp:cNvSpPr/>
      </dsp:nvSpPr>
      <dsp:spPr>
        <a:xfrm>
          <a:off x="4458601" y="4648466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删除词库</a:t>
          </a:r>
        </a:p>
      </dsp:txBody>
      <dsp:txXfrm>
        <a:off x="4458601" y="4648466"/>
        <a:ext cx="1088592" cy="544296"/>
      </dsp:txXfrm>
    </dsp:sp>
    <dsp:sp modelId="{327C8C53-CBB4-46C0-B38E-87EA8CBA548E}">
      <dsp:nvSpPr>
        <dsp:cNvPr id="0" name=""/>
        <dsp:cNvSpPr/>
      </dsp:nvSpPr>
      <dsp:spPr>
        <a:xfrm>
          <a:off x="5541750" y="1556863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模型</a:t>
          </a:r>
        </a:p>
      </dsp:txBody>
      <dsp:txXfrm>
        <a:off x="5541750" y="1556863"/>
        <a:ext cx="1088592" cy="544296"/>
      </dsp:txXfrm>
    </dsp:sp>
    <dsp:sp modelId="{796214DC-BF7D-486A-9357-7FC29F0AA565}">
      <dsp:nvSpPr>
        <dsp:cNvPr id="0" name=""/>
        <dsp:cNvSpPr/>
      </dsp:nvSpPr>
      <dsp:spPr>
        <a:xfrm>
          <a:off x="5813898" y="2329764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训练列表</a:t>
          </a:r>
        </a:p>
      </dsp:txBody>
      <dsp:txXfrm>
        <a:off x="5813898" y="2329764"/>
        <a:ext cx="1088592" cy="544296"/>
      </dsp:txXfrm>
    </dsp:sp>
    <dsp:sp modelId="{5586E216-C92E-4DC1-8B21-DCF79DFC36A3}">
      <dsp:nvSpPr>
        <dsp:cNvPr id="0" name=""/>
        <dsp:cNvSpPr/>
      </dsp:nvSpPr>
      <dsp:spPr>
        <a:xfrm>
          <a:off x="5813898" y="31026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进行训练</a:t>
          </a:r>
        </a:p>
      </dsp:txBody>
      <dsp:txXfrm>
        <a:off x="5813898" y="3102665"/>
        <a:ext cx="1088592" cy="544296"/>
      </dsp:txXfrm>
    </dsp:sp>
    <dsp:sp modelId="{389E5360-4B3A-455A-9E62-3A05D2DB9222}">
      <dsp:nvSpPr>
        <dsp:cNvPr id="0" name=""/>
        <dsp:cNvSpPr/>
      </dsp:nvSpPr>
      <dsp:spPr>
        <a:xfrm>
          <a:off x="6858947" y="783963"/>
          <a:ext cx="1088592" cy="544296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微服务管理</a:t>
          </a:r>
        </a:p>
      </dsp:txBody>
      <dsp:txXfrm>
        <a:off x="6858947" y="783963"/>
        <a:ext cx="1088592" cy="544296"/>
      </dsp:txXfrm>
    </dsp:sp>
    <dsp:sp modelId="{E56425F0-CC1D-4CC4-AAD1-4422A9D5B3CE}">
      <dsp:nvSpPr>
        <dsp:cNvPr id="0" name=""/>
        <dsp:cNvSpPr/>
      </dsp:nvSpPr>
      <dsp:spPr>
        <a:xfrm>
          <a:off x="7131095" y="1556863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微服务列表</a:t>
          </a:r>
        </a:p>
      </dsp:txBody>
      <dsp:txXfrm>
        <a:off x="7131095" y="1556863"/>
        <a:ext cx="1088592" cy="544296"/>
      </dsp:txXfrm>
    </dsp:sp>
    <dsp:sp modelId="{56DC8BCA-783D-4067-985C-C81CDDC06A19}">
      <dsp:nvSpPr>
        <dsp:cNvPr id="0" name=""/>
        <dsp:cNvSpPr/>
      </dsp:nvSpPr>
      <dsp:spPr>
        <a:xfrm>
          <a:off x="7131095" y="2329764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添加微服务</a:t>
          </a:r>
        </a:p>
      </dsp:txBody>
      <dsp:txXfrm>
        <a:off x="7131095" y="2329764"/>
        <a:ext cx="1088592" cy="544296"/>
      </dsp:txXfrm>
    </dsp:sp>
    <dsp:sp modelId="{5ADD0F63-8BBA-461D-AF0C-D72CB70E01E9}">
      <dsp:nvSpPr>
        <dsp:cNvPr id="0" name=""/>
        <dsp:cNvSpPr/>
      </dsp:nvSpPr>
      <dsp:spPr>
        <a:xfrm>
          <a:off x="7131095" y="31026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编辑微服务</a:t>
          </a:r>
        </a:p>
      </dsp:txBody>
      <dsp:txXfrm>
        <a:off x="7131095" y="3102665"/>
        <a:ext cx="1088592" cy="544296"/>
      </dsp:txXfrm>
    </dsp:sp>
    <dsp:sp modelId="{7FADC83E-C505-4453-9261-3C4968EF4C31}">
      <dsp:nvSpPr>
        <dsp:cNvPr id="0" name=""/>
        <dsp:cNvSpPr/>
      </dsp:nvSpPr>
      <dsp:spPr>
        <a:xfrm>
          <a:off x="7131095" y="38755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删除微服务</a:t>
          </a:r>
        </a:p>
      </dsp:txBody>
      <dsp:txXfrm>
        <a:off x="7131095" y="3875565"/>
        <a:ext cx="1088592" cy="544296"/>
      </dsp:txXfrm>
    </dsp:sp>
    <dsp:sp modelId="{3B3EA426-E93C-4736-B055-80166AD8D6B4}">
      <dsp:nvSpPr>
        <dsp:cNvPr id="0" name=""/>
        <dsp:cNvSpPr/>
      </dsp:nvSpPr>
      <dsp:spPr>
        <a:xfrm>
          <a:off x="8138043" y="783963"/>
          <a:ext cx="1088592" cy="544296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流程管理</a:t>
          </a:r>
        </a:p>
      </dsp:txBody>
      <dsp:txXfrm>
        <a:off x="8138043" y="783963"/>
        <a:ext cx="1088592" cy="544296"/>
      </dsp:txXfrm>
    </dsp:sp>
    <dsp:sp modelId="{1862D90A-8657-4E0E-8C4E-893652227C17}">
      <dsp:nvSpPr>
        <dsp:cNvPr id="0" name=""/>
        <dsp:cNvSpPr/>
      </dsp:nvSpPr>
      <dsp:spPr>
        <a:xfrm>
          <a:off x="8410191" y="1556863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流程列表</a:t>
          </a:r>
        </a:p>
      </dsp:txBody>
      <dsp:txXfrm>
        <a:off x="8410191" y="1556863"/>
        <a:ext cx="1088592" cy="544296"/>
      </dsp:txXfrm>
    </dsp:sp>
    <dsp:sp modelId="{869C4C44-E842-4E6E-A35B-95E38F758E22}">
      <dsp:nvSpPr>
        <dsp:cNvPr id="0" name=""/>
        <dsp:cNvSpPr/>
      </dsp:nvSpPr>
      <dsp:spPr>
        <a:xfrm>
          <a:off x="8410191" y="2329764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添加流程</a:t>
          </a:r>
        </a:p>
      </dsp:txBody>
      <dsp:txXfrm>
        <a:off x="8410191" y="2329764"/>
        <a:ext cx="1088592" cy="544296"/>
      </dsp:txXfrm>
    </dsp:sp>
    <dsp:sp modelId="{4D290175-CBE1-4694-B9A4-C25A4018064E}">
      <dsp:nvSpPr>
        <dsp:cNvPr id="0" name=""/>
        <dsp:cNvSpPr/>
      </dsp:nvSpPr>
      <dsp:spPr>
        <a:xfrm>
          <a:off x="8410191" y="31026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编辑流程</a:t>
          </a:r>
        </a:p>
      </dsp:txBody>
      <dsp:txXfrm>
        <a:off x="8410191" y="3102665"/>
        <a:ext cx="1088592" cy="544296"/>
      </dsp:txXfrm>
    </dsp:sp>
    <dsp:sp modelId="{3942EC70-5DEB-49D5-9129-9A51DC27F5F5}">
      <dsp:nvSpPr>
        <dsp:cNvPr id="0" name=""/>
        <dsp:cNvSpPr/>
      </dsp:nvSpPr>
      <dsp:spPr>
        <a:xfrm>
          <a:off x="8410191" y="3875565"/>
          <a:ext cx="1088592" cy="5442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删除流程</a:t>
          </a:r>
        </a:p>
      </dsp:txBody>
      <dsp:txXfrm>
        <a:off x="8410191" y="3875565"/>
        <a:ext cx="1088592" cy="54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192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103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330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86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609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03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8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280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303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62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747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A5C38-9EF5-4D4C-A83B-698A75F923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262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586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80616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00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04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2738973" y="438083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企业智能数据管理系统的设计和实现</a:t>
            </a:r>
            <a:endParaRPr lang="en-US" altLang="zh-CN" sz="3600" b="1" dirty="0" smtClean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  <a:p>
            <a:r>
              <a:rPr lang="en-US" altLang="zh-CN" sz="3600" b="1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	                           --</a:t>
            </a:r>
            <a:r>
              <a:rPr lang="zh-CN" altLang="en-US" sz="3600" b="1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前端模块</a:t>
            </a:r>
            <a:endParaRPr lang="zh-CN" altLang="en-US" sz="3600" b="1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6" name="PA_组合 66"/>
          <p:cNvGrpSpPr/>
          <p:nvPr>
            <p:custDataLst>
              <p:tags r:id="rId2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3"/>
            </p:custDataLst>
          </p:nvPr>
        </p:nvSpPr>
        <p:spPr>
          <a:xfrm>
            <a:off x="8495126" y="6207342"/>
            <a:ext cx="2101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    东华理工大学</a:t>
            </a:r>
            <a:endParaRPr lang="zh-CN" altLang="en-US" sz="21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7201" y="4903491"/>
            <a:ext cx="4583016" cy="195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姓名：毛慧君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学号：</a:t>
            </a:r>
            <a:r>
              <a:rPr lang="en-US" altLang="zh-CN" sz="2800" dirty="0" smtClean="0"/>
              <a:t>201420181014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指导老师：邓薇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89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39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2804" y="320511"/>
            <a:ext cx="25442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系统基本功能结构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83359" y="317649"/>
            <a:ext cx="636853" cy="393183"/>
            <a:chOff x="3610120" y="261689"/>
            <a:chExt cx="636853" cy="39318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25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图示 43"/>
          <p:cNvGraphicFramePr/>
          <p:nvPr/>
        </p:nvGraphicFramePr>
        <p:xfrm>
          <a:off x="1295400" y="1168400"/>
          <a:ext cx="9537700" cy="520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3895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3383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命名文件 (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3557" y="203108"/>
            <a:ext cx="8427674" cy="6654892"/>
          </a:xfrm>
          <a:prstGeom prst="rect">
            <a:avLst/>
          </a:prstGeom>
        </p:spPr>
      </p:pic>
      <p:sp>
        <p:nvSpPr>
          <p:cNvPr id="4" name="文本框 21"/>
          <p:cNvSpPr txBox="1"/>
          <p:nvPr/>
        </p:nvSpPr>
        <p:spPr>
          <a:xfrm>
            <a:off x="282804" y="320511"/>
            <a:ext cx="16594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系统流程图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96254" y="317649"/>
            <a:ext cx="636853" cy="393183"/>
            <a:chOff x="3610120" y="261689"/>
            <a:chExt cx="636853" cy="39318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7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 smtClean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主要技术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1539" y="276706"/>
            <a:ext cx="636853" cy="393183"/>
            <a:chOff x="3610120" y="261689"/>
            <a:chExt cx="636853" cy="39318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5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3457" y="1487606"/>
            <a:ext cx="9717206" cy="369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Vue.js</a:t>
            </a:r>
            <a:r>
              <a:rPr lang="zh-CN" altLang="en-US" sz="2000" dirty="0" smtClean="0"/>
              <a:t>：双向数据绑定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err="1" smtClean="0"/>
              <a:t>vuex</a:t>
            </a:r>
            <a:r>
              <a:rPr lang="zh-CN" altLang="en-US" sz="2000" dirty="0" smtClean="0"/>
              <a:t>：集中管理所有组件状态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-router</a:t>
            </a:r>
            <a:r>
              <a:rPr lang="zh-CN" altLang="en-US" sz="2000" dirty="0" smtClean="0"/>
              <a:t>：单页面应用  基于路由和组件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err="1" smtClean="0"/>
              <a:t>Webpack</a:t>
            </a:r>
            <a:r>
              <a:rPr lang="zh-CN" altLang="en-US" sz="2000" dirty="0" smtClean="0"/>
              <a:t>：上线打包工具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err="1" smtClean="0"/>
              <a:t>iViewUI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框架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err="1" smtClean="0"/>
              <a:t>Axios</a:t>
            </a:r>
            <a:r>
              <a:rPr lang="zh-CN" altLang="en-US" sz="2000" dirty="0" smtClean="0"/>
              <a:t>：异步调用接口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1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 smtClean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代码结构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50595" y="249410"/>
            <a:ext cx="636853" cy="393183"/>
            <a:chOff x="3610120" y="261689"/>
            <a:chExt cx="636853" cy="39318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7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8" name="图片 7" descr="2018-05-23_22532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340" y="1127588"/>
            <a:ext cx="4403332" cy="528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 descr="2018-05-23_22532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1808" y="1091822"/>
            <a:ext cx="4632172" cy="5273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2804" y="320511"/>
            <a:ext cx="19543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系统设置页面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310722" y="347788"/>
            <a:ext cx="636853" cy="393183"/>
            <a:chOff x="3610120" y="261689"/>
            <a:chExt cx="636853" cy="393183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92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73" name="图片 72" descr="图片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172" y="1160260"/>
            <a:ext cx="4000000" cy="3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4" name="图片 73" descr="图片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4085" y="582770"/>
            <a:ext cx="3800797" cy="20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5" name="图片 74" descr="图片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3451" y="3327698"/>
            <a:ext cx="4000000" cy="2752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TextBox 75"/>
          <p:cNvSpPr txBox="1"/>
          <p:nvPr/>
        </p:nvSpPr>
        <p:spPr>
          <a:xfrm>
            <a:off x="2060812" y="4558352"/>
            <a:ext cx="191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登录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注册</a:t>
            </a:r>
            <a:endParaRPr lang="zh-CN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352429" y="2784143"/>
            <a:ext cx="156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退出</a:t>
            </a:r>
            <a:endParaRPr lang="zh-CN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8120419" y="6257498"/>
            <a:ext cx="146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修改密码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280230111"/>
      </p:ext>
    </p:extLst>
  </p:cSld>
  <p:clrMapOvr>
    <a:masterClrMapping/>
  </p:clrMapOvr>
  <p:transition spd="slow" advClick="0" advTm="4000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338017" y="388731"/>
            <a:ext cx="636853" cy="393183"/>
            <a:chOff x="3610120" y="261689"/>
            <a:chExt cx="636853" cy="39318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9307" y="423081"/>
            <a:ext cx="23337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>
                <a:latin typeface="+mj-ea"/>
                <a:ea typeface="+mj-ea"/>
              </a:rPr>
              <a:t>应用列表页面</a:t>
            </a:r>
            <a:endParaRPr lang="zh-CN" altLang="en-US" sz="2300" dirty="0">
              <a:latin typeface="+mj-ea"/>
              <a:ea typeface="+mj-ea"/>
            </a:endParaRPr>
          </a:p>
        </p:txBody>
      </p:sp>
      <p:pic>
        <p:nvPicPr>
          <p:cNvPr id="17" name="图片 16" descr="image00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0000" y="1080000"/>
            <a:ext cx="9880979" cy="5555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Tm="4000"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应用添加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编辑页面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7" name="图片 6" descr="image0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0000" y="1080000"/>
            <a:ext cx="9887239" cy="5558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Tm="4000"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999" y="1079999"/>
            <a:ext cx="9887239" cy="5558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场景列表页面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p:transition spd="slow" advTm="4000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2495" y="1"/>
            <a:ext cx="578888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场景添加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编辑页面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p:transition spd="slow" advTm="400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080000"/>
            <a:ext cx="9887239" cy="5558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词库列表页面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p:transition spd="slow" advTm="4000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立题目的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论文结构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需求分析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96089" y="53847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设计实现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7514617" y="529901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biLevel thresh="75000"/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080000"/>
            <a:ext cx="9887239" cy="5558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词库添加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编辑页面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080000"/>
            <a:ext cx="9887239" cy="5558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模型训练页面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080000"/>
            <a:ext cx="9888474" cy="5559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微服务列表页面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080000"/>
            <a:ext cx="9888474" cy="5559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微服务添加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编辑页面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320658" y="320492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080000"/>
            <a:ext cx="9888474" cy="5559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流程列表页面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000" y="1080000"/>
            <a:ext cx="9888474" cy="5559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7671" y="341194"/>
            <a:ext cx="28933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/>
              <a:t>流程添加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编辑页面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70532" y="347788"/>
            <a:ext cx="636853" cy="393183"/>
            <a:chOff x="3610120" y="261689"/>
            <a:chExt cx="636853" cy="3931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6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5543200" y="402890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谢谢！</a:t>
            </a:r>
            <a:endParaRPr lang="zh-CN" altLang="en-US" sz="40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6" name="PA_组合 66"/>
          <p:cNvGrpSpPr/>
          <p:nvPr>
            <p:custDataLst>
              <p:tags r:id="rId2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3"/>
            </p:custDataLst>
          </p:nvPr>
        </p:nvSpPr>
        <p:spPr>
          <a:xfrm>
            <a:off x="8877263" y="6125456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东华理工大学</a:t>
            </a:r>
            <a:endParaRPr lang="zh-CN" altLang="en-US" sz="21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6525" y="6160996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"/>
                <a:ea typeface="微软雅黑"/>
                <a:sym typeface="Arial"/>
              </a:rPr>
              <a:t>答辩时间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：</a:t>
            </a:r>
            <a:r>
              <a:rPr lang="en-US" altLang="zh-CN" dirty="0" smtClean="0">
                <a:latin typeface="Arial"/>
                <a:ea typeface="微软雅黑"/>
                <a:sym typeface="Arial"/>
              </a:rPr>
              <a:t>2018</a:t>
            </a:r>
            <a:r>
              <a:rPr lang="zh-CN" altLang="en-US" dirty="0" smtClean="0">
                <a:latin typeface="Arial"/>
                <a:ea typeface="微软雅黑"/>
                <a:sym typeface="Arial"/>
              </a:rPr>
              <a:t>年</a:t>
            </a:r>
            <a:r>
              <a:rPr lang="en-US" altLang="zh-CN" dirty="0" smtClean="0">
                <a:latin typeface="Arial"/>
                <a:ea typeface="微软雅黑"/>
                <a:sym typeface="Arial"/>
              </a:rPr>
              <a:t>5</a:t>
            </a:r>
            <a:r>
              <a:rPr lang="zh-CN" altLang="en-US" dirty="0" smtClean="0">
                <a:latin typeface="Arial"/>
                <a:ea typeface="微软雅黑"/>
                <a:sym typeface="Arial"/>
              </a:rPr>
              <a:t>月</a:t>
            </a:r>
            <a:r>
              <a:rPr lang="en-US" altLang="zh-CN" dirty="0" smtClean="0">
                <a:latin typeface="Arial"/>
                <a:ea typeface="微软雅黑"/>
                <a:sym typeface="Arial"/>
              </a:rPr>
              <a:t>26</a:t>
            </a:r>
            <a:r>
              <a:rPr lang="zh-CN" altLang="en-US" dirty="0" smtClean="0">
                <a:latin typeface="Arial"/>
                <a:ea typeface="微软雅黑"/>
                <a:sym typeface="Arial"/>
              </a:rPr>
              <a:t>日      答辩人：毛慧君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0260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8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8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48270" y="3977490"/>
            <a:ext cx="204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36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立题目的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18302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2076335" y="4085413"/>
            <a:ext cx="2600983" cy="1615603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3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4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5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6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7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8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1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2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3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4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5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6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7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8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9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0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1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2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3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4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5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6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7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8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9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0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1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2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3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4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5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6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7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8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9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0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1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2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3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4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5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6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7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8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9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0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1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2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3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4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5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6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7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8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9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0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1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2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3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4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5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6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7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8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9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0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1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2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3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4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5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6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7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8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9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0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1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2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3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4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5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6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7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8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9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0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2005307" y="1764953"/>
            <a:ext cx="3118103" cy="2201312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4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5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6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7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8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9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2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3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4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5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6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7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8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9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0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1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2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3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4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5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6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7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8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9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0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1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2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3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4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5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6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7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8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9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0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1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2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3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4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5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6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7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8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9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0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1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2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3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4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5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6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7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8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9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0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1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2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3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4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5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6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7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8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9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0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1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2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3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4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5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6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7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8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9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0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1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2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4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5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9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0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1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7317369" y="1844777"/>
            <a:ext cx="2571999" cy="188740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6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7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8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9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0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3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4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5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6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7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8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9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0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1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2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3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4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5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6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7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8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9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0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1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2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3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4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5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6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7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8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9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0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1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2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3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4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5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6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7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8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9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0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1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2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3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4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5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6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7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8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9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0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1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2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3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4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5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6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7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8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9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0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1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2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3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4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5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6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7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8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9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0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1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2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3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4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5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6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7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8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9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0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1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2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7885046" y="3764294"/>
            <a:ext cx="2389201" cy="167954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4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6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7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8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9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0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1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2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3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4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5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6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7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8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9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0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1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2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3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4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5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6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7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8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9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0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1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2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3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4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5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6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7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8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9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0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1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2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3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4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5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6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7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8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9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0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1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2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3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4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5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6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7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8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0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1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2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3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4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5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6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7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8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9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0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1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2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3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4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5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6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7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8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9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0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1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2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3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2351585" y="2347950"/>
            <a:ext cx="224220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数据化管理是科学管理的基础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1" name="PA_矩形 470"/>
          <p:cNvSpPr/>
          <p:nvPr>
            <p:custDataLst>
              <p:tags r:id="rId6"/>
            </p:custDataLst>
          </p:nvPr>
        </p:nvSpPr>
        <p:spPr>
          <a:xfrm>
            <a:off x="7832778" y="2286550"/>
            <a:ext cx="1911628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各类数据在企业生产运营中起着至关重要的作用。 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2" name="PA_矩形 471"/>
          <p:cNvSpPr/>
          <p:nvPr>
            <p:custDataLst>
              <p:tags r:id="rId7"/>
            </p:custDataLst>
          </p:nvPr>
        </p:nvSpPr>
        <p:spPr>
          <a:xfrm>
            <a:off x="2351585" y="4385947"/>
            <a:ext cx="1911628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数据可以为企业带来创收新方式，从而成为商业模式的一部分。 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3" name="PA_矩形 472"/>
          <p:cNvSpPr/>
          <p:nvPr>
            <p:custDataLst>
              <p:tags r:id="rId8"/>
            </p:custDataLst>
          </p:nvPr>
        </p:nvSpPr>
        <p:spPr>
          <a:xfrm>
            <a:off x="8301633" y="4005065"/>
            <a:ext cx="1703065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信息时代逐渐向数据时代转变，数据愈发有意义。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626"/>
          <a:stretch/>
        </p:blipFill>
        <p:spPr>
          <a:xfrm>
            <a:off x="4589048" y="1379908"/>
            <a:ext cx="3221369" cy="4311787"/>
          </a:xfrm>
          <a:prstGeom prst="rect">
            <a:avLst/>
          </a:prstGeom>
        </p:spPr>
      </p:pic>
      <p:sp>
        <p:nvSpPr>
          <p:cNvPr id="416" name="文本框 415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立题目的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1714958" y="321440"/>
            <a:ext cx="636853" cy="393183"/>
            <a:chOff x="3610120" y="261689"/>
            <a:chExt cx="636853" cy="393183"/>
          </a:xfrm>
        </p:grpSpPr>
        <p:pic>
          <p:nvPicPr>
            <p:cNvPr id="418" name="图片 417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19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90099" y="1379908"/>
            <a:ext cx="2755942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0327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4000">
        <p:random/>
      </p:transition>
    </mc:Choice>
    <mc:Fallback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4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1363" y="39554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论文结构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06473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/>
          <p:cNvGrpSpPr/>
          <p:nvPr/>
        </p:nvGrpSpPr>
        <p:grpSpPr>
          <a:xfrm>
            <a:off x="701921" y="1508787"/>
            <a:ext cx="3728488" cy="3824368"/>
            <a:chOff x="844825" y="1701788"/>
            <a:chExt cx="3728488" cy="3824368"/>
          </a:xfrm>
        </p:grpSpPr>
        <p:sp>
          <p:nvSpPr>
            <p:cNvPr id="145" name="弧形 144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6" name="弧形 145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7" name="等腰三角形 146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8" name="等腰三角形 147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4255231" y="1508787"/>
            <a:ext cx="3728488" cy="3824368"/>
            <a:chOff x="844825" y="1701788"/>
            <a:chExt cx="3728488" cy="3824368"/>
          </a:xfrm>
        </p:grpSpPr>
        <p:sp>
          <p:nvSpPr>
            <p:cNvPr id="150" name="弧形 149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1" name="弧形 150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3" name="等腰三角形 152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763171" y="1508787"/>
            <a:ext cx="3728488" cy="3824368"/>
            <a:chOff x="844825" y="1701788"/>
            <a:chExt cx="3728488" cy="3824368"/>
          </a:xfrm>
        </p:grpSpPr>
        <p:sp>
          <p:nvSpPr>
            <p:cNvPr id="155" name="弧形 154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6" name="弧形 155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7" name="等腰三角形 156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8" name="等腰三角形 157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1363069" y="3366919"/>
            <a:ext cx="910483" cy="669183"/>
            <a:chOff x="937274" y="2602835"/>
            <a:chExt cx="682862" cy="501887"/>
          </a:xfrm>
        </p:grpSpPr>
        <p:sp>
          <p:nvSpPr>
            <p:cNvPr id="160" name="椭圆 159"/>
            <p:cNvSpPr/>
            <p:nvPr/>
          </p:nvSpPr>
          <p:spPr>
            <a:xfrm>
              <a:off x="1020880" y="260283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37274" y="2663785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01</a:t>
              </a: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2860925" y="2797491"/>
            <a:ext cx="910483" cy="669183"/>
            <a:chOff x="2060666" y="2175765"/>
            <a:chExt cx="682862" cy="501887"/>
          </a:xfrm>
        </p:grpSpPr>
        <p:sp>
          <p:nvSpPr>
            <p:cNvPr id="163" name="椭圆 162"/>
            <p:cNvSpPr/>
            <p:nvPr/>
          </p:nvSpPr>
          <p:spPr>
            <a:xfrm>
              <a:off x="2156427" y="217576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060666" y="2233169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02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48176" y="3366919"/>
            <a:ext cx="910483" cy="669183"/>
            <a:chOff x="3551104" y="2602835"/>
            <a:chExt cx="682862" cy="501887"/>
          </a:xfrm>
        </p:grpSpPr>
        <p:sp>
          <p:nvSpPr>
            <p:cNvPr id="166" name="椭圆 165"/>
            <p:cNvSpPr/>
            <p:nvPr/>
          </p:nvSpPr>
          <p:spPr>
            <a:xfrm>
              <a:off x="3662476" y="260283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3551104" y="2679535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03</a:t>
              </a: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6393341" y="2797491"/>
            <a:ext cx="910483" cy="669183"/>
            <a:chOff x="4709978" y="2175765"/>
            <a:chExt cx="682862" cy="501887"/>
          </a:xfrm>
        </p:grpSpPr>
        <p:sp>
          <p:nvSpPr>
            <p:cNvPr id="169" name="椭圆 168"/>
            <p:cNvSpPr/>
            <p:nvPr/>
          </p:nvSpPr>
          <p:spPr>
            <a:xfrm>
              <a:off x="4798023" y="217576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4709978" y="2233169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04</a:t>
              </a: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381420" y="3366919"/>
            <a:ext cx="910483" cy="669183"/>
            <a:chOff x="6201037" y="2602835"/>
            <a:chExt cx="682862" cy="501887"/>
          </a:xfrm>
        </p:grpSpPr>
        <p:sp>
          <p:nvSpPr>
            <p:cNvPr id="172" name="椭圆 171"/>
            <p:cNvSpPr/>
            <p:nvPr/>
          </p:nvSpPr>
          <p:spPr>
            <a:xfrm>
              <a:off x="6318380" y="260283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6201037" y="2663785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05</a:t>
              </a: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9929204" y="2797490"/>
            <a:ext cx="910483" cy="669183"/>
            <a:chOff x="7361875" y="2175765"/>
            <a:chExt cx="682862" cy="501887"/>
          </a:xfrm>
        </p:grpSpPr>
        <p:sp>
          <p:nvSpPr>
            <p:cNvPr id="175" name="椭圆 174"/>
            <p:cNvSpPr/>
            <p:nvPr/>
          </p:nvSpPr>
          <p:spPr>
            <a:xfrm>
              <a:off x="7453927" y="2175765"/>
              <a:ext cx="501887" cy="50188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7361875" y="2239706"/>
              <a:ext cx="682862" cy="39241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06</a:t>
              </a: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8723044" y="2674611"/>
            <a:ext cx="227233" cy="290604"/>
            <a:chOff x="1605187" y="572440"/>
            <a:chExt cx="563561" cy="7207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8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9" name="Freeform 33"/>
            <p:cNvSpPr>
              <a:spLocks/>
            </p:cNvSpPr>
            <p:nvPr/>
          </p:nvSpPr>
          <p:spPr bwMode="auto">
            <a:xfrm>
              <a:off x="1605187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81" name="Freeform 223"/>
          <p:cNvSpPr>
            <a:spLocks/>
          </p:cNvSpPr>
          <p:nvPr/>
        </p:nvSpPr>
        <p:spPr bwMode="auto">
          <a:xfrm>
            <a:off x="6760966" y="3980154"/>
            <a:ext cx="259572" cy="210519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5189673" y="2729637"/>
            <a:ext cx="266279" cy="264999"/>
            <a:chOff x="-136302" y="1682102"/>
            <a:chExt cx="660400" cy="6572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3" name="Freeform 36"/>
            <p:cNvSpPr>
              <a:spLocks/>
            </p:cNvSpPr>
            <p:nvPr/>
          </p:nvSpPr>
          <p:spPr bwMode="auto">
            <a:xfrm>
              <a:off x="214536" y="1682102"/>
              <a:ext cx="309562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auto">
            <a:xfrm>
              <a:off x="-136302" y="1682102"/>
              <a:ext cx="660399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1676164" y="2738883"/>
            <a:ext cx="265939" cy="255752"/>
            <a:chOff x="9791183" y="5224427"/>
            <a:chExt cx="645684" cy="6209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6" name="Oval 131"/>
            <p:cNvSpPr>
              <a:spLocks noChangeArrowheads="1"/>
            </p:cNvSpPr>
            <p:nvPr/>
          </p:nvSpPr>
          <p:spPr bwMode="auto">
            <a:xfrm>
              <a:off x="9968745" y="5224427"/>
              <a:ext cx="290558" cy="29427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7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216427" y="3877891"/>
            <a:ext cx="213539" cy="316416"/>
            <a:chOff x="1788812" y="2276750"/>
            <a:chExt cx="392114" cy="5810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9" name="Freeform 9"/>
            <p:cNvSpPr>
              <a:spLocks noEditPoints="1"/>
            </p:cNvSpPr>
            <p:nvPr/>
          </p:nvSpPr>
          <p:spPr bwMode="auto">
            <a:xfrm>
              <a:off x="1788812" y="2276750"/>
              <a:ext cx="392114" cy="430215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1884062" y="2729186"/>
              <a:ext cx="195263" cy="128589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1" name="Freeform 11"/>
            <p:cNvSpPr>
              <a:spLocks/>
            </p:cNvSpPr>
            <p:nvPr/>
          </p:nvSpPr>
          <p:spPr bwMode="auto">
            <a:xfrm>
              <a:off x="1872946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0349037" y="3852348"/>
            <a:ext cx="331591" cy="347613"/>
            <a:chOff x="7002627" y="828237"/>
            <a:chExt cx="444697" cy="4661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3" name="Freeform 11"/>
            <p:cNvSpPr>
              <a:spLocks/>
            </p:cNvSpPr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4" name="Freeform 12"/>
            <p:cNvSpPr>
              <a:spLocks/>
            </p:cNvSpPr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5" name="Freeform 13"/>
            <p:cNvSpPr>
              <a:spLocks/>
            </p:cNvSpPr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6" name="Freeform 14"/>
            <p:cNvSpPr>
              <a:spLocks/>
            </p:cNvSpPr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7" name="Freeform 15"/>
            <p:cNvSpPr>
              <a:spLocks/>
            </p:cNvSpPr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8" name="Freeform 16"/>
            <p:cNvSpPr>
              <a:spLocks/>
            </p:cNvSpPr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9" name="Freeform 17"/>
            <p:cNvSpPr>
              <a:spLocks/>
            </p:cNvSpPr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00" name="Freeform 18"/>
            <p:cNvSpPr>
              <a:spLocks/>
            </p:cNvSpPr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01" name="Content Placeholder 2"/>
          <p:cNvSpPr txBox="1">
            <a:spLocks/>
          </p:cNvSpPr>
          <p:nvPr/>
        </p:nvSpPr>
        <p:spPr bwMode="auto">
          <a:xfrm>
            <a:off x="543866" y="4238154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467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绪论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02" name="Content Placeholder 2"/>
          <p:cNvSpPr txBox="1">
            <a:spLocks/>
          </p:cNvSpPr>
          <p:nvPr/>
        </p:nvSpPr>
        <p:spPr bwMode="auto">
          <a:xfrm>
            <a:off x="2238945" y="2359321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467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选题的背景、目的及意义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03" name="Content Placeholder 2"/>
          <p:cNvSpPr txBox="1">
            <a:spLocks/>
          </p:cNvSpPr>
          <p:nvPr/>
        </p:nvSpPr>
        <p:spPr bwMode="auto">
          <a:xfrm>
            <a:off x="4127575" y="4238154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467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系统分析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04" name="Content Placeholder 2"/>
          <p:cNvSpPr txBox="1">
            <a:spLocks/>
          </p:cNvSpPr>
          <p:nvPr/>
        </p:nvSpPr>
        <p:spPr bwMode="auto">
          <a:xfrm>
            <a:off x="5588575" y="2386616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467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系统设计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05" name="Content Placeholder 2"/>
          <p:cNvSpPr txBox="1">
            <a:spLocks/>
          </p:cNvSpPr>
          <p:nvPr/>
        </p:nvSpPr>
        <p:spPr bwMode="auto">
          <a:xfrm>
            <a:off x="7683575" y="4238154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467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系统实现过程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06" name="Content Placeholder 2"/>
          <p:cNvSpPr txBox="1">
            <a:spLocks/>
          </p:cNvSpPr>
          <p:nvPr/>
        </p:nvSpPr>
        <p:spPr bwMode="auto">
          <a:xfrm>
            <a:off x="9076336" y="2372969"/>
            <a:ext cx="2410863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194">
              <a:spcBef>
                <a:spcPct val="20000"/>
              </a:spcBef>
              <a:defRPr/>
            </a:pPr>
            <a:r>
              <a:rPr lang="zh-CN" altLang="en-US" sz="1467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测试与维护</a:t>
            </a:r>
            <a:endParaRPr lang="en-US" altLang="zh-CN" sz="1467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07" name="文本框 207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论文结构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847161" y="310917"/>
            <a:ext cx="636853" cy="393183"/>
            <a:chOff x="3610120" y="261689"/>
            <a:chExt cx="636853" cy="393183"/>
          </a:xfrm>
        </p:grpSpPr>
        <p:pic>
          <p:nvPicPr>
            <p:cNvPr id="209" name="图片 20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210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00726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201" grpId="0"/>
      <p:bldP spid="202" grpId="0"/>
      <p:bldP spid="203" grpId="0"/>
      <p:bldP spid="204" grpId="0"/>
      <p:bldP spid="205" grpId="0"/>
      <p:bldP spid="2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1532" y="39554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需求分析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86533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79166" y="1466313"/>
            <a:ext cx="3938439" cy="4359271"/>
            <a:chOff x="3203575" y="1044711"/>
            <a:chExt cx="2733675" cy="30257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4248150" y="1044711"/>
              <a:ext cx="409575" cy="728663"/>
            </a:xfrm>
            <a:custGeom>
              <a:avLst/>
              <a:gdLst>
                <a:gd name="T0" fmla="*/ 79 w 160"/>
                <a:gd name="T1" fmla="*/ 0 h 285"/>
                <a:gd name="T2" fmla="*/ 160 w 160"/>
                <a:gd name="T3" fmla="*/ 137 h 285"/>
                <a:gd name="T4" fmla="*/ 82 w 160"/>
                <a:gd name="T5" fmla="*/ 285 h 285"/>
                <a:gd name="T6" fmla="*/ 0 w 160"/>
                <a:gd name="T7" fmla="*/ 142 h 285"/>
                <a:gd name="T8" fmla="*/ 79 w 160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85">
                  <a:moveTo>
                    <a:pt x="79" y="0"/>
                  </a:moveTo>
                  <a:cubicBezTo>
                    <a:pt x="79" y="0"/>
                    <a:pt x="160" y="48"/>
                    <a:pt x="160" y="137"/>
                  </a:cubicBezTo>
                  <a:cubicBezTo>
                    <a:pt x="160" y="194"/>
                    <a:pt x="128" y="258"/>
                    <a:pt x="82" y="285"/>
                  </a:cubicBezTo>
                  <a:cubicBezTo>
                    <a:pt x="64" y="264"/>
                    <a:pt x="0" y="230"/>
                    <a:pt x="0" y="142"/>
                  </a:cubicBezTo>
                  <a:cubicBezTo>
                    <a:pt x="0" y="89"/>
                    <a:pt x="25" y="31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922838" y="1563824"/>
              <a:ext cx="614363" cy="609600"/>
            </a:xfrm>
            <a:custGeom>
              <a:avLst/>
              <a:gdLst>
                <a:gd name="T0" fmla="*/ 210 w 240"/>
                <a:gd name="T1" fmla="*/ 11 h 239"/>
                <a:gd name="T2" fmla="*/ 183 w 240"/>
                <a:gd name="T3" fmla="*/ 168 h 239"/>
                <a:gd name="T4" fmla="*/ 27 w 240"/>
                <a:gd name="T5" fmla="*/ 230 h 239"/>
                <a:gd name="T6" fmla="*/ 57 w 240"/>
                <a:gd name="T7" fmla="*/ 68 h 239"/>
                <a:gd name="T8" fmla="*/ 210 w 240"/>
                <a:gd name="T9" fmla="*/ 1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39">
                  <a:moveTo>
                    <a:pt x="210" y="11"/>
                  </a:moveTo>
                  <a:cubicBezTo>
                    <a:pt x="210" y="11"/>
                    <a:pt x="240" y="101"/>
                    <a:pt x="183" y="168"/>
                  </a:cubicBezTo>
                  <a:cubicBezTo>
                    <a:pt x="145" y="212"/>
                    <a:pt x="79" y="239"/>
                    <a:pt x="27" y="230"/>
                  </a:cubicBezTo>
                  <a:cubicBezTo>
                    <a:pt x="27" y="202"/>
                    <a:pt x="0" y="135"/>
                    <a:pt x="57" y="68"/>
                  </a:cubicBezTo>
                  <a:cubicBezTo>
                    <a:pt x="92" y="28"/>
                    <a:pt x="148" y="0"/>
                    <a:pt x="210" y="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732213" y="1362211"/>
              <a:ext cx="452438" cy="635000"/>
            </a:xfrm>
            <a:custGeom>
              <a:avLst/>
              <a:gdLst>
                <a:gd name="T0" fmla="*/ 45 w 177"/>
                <a:gd name="T1" fmla="*/ 0 h 249"/>
                <a:gd name="T2" fmla="*/ 160 w 177"/>
                <a:gd name="T3" fmla="*/ 95 h 249"/>
                <a:gd name="T4" fmla="*/ 133 w 177"/>
                <a:gd name="T5" fmla="*/ 249 h 249"/>
                <a:gd name="T6" fmla="*/ 16 w 177"/>
                <a:gd name="T7" fmla="*/ 149 h 249"/>
                <a:gd name="T8" fmla="*/ 45 w 177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9">
                  <a:moveTo>
                    <a:pt x="45" y="0"/>
                  </a:moveTo>
                  <a:cubicBezTo>
                    <a:pt x="45" y="0"/>
                    <a:pt x="134" y="16"/>
                    <a:pt x="160" y="95"/>
                  </a:cubicBezTo>
                  <a:cubicBezTo>
                    <a:pt x="177" y="145"/>
                    <a:pt x="167" y="211"/>
                    <a:pt x="133" y="249"/>
                  </a:cubicBezTo>
                  <a:cubicBezTo>
                    <a:pt x="110" y="236"/>
                    <a:pt x="42" y="226"/>
                    <a:pt x="16" y="149"/>
                  </a:cubicBezTo>
                  <a:cubicBezTo>
                    <a:pt x="0" y="102"/>
                    <a:pt x="5" y="4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203575" y="2181361"/>
              <a:ext cx="649288" cy="503238"/>
            </a:xfrm>
            <a:custGeom>
              <a:avLst/>
              <a:gdLst>
                <a:gd name="T0" fmla="*/ 0 w 254"/>
                <a:gd name="T1" fmla="*/ 62 h 197"/>
                <a:gd name="T2" fmla="*/ 144 w 254"/>
                <a:gd name="T3" fmla="*/ 24 h 197"/>
                <a:gd name="T4" fmla="*/ 254 w 254"/>
                <a:gd name="T5" fmla="*/ 136 h 197"/>
                <a:gd name="T6" fmla="*/ 104 w 254"/>
                <a:gd name="T7" fmla="*/ 173 h 197"/>
                <a:gd name="T8" fmla="*/ 0 w 254"/>
                <a:gd name="T9" fmla="*/ 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97">
                  <a:moveTo>
                    <a:pt x="0" y="62"/>
                  </a:moveTo>
                  <a:cubicBezTo>
                    <a:pt x="0" y="62"/>
                    <a:pt x="65" y="0"/>
                    <a:pt x="144" y="24"/>
                  </a:cubicBezTo>
                  <a:cubicBezTo>
                    <a:pt x="195" y="40"/>
                    <a:pt x="243" y="87"/>
                    <a:pt x="254" y="136"/>
                  </a:cubicBezTo>
                  <a:cubicBezTo>
                    <a:pt x="230" y="147"/>
                    <a:pt x="182" y="197"/>
                    <a:pt x="104" y="173"/>
                  </a:cubicBezTo>
                  <a:cubicBezTo>
                    <a:pt x="57" y="159"/>
                    <a:pt x="12" y="120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887788" y="2181361"/>
              <a:ext cx="363538" cy="403225"/>
            </a:xfrm>
            <a:custGeom>
              <a:avLst/>
              <a:gdLst>
                <a:gd name="T0" fmla="*/ 16 w 142"/>
                <a:gd name="T1" fmla="*/ 9 h 158"/>
                <a:gd name="T2" fmla="*/ 113 w 142"/>
                <a:gd name="T3" fmla="*/ 46 h 158"/>
                <a:gd name="T4" fmla="*/ 128 w 142"/>
                <a:gd name="T5" fmla="*/ 153 h 158"/>
                <a:gd name="T6" fmla="*/ 30 w 142"/>
                <a:gd name="T7" fmla="*/ 113 h 158"/>
                <a:gd name="T8" fmla="*/ 16 w 142"/>
                <a:gd name="T9" fmla="*/ 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58">
                  <a:moveTo>
                    <a:pt x="16" y="9"/>
                  </a:moveTo>
                  <a:cubicBezTo>
                    <a:pt x="16" y="9"/>
                    <a:pt x="78" y="0"/>
                    <a:pt x="113" y="46"/>
                  </a:cubicBezTo>
                  <a:cubicBezTo>
                    <a:pt x="135" y="75"/>
                    <a:pt x="142" y="121"/>
                    <a:pt x="128" y="153"/>
                  </a:cubicBezTo>
                  <a:cubicBezTo>
                    <a:pt x="111" y="150"/>
                    <a:pt x="64" y="158"/>
                    <a:pt x="30" y="113"/>
                  </a:cubicBezTo>
                  <a:cubicBezTo>
                    <a:pt x="9" y="86"/>
                    <a:pt x="0" y="4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4575175" y="1774961"/>
              <a:ext cx="314325" cy="417513"/>
            </a:xfrm>
            <a:custGeom>
              <a:avLst/>
              <a:gdLst>
                <a:gd name="T0" fmla="*/ 83 w 123"/>
                <a:gd name="T1" fmla="*/ 0 h 163"/>
                <a:gd name="T2" fmla="*/ 109 w 123"/>
                <a:gd name="T3" fmla="*/ 91 h 163"/>
                <a:gd name="T4" fmla="*/ 39 w 123"/>
                <a:gd name="T5" fmla="*/ 163 h 163"/>
                <a:gd name="T6" fmla="*/ 13 w 123"/>
                <a:gd name="T7" fmla="*/ 68 h 163"/>
                <a:gd name="T8" fmla="*/ 83 w 12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3">
                  <a:moveTo>
                    <a:pt x="83" y="0"/>
                  </a:moveTo>
                  <a:cubicBezTo>
                    <a:pt x="83" y="0"/>
                    <a:pt x="123" y="40"/>
                    <a:pt x="109" y="91"/>
                  </a:cubicBezTo>
                  <a:cubicBezTo>
                    <a:pt x="100" y="124"/>
                    <a:pt x="71" y="155"/>
                    <a:pt x="39" y="163"/>
                  </a:cubicBezTo>
                  <a:cubicBezTo>
                    <a:pt x="32" y="148"/>
                    <a:pt x="0" y="119"/>
                    <a:pt x="13" y="68"/>
                  </a:cubicBezTo>
                  <a:cubicBezTo>
                    <a:pt x="22" y="38"/>
                    <a:pt x="46" y="9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130800" y="2886211"/>
              <a:ext cx="441325" cy="349250"/>
            </a:xfrm>
            <a:custGeom>
              <a:avLst/>
              <a:gdLst>
                <a:gd name="T0" fmla="*/ 173 w 173"/>
                <a:gd name="T1" fmla="*/ 95 h 137"/>
                <a:gd name="T2" fmla="*/ 74 w 173"/>
                <a:gd name="T3" fmla="*/ 119 h 137"/>
                <a:gd name="T4" fmla="*/ 0 w 173"/>
                <a:gd name="T5" fmla="*/ 41 h 137"/>
                <a:gd name="T6" fmla="*/ 103 w 173"/>
                <a:gd name="T7" fmla="*/ 17 h 137"/>
                <a:gd name="T8" fmla="*/ 173 w 173"/>
                <a:gd name="T9" fmla="*/ 9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37">
                  <a:moveTo>
                    <a:pt x="173" y="95"/>
                  </a:moveTo>
                  <a:cubicBezTo>
                    <a:pt x="173" y="95"/>
                    <a:pt x="128" y="137"/>
                    <a:pt x="74" y="119"/>
                  </a:cubicBezTo>
                  <a:cubicBezTo>
                    <a:pt x="39" y="108"/>
                    <a:pt x="7" y="75"/>
                    <a:pt x="0" y="41"/>
                  </a:cubicBezTo>
                  <a:cubicBezTo>
                    <a:pt x="16" y="34"/>
                    <a:pt x="49" y="0"/>
                    <a:pt x="103" y="17"/>
                  </a:cubicBezTo>
                  <a:cubicBezTo>
                    <a:pt x="135" y="28"/>
                    <a:pt x="165" y="55"/>
                    <a:pt x="173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435350" y="2781436"/>
              <a:ext cx="425450" cy="258763"/>
            </a:xfrm>
            <a:custGeom>
              <a:avLst/>
              <a:gdLst>
                <a:gd name="T0" fmla="*/ 0 w 166"/>
                <a:gd name="T1" fmla="*/ 56 h 101"/>
                <a:gd name="T2" fmla="*/ 77 w 166"/>
                <a:gd name="T3" fmla="*/ 2 h 101"/>
                <a:gd name="T4" fmla="*/ 166 w 166"/>
                <a:gd name="T5" fmla="*/ 44 h 101"/>
                <a:gd name="T6" fmla="*/ 86 w 166"/>
                <a:gd name="T7" fmla="*/ 99 h 101"/>
                <a:gd name="T8" fmla="*/ 0 w 166"/>
                <a:gd name="T9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01">
                  <a:moveTo>
                    <a:pt x="0" y="56"/>
                  </a:moveTo>
                  <a:cubicBezTo>
                    <a:pt x="0" y="56"/>
                    <a:pt x="25" y="5"/>
                    <a:pt x="77" y="2"/>
                  </a:cubicBezTo>
                  <a:cubicBezTo>
                    <a:pt x="111" y="0"/>
                    <a:pt x="149" y="17"/>
                    <a:pt x="166" y="44"/>
                  </a:cubicBezTo>
                  <a:cubicBezTo>
                    <a:pt x="155" y="56"/>
                    <a:pt x="137" y="96"/>
                    <a:pt x="86" y="99"/>
                  </a:cubicBezTo>
                  <a:cubicBezTo>
                    <a:pt x="55" y="101"/>
                    <a:pt x="21" y="88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479800" y="1874974"/>
              <a:ext cx="276225" cy="276225"/>
            </a:xfrm>
            <a:custGeom>
              <a:avLst/>
              <a:gdLst>
                <a:gd name="T0" fmla="*/ 5 w 108"/>
                <a:gd name="T1" fmla="*/ 15 h 108"/>
                <a:gd name="T2" fmla="*/ 76 w 108"/>
                <a:gd name="T3" fmla="*/ 25 h 108"/>
                <a:gd name="T4" fmla="*/ 103 w 108"/>
                <a:gd name="T5" fmla="*/ 95 h 108"/>
                <a:gd name="T6" fmla="*/ 31 w 108"/>
                <a:gd name="T7" fmla="*/ 83 h 108"/>
                <a:gd name="T8" fmla="*/ 5 w 108"/>
                <a:gd name="T9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5" y="15"/>
                  </a:moveTo>
                  <a:cubicBezTo>
                    <a:pt x="5" y="15"/>
                    <a:pt x="45" y="0"/>
                    <a:pt x="76" y="25"/>
                  </a:cubicBezTo>
                  <a:cubicBezTo>
                    <a:pt x="95" y="41"/>
                    <a:pt x="108" y="71"/>
                    <a:pt x="103" y="95"/>
                  </a:cubicBezTo>
                  <a:cubicBezTo>
                    <a:pt x="91" y="95"/>
                    <a:pt x="61" y="108"/>
                    <a:pt x="31" y="83"/>
                  </a:cubicBezTo>
                  <a:cubicBezTo>
                    <a:pt x="13" y="68"/>
                    <a:pt x="0" y="43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992688" y="2311536"/>
              <a:ext cx="277813" cy="234950"/>
            </a:xfrm>
            <a:custGeom>
              <a:avLst/>
              <a:gdLst>
                <a:gd name="T0" fmla="*/ 108 w 109"/>
                <a:gd name="T1" fmla="*/ 14 h 92"/>
                <a:gd name="T2" fmla="*/ 75 w 109"/>
                <a:gd name="T3" fmla="*/ 77 h 92"/>
                <a:gd name="T4" fmla="*/ 0 w 109"/>
                <a:gd name="T5" fmla="*/ 80 h 92"/>
                <a:gd name="T6" fmla="*/ 35 w 109"/>
                <a:gd name="T7" fmla="*/ 16 h 92"/>
                <a:gd name="T8" fmla="*/ 108 w 109"/>
                <a:gd name="T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2">
                  <a:moveTo>
                    <a:pt x="108" y="14"/>
                  </a:moveTo>
                  <a:cubicBezTo>
                    <a:pt x="108" y="14"/>
                    <a:pt x="109" y="57"/>
                    <a:pt x="75" y="77"/>
                  </a:cubicBezTo>
                  <a:cubicBezTo>
                    <a:pt x="53" y="90"/>
                    <a:pt x="21" y="92"/>
                    <a:pt x="0" y="80"/>
                  </a:cubicBezTo>
                  <a:cubicBezTo>
                    <a:pt x="4" y="68"/>
                    <a:pt x="2" y="36"/>
                    <a:pt x="35" y="16"/>
                  </a:cubicBezTo>
                  <a:cubicBezTo>
                    <a:pt x="55" y="3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5454650" y="1987686"/>
              <a:ext cx="279400" cy="236538"/>
            </a:xfrm>
            <a:custGeom>
              <a:avLst/>
              <a:gdLst>
                <a:gd name="T0" fmla="*/ 108 w 109"/>
                <a:gd name="T1" fmla="*/ 14 h 93"/>
                <a:gd name="T2" fmla="*/ 75 w 109"/>
                <a:gd name="T3" fmla="*/ 78 h 93"/>
                <a:gd name="T4" fmla="*/ 0 w 109"/>
                <a:gd name="T5" fmla="*/ 81 h 93"/>
                <a:gd name="T6" fmla="*/ 35 w 109"/>
                <a:gd name="T7" fmla="*/ 16 h 93"/>
                <a:gd name="T8" fmla="*/ 108 w 109"/>
                <a:gd name="T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3">
                  <a:moveTo>
                    <a:pt x="108" y="14"/>
                  </a:moveTo>
                  <a:cubicBezTo>
                    <a:pt x="108" y="14"/>
                    <a:pt x="109" y="57"/>
                    <a:pt x="75" y="78"/>
                  </a:cubicBezTo>
                  <a:cubicBezTo>
                    <a:pt x="54" y="91"/>
                    <a:pt x="22" y="93"/>
                    <a:pt x="0" y="81"/>
                  </a:cubicBezTo>
                  <a:cubicBezTo>
                    <a:pt x="4" y="69"/>
                    <a:pt x="2" y="36"/>
                    <a:pt x="35" y="16"/>
                  </a:cubicBezTo>
                  <a:cubicBezTo>
                    <a:pt x="55" y="4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841875" y="1351099"/>
              <a:ext cx="273050" cy="279400"/>
            </a:xfrm>
            <a:custGeom>
              <a:avLst/>
              <a:gdLst>
                <a:gd name="T0" fmla="*/ 90 w 107"/>
                <a:gd name="T1" fmla="*/ 4 h 109"/>
                <a:gd name="T2" fmla="*/ 84 w 107"/>
                <a:gd name="T3" fmla="*/ 75 h 109"/>
                <a:gd name="T4" fmla="*/ 16 w 107"/>
                <a:gd name="T5" fmla="*/ 106 h 109"/>
                <a:gd name="T6" fmla="*/ 23 w 107"/>
                <a:gd name="T7" fmla="*/ 33 h 109"/>
                <a:gd name="T8" fmla="*/ 90 w 107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90" y="4"/>
                  </a:moveTo>
                  <a:cubicBezTo>
                    <a:pt x="90" y="4"/>
                    <a:pt x="107" y="43"/>
                    <a:pt x="84" y="75"/>
                  </a:cubicBezTo>
                  <a:cubicBezTo>
                    <a:pt x="68" y="95"/>
                    <a:pt x="40" y="109"/>
                    <a:pt x="16" y="106"/>
                  </a:cubicBezTo>
                  <a:cubicBezTo>
                    <a:pt x="15" y="93"/>
                    <a:pt x="0" y="64"/>
                    <a:pt x="23" y="33"/>
                  </a:cubicBezTo>
                  <a:cubicBezTo>
                    <a:pt x="37" y="14"/>
                    <a:pt x="62" y="0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3873500" y="3075124"/>
              <a:ext cx="244475" cy="238125"/>
            </a:xfrm>
            <a:custGeom>
              <a:avLst/>
              <a:gdLst>
                <a:gd name="T0" fmla="*/ 11 w 96"/>
                <a:gd name="T1" fmla="*/ 87 h 93"/>
                <a:gd name="T2" fmla="*/ 24 w 96"/>
                <a:gd name="T3" fmla="*/ 25 h 93"/>
                <a:gd name="T4" fmla="*/ 87 w 96"/>
                <a:gd name="T5" fmla="*/ 6 h 93"/>
                <a:gd name="T6" fmla="*/ 73 w 96"/>
                <a:gd name="T7" fmla="*/ 69 h 93"/>
                <a:gd name="T8" fmla="*/ 11 w 96"/>
                <a:gd name="T9" fmla="*/ 8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11" y="87"/>
                  </a:moveTo>
                  <a:cubicBezTo>
                    <a:pt x="11" y="87"/>
                    <a:pt x="0" y="50"/>
                    <a:pt x="24" y="25"/>
                  </a:cubicBezTo>
                  <a:cubicBezTo>
                    <a:pt x="40" y="9"/>
                    <a:pt x="67" y="0"/>
                    <a:pt x="87" y="6"/>
                  </a:cubicBezTo>
                  <a:cubicBezTo>
                    <a:pt x="87" y="17"/>
                    <a:pt x="96" y="44"/>
                    <a:pt x="73" y="69"/>
                  </a:cubicBezTo>
                  <a:cubicBezTo>
                    <a:pt x="58" y="84"/>
                    <a:pt x="35" y="93"/>
                    <a:pt x="11" y="8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283200" y="2322649"/>
              <a:ext cx="654050" cy="441325"/>
            </a:xfrm>
            <a:custGeom>
              <a:avLst/>
              <a:gdLst>
                <a:gd name="T0" fmla="*/ 256 w 256"/>
                <a:gd name="T1" fmla="*/ 55 h 173"/>
                <a:gd name="T2" fmla="*/ 151 w 256"/>
                <a:gd name="T3" fmla="*/ 160 h 173"/>
                <a:gd name="T4" fmla="*/ 0 w 256"/>
                <a:gd name="T5" fmla="*/ 119 h 173"/>
                <a:gd name="T6" fmla="*/ 110 w 256"/>
                <a:gd name="T7" fmla="*/ 12 h 173"/>
                <a:gd name="T8" fmla="*/ 256 w 256"/>
                <a:gd name="T9" fmla="*/ 5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73">
                  <a:moveTo>
                    <a:pt x="256" y="55"/>
                  </a:moveTo>
                  <a:cubicBezTo>
                    <a:pt x="256" y="55"/>
                    <a:pt x="231" y="141"/>
                    <a:pt x="151" y="160"/>
                  </a:cubicBezTo>
                  <a:cubicBezTo>
                    <a:pt x="99" y="173"/>
                    <a:pt x="34" y="156"/>
                    <a:pt x="0" y="119"/>
                  </a:cubicBezTo>
                  <a:cubicBezTo>
                    <a:pt x="15" y="98"/>
                    <a:pt x="31" y="30"/>
                    <a:pt x="110" y="12"/>
                  </a:cubicBezTo>
                  <a:cubicBezTo>
                    <a:pt x="158" y="0"/>
                    <a:pt x="216" y="11"/>
                    <a:pt x="256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3868738" y="2105161"/>
              <a:ext cx="1397000" cy="1965325"/>
            </a:xfrm>
            <a:custGeom>
              <a:avLst/>
              <a:gdLst>
                <a:gd name="T0" fmla="*/ 0 w 547"/>
                <a:gd name="T1" fmla="*/ 766 h 770"/>
                <a:gd name="T2" fmla="*/ 192 w 547"/>
                <a:gd name="T3" fmla="*/ 701 h 770"/>
                <a:gd name="T4" fmla="*/ 245 w 547"/>
                <a:gd name="T5" fmla="*/ 527 h 770"/>
                <a:gd name="T6" fmla="*/ 35 w 547"/>
                <a:gd name="T7" fmla="*/ 243 h 770"/>
                <a:gd name="T8" fmla="*/ 257 w 547"/>
                <a:gd name="T9" fmla="*/ 386 h 770"/>
                <a:gd name="T10" fmla="*/ 239 w 547"/>
                <a:gd name="T11" fmla="*/ 180 h 770"/>
                <a:gd name="T12" fmla="*/ 229 w 547"/>
                <a:gd name="T13" fmla="*/ 0 h 770"/>
                <a:gd name="T14" fmla="*/ 265 w 547"/>
                <a:gd name="T15" fmla="*/ 130 h 770"/>
                <a:gd name="T16" fmla="*/ 294 w 547"/>
                <a:gd name="T17" fmla="*/ 198 h 770"/>
                <a:gd name="T18" fmla="*/ 317 w 547"/>
                <a:gd name="T19" fmla="*/ 204 h 770"/>
                <a:gd name="T20" fmla="*/ 394 w 547"/>
                <a:gd name="T21" fmla="*/ 103 h 770"/>
                <a:gd name="T22" fmla="*/ 336 w 547"/>
                <a:gd name="T23" fmla="*/ 273 h 770"/>
                <a:gd name="T24" fmla="*/ 356 w 547"/>
                <a:gd name="T25" fmla="*/ 358 h 770"/>
                <a:gd name="T26" fmla="*/ 507 w 547"/>
                <a:gd name="T27" fmla="*/ 242 h 770"/>
                <a:gd name="T28" fmla="*/ 385 w 547"/>
                <a:gd name="T29" fmla="*/ 408 h 770"/>
                <a:gd name="T30" fmla="*/ 378 w 547"/>
                <a:gd name="T31" fmla="*/ 478 h 770"/>
                <a:gd name="T32" fmla="*/ 382 w 547"/>
                <a:gd name="T33" fmla="*/ 590 h 770"/>
                <a:gd name="T34" fmla="*/ 365 w 547"/>
                <a:gd name="T35" fmla="*/ 689 h 770"/>
                <a:gd name="T36" fmla="*/ 547 w 547"/>
                <a:gd name="T37" fmla="*/ 770 h 770"/>
                <a:gd name="T38" fmla="*/ 0 w 547"/>
                <a:gd name="T39" fmla="*/ 76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7" h="770">
                  <a:moveTo>
                    <a:pt x="0" y="766"/>
                  </a:moveTo>
                  <a:cubicBezTo>
                    <a:pt x="0" y="766"/>
                    <a:pt x="84" y="704"/>
                    <a:pt x="192" y="701"/>
                  </a:cubicBezTo>
                  <a:cubicBezTo>
                    <a:pt x="220" y="629"/>
                    <a:pt x="247" y="587"/>
                    <a:pt x="245" y="527"/>
                  </a:cubicBezTo>
                  <a:cubicBezTo>
                    <a:pt x="243" y="477"/>
                    <a:pt x="171" y="349"/>
                    <a:pt x="35" y="243"/>
                  </a:cubicBezTo>
                  <a:cubicBezTo>
                    <a:pt x="71" y="249"/>
                    <a:pt x="208" y="338"/>
                    <a:pt x="257" y="386"/>
                  </a:cubicBezTo>
                  <a:cubicBezTo>
                    <a:pt x="262" y="307"/>
                    <a:pt x="256" y="265"/>
                    <a:pt x="239" y="180"/>
                  </a:cubicBezTo>
                  <a:cubicBezTo>
                    <a:pt x="222" y="94"/>
                    <a:pt x="216" y="31"/>
                    <a:pt x="229" y="0"/>
                  </a:cubicBezTo>
                  <a:cubicBezTo>
                    <a:pt x="234" y="68"/>
                    <a:pt x="243" y="85"/>
                    <a:pt x="265" y="130"/>
                  </a:cubicBezTo>
                  <a:cubicBezTo>
                    <a:pt x="287" y="175"/>
                    <a:pt x="292" y="187"/>
                    <a:pt x="294" y="198"/>
                  </a:cubicBezTo>
                  <a:cubicBezTo>
                    <a:pt x="296" y="210"/>
                    <a:pt x="309" y="217"/>
                    <a:pt x="317" y="204"/>
                  </a:cubicBezTo>
                  <a:cubicBezTo>
                    <a:pt x="324" y="192"/>
                    <a:pt x="364" y="125"/>
                    <a:pt x="394" y="103"/>
                  </a:cubicBezTo>
                  <a:cubicBezTo>
                    <a:pt x="366" y="162"/>
                    <a:pt x="335" y="238"/>
                    <a:pt x="336" y="273"/>
                  </a:cubicBezTo>
                  <a:cubicBezTo>
                    <a:pt x="338" y="309"/>
                    <a:pt x="339" y="350"/>
                    <a:pt x="356" y="358"/>
                  </a:cubicBezTo>
                  <a:cubicBezTo>
                    <a:pt x="370" y="346"/>
                    <a:pt x="458" y="255"/>
                    <a:pt x="507" y="242"/>
                  </a:cubicBezTo>
                  <a:cubicBezTo>
                    <a:pt x="463" y="296"/>
                    <a:pt x="394" y="390"/>
                    <a:pt x="385" y="408"/>
                  </a:cubicBezTo>
                  <a:cubicBezTo>
                    <a:pt x="373" y="431"/>
                    <a:pt x="377" y="446"/>
                    <a:pt x="378" y="478"/>
                  </a:cubicBezTo>
                  <a:cubicBezTo>
                    <a:pt x="378" y="510"/>
                    <a:pt x="384" y="565"/>
                    <a:pt x="382" y="590"/>
                  </a:cubicBezTo>
                  <a:cubicBezTo>
                    <a:pt x="380" y="614"/>
                    <a:pt x="370" y="684"/>
                    <a:pt x="365" y="689"/>
                  </a:cubicBezTo>
                  <a:cubicBezTo>
                    <a:pt x="415" y="692"/>
                    <a:pt x="519" y="730"/>
                    <a:pt x="547" y="770"/>
                  </a:cubicBezTo>
                  <a:cubicBezTo>
                    <a:pt x="279" y="770"/>
                    <a:pt x="0" y="766"/>
                    <a:pt x="0" y="7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8424213" y="2381165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94">
              <a:spcBef>
                <a:spcPct val="20000"/>
              </a:spcBef>
              <a:defRPr/>
            </a:pPr>
            <a:r>
              <a:rPr lang="en-US" altLang="zh-CN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2.</a:t>
            </a:r>
            <a:r>
              <a: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模型管理</a:t>
            </a:r>
            <a:endParaRPr lang="en-US" altLang="zh-CN" sz="20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8387268" y="3929385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194">
              <a:spcBef>
                <a:spcPct val="20000"/>
              </a:spcBef>
              <a:defRPr/>
            </a:pPr>
            <a:r>
              <a:rPr lang="en-US" altLang="zh-CN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4.</a:t>
            </a:r>
            <a:r>
              <a: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微服务管理</a:t>
            </a:r>
            <a:endParaRPr lang="en-US" altLang="zh-CN" sz="20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697283" y="2395484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914194">
              <a:spcBef>
                <a:spcPct val="20000"/>
              </a:spcBef>
              <a:defRPr/>
            </a:pPr>
            <a:r>
              <a:rPr lang="en-US" altLang="zh-CN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1.</a:t>
            </a:r>
            <a:r>
              <a: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系统管理</a:t>
            </a:r>
            <a:endParaRPr lang="en-US" altLang="zh-CN" sz="20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23392" y="3849905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914194">
              <a:spcBef>
                <a:spcPct val="20000"/>
              </a:spcBef>
              <a:defRPr/>
            </a:pPr>
            <a:r>
              <a:rPr lang="en-US" altLang="zh-CN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3.</a:t>
            </a:r>
            <a:r>
              <a: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Raleway"/>
                <a:sym typeface="Arial"/>
              </a:rPr>
              <a:t>流程管理</a:t>
            </a:r>
            <a:endParaRPr lang="en-US" altLang="zh-CN" sz="20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Raleway"/>
              <a:sym typeface="Arial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dirty="0" smtClean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需求分析</a:t>
            </a:r>
            <a:endParaRPr lang="zh-CN" altLang="en-US" sz="2300" kern="1200" dirty="0">
              <a:solidFill>
                <a:schemeClr val="tx1"/>
              </a:solidFill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867359" y="241449"/>
            <a:ext cx="636853" cy="393183"/>
            <a:chOff x="3610120" y="261689"/>
            <a:chExt cx="636853" cy="393183"/>
          </a:xfrm>
        </p:grpSpPr>
        <p:pic>
          <p:nvPicPr>
            <p:cNvPr id="157" name="图片 15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58" name="Freeform 249"/>
            <p:cNvSpPr>
              <a:spLocks noEditPoints="1"/>
            </p:cNvSpPr>
            <p:nvPr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09517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53397" y="39224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设计实现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2626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自定义</PresentationFormat>
  <Paragraphs>121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微软雅黑</vt:lpstr>
      <vt:lpstr>方正苏新诗柳楷简体-yolan</vt:lpstr>
      <vt:lpstr>DFPShaoNvW5-GB</vt:lpstr>
      <vt:lpstr>Raleway</vt:lpstr>
      <vt:lpstr>Calibri</vt:lpstr>
      <vt:lpstr>Arial Black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/>
  <cp:revision>1</cp:revision>
  <dcterms:created xsi:type="dcterms:W3CDTF">2017-10-20T03:31:41Z</dcterms:created>
  <dcterms:modified xsi:type="dcterms:W3CDTF">2018-05-25T15:49:52Z</dcterms:modified>
</cp:coreProperties>
</file>