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7" r:id="rId11"/>
    <p:sldId id="269" r:id="rId12"/>
    <p:sldId id="271" r:id="rId13"/>
    <p:sldId id="272" r:id="rId14"/>
    <p:sldId id="274" r:id="rId15"/>
    <p:sldId id="275" r:id="rId16"/>
    <p:sldId id="270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all" id="{36849072-BB0C-487B-ABF7-974BD5EEEAA5}">
          <p14:sldIdLst>
            <p14:sldId id="256"/>
            <p14:sldId id="257"/>
            <p14:sldId id="258"/>
            <p14:sldId id="262"/>
            <p14:sldId id="259"/>
            <p14:sldId id="260"/>
            <p14:sldId id="261"/>
            <p14:sldId id="264"/>
            <p14:sldId id="265"/>
          </p14:sldIdLst>
        </p14:section>
        <p14:section name="GenAI" id="{1BE7E50E-C980-482A-825C-99CC1FF2426C}">
          <p14:sldIdLst>
            <p14:sldId id="267"/>
            <p14:sldId id="269"/>
            <p14:sldId id="271"/>
            <p14:sldId id="272"/>
            <p14:sldId id="274"/>
            <p14:sldId id="275"/>
            <p14:sldId id="270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5" autoAdjust="0"/>
    <p:restoredTop sz="78563" autoAdjust="0"/>
  </p:normalViewPr>
  <p:slideViewPr>
    <p:cSldViewPr snapToGrid="0">
      <p:cViewPr varScale="1">
        <p:scale>
          <a:sx n="119" d="100"/>
          <a:sy n="119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04391-48CA-40C2-8A74-B9EE9030108A}" type="doc">
      <dgm:prSet loTypeId="urn:microsoft.com/office/officeart/2005/8/layout/venn2" loCatId="relationship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LID4096"/>
        </a:p>
      </dgm:t>
    </dgm:pt>
    <dgm:pt modelId="{B3D62F76-2D7F-46DD-86F6-FB0ACC121733}">
      <dgm:prSet/>
      <dgm:spPr/>
      <dgm:t>
        <a:bodyPr/>
        <a:lstStyle/>
        <a:p>
          <a:r>
            <a:rPr lang="en-US"/>
            <a:t>Machine learning</a:t>
          </a:r>
          <a:endParaRPr lang="en-FI"/>
        </a:p>
      </dgm:t>
    </dgm:pt>
    <dgm:pt modelId="{CC8E9280-D290-4CCD-9988-AD62EFA51D8D}" type="parTrans" cxnId="{33785E0E-B70D-4F7C-8AC1-9882C8DECE04}">
      <dgm:prSet/>
      <dgm:spPr/>
      <dgm:t>
        <a:bodyPr/>
        <a:lstStyle/>
        <a:p>
          <a:endParaRPr lang="LID4096"/>
        </a:p>
      </dgm:t>
    </dgm:pt>
    <dgm:pt modelId="{21EC656E-F216-4F0F-8D51-289808550728}" type="sibTrans" cxnId="{33785E0E-B70D-4F7C-8AC1-9882C8DECE04}">
      <dgm:prSet/>
      <dgm:spPr/>
      <dgm:t>
        <a:bodyPr/>
        <a:lstStyle/>
        <a:p>
          <a:endParaRPr lang="LID4096"/>
        </a:p>
      </dgm:t>
    </dgm:pt>
    <dgm:pt modelId="{645FA9D1-5992-403D-8E1D-46A3BCC30E2C}">
      <dgm:prSet/>
      <dgm:spPr/>
      <dgm:t>
        <a:bodyPr/>
        <a:lstStyle/>
        <a:p>
          <a:r>
            <a:rPr lang="en-US"/>
            <a:t>Deep learning</a:t>
          </a:r>
          <a:endParaRPr lang="en-FI"/>
        </a:p>
      </dgm:t>
    </dgm:pt>
    <dgm:pt modelId="{02FE6F5D-6EBB-4FC3-B197-74BB45BA00C7}" type="parTrans" cxnId="{1312BD36-ED46-407E-90CE-921A75C0694F}">
      <dgm:prSet/>
      <dgm:spPr/>
      <dgm:t>
        <a:bodyPr/>
        <a:lstStyle/>
        <a:p>
          <a:endParaRPr lang="LID4096"/>
        </a:p>
      </dgm:t>
    </dgm:pt>
    <dgm:pt modelId="{A5637378-1B2B-4527-8294-B27C29BB6E3A}" type="sibTrans" cxnId="{1312BD36-ED46-407E-90CE-921A75C0694F}">
      <dgm:prSet/>
      <dgm:spPr/>
      <dgm:t>
        <a:bodyPr/>
        <a:lstStyle/>
        <a:p>
          <a:endParaRPr lang="LID4096"/>
        </a:p>
      </dgm:t>
    </dgm:pt>
    <dgm:pt modelId="{5EE6E88F-EDA9-4317-AC2A-338BAED2346D}">
      <dgm:prSet/>
      <dgm:spPr/>
      <dgm:t>
        <a:bodyPr/>
        <a:lstStyle/>
        <a:p>
          <a:r>
            <a:rPr lang="en-US"/>
            <a:t>Neural networks</a:t>
          </a:r>
          <a:endParaRPr lang="en-FI"/>
        </a:p>
      </dgm:t>
    </dgm:pt>
    <dgm:pt modelId="{716337F4-6040-4EC5-B9B7-7C2CCADE8ED4}" type="parTrans" cxnId="{8D7F8CDA-24E8-40B1-995A-F9285536A952}">
      <dgm:prSet/>
      <dgm:spPr/>
      <dgm:t>
        <a:bodyPr/>
        <a:lstStyle/>
        <a:p>
          <a:endParaRPr lang="LID4096"/>
        </a:p>
      </dgm:t>
    </dgm:pt>
    <dgm:pt modelId="{CE0A4049-BF1B-4B96-8714-EFA5175CF29D}" type="sibTrans" cxnId="{8D7F8CDA-24E8-40B1-995A-F9285536A952}">
      <dgm:prSet/>
      <dgm:spPr/>
      <dgm:t>
        <a:bodyPr/>
        <a:lstStyle/>
        <a:p>
          <a:endParaRPr lang="LID4096"/>
        </a:p>
      </dgm:t>
    </dgm:pt>
    <dgm:pt modelId="{987C57FF-44C2-4448-B770-06F950A64F9C}">
      <dgm:prSet/>
      <dgm:spPr/>
      <dgm:t>
        <a:bodyPr/>
        <a:lstStyle/>
        <a:p>
          <a:r>
            <a:rPr lang="en-US" dirty="0"/>
            <a:t>Generative AI</a:t>
          </a:r>
          <a:endParaRPr lang="en-FI" dirty="0"/>
        </a:p>
      </dgm:t>
    </dgm:pt>
    <dgm:pt modelId="{7A7D41DD-B795-4C3C-AFAC-9A630671D4E7}" type="parTrans" cxnId="{226ED294-398A-4B24-BE9E-09F715B182BA}">
      <dgm:prSet/>
      <dgm:spPr/>
      <dgm:t>
        <a:bodyPr/>
        <a:lstStyle/>
        <a:p>
          <a:endParaRPr lang="LID4096"/>
        </a:p>
      </dgm:t>
    </dgm:pt>
    <dgm:pt modelId="{3A00DDC5-6C7E-48DD-92A9-B4D439F0E2C2}" type="sibTrans" cxnId="{226ED294-398A-4B24-BE9E-09F715B182BA}">
      <dgm:prSet/>
      <dgm:spPr/>
      <dgm:t>
        <a:bodyPr/>
        <a:lstStyle/>
        <a:p>
          <a:endParaRPr lang="LID4096"/>
        </a:p>
      </dgm:t>
    </dgm:pt>
    <dgm:pt modelId="{C883FE94-3F12-4D69-89E8-A4808CDD864E}">
      <dgm:prSet/>
      <dgm:spPr/>
      <dgm:t>
        <a:bodyPr/>
        <a:lstStyle/>
        <a:p>
          <a:r>
            <a:rPr lang="en-US" dirty="0"/>
            <a:t>Artificial intelligence</a:t>
          </a:r>
          <a:endParaRPr lang="en-FI" dirty="0"/>
        </a:p>
      </dgm:t>
    </dgm:pt>
    <dgm:pt modelId="{216FE42F-350C-435B-BD5F-DF8CF808CABB}" type="parTrans" cxnId="{44CB33BD-918F-40D9-9202-3853135D6D8C}">
      <dgm:prSet/>
      <dgm:spPr/>
      <dgm:t>
        <a:bodyPr/>
        <a:lstStyle/>
        <a:p>
          <a:endParaRPr lang="LID4096"/>
        </a:p>
      </dgm:t>
    </dgm:pt>
    <dgm:pt modelId="{D30AF7E8-D515-44C3-9EA1-25018C701FD4}" type="sibTrans" cxnId="{44CB33BD-918F-40D9-9202-3853135D6D8C}">
      <dgm:prSet/>
      <dgm:spPr/>
      <dgm:t>
        <a:bodyPr/>
        <a:lstStyle/>
        <a:p>
          <a:endParaRPr lang="LID4096"/>
        </a:p>
      </dgm:t>
    </dgm:pt>
    <dgm:pt modelId="{6C3839E7-A454-4758-81BB-BE388D035B44}" type="pres">
      <dgm:prSet presAssocID="{C7104391-48CA-40C2-8A74-B9EE9030108A}" presName="Name0" presStyleCnt="0">
        <dgm:presLayoutVars>
          <dgm:chMax val="7"/>
          <dgm:resizeHandles val="exact"/>
        </dgm:presLayoutVars>
      </dgm:prSet>
      <dgm:spPr/>
    </dgm:pt>
    <dgm:pt modelId="{D801A282-0444-403C-9DFD-69FF977CA035}" type="pres">
      <dgm:prSet presAssocID="{C7104391-48CA-40C2-8A74-B9EE9030108A}" presName="comp1" presStyleCnt="0"/>
      <dgm:spPr/>
    </dgm:pt>
    <dgm:pt modelId="{4A8F879E-79D8-41EC-844E-EEC8AD2B7E42}" type="pres">
      <dgm:prSet presAssocID="{C7104391-48CA-40C2-8A74-B9EE9030108A}" presName="circle1" presStyleLbl="node1" presStyleIdx="0" presStyleCnt="5"/>
      <dgm:spPr/>
    </dgm:pt>
    <dgm:pt modelId="{7F404D55-0846-4887-BAB4-6FB26B5718E4}" type="pres">
      <dgm:prSet presAssocID="{C7104391-48CA-40C2-8A74-B9EE9030108A}" presName="c1text" presStyleLbl="node1" presStyleIdx="0" presStyleCnt="5">
        <dgm:presLayoutVars>
          <dgm:bulletEnabled val="1"/>
        </dgm:presLayoutVars>
      </dgm:prSet>
      <dgm:spPr/>
    </dgm:pt>
    <dgm:pt modelId="{7D5CE58B-17C6-4A7D-B556-0CAB6AAC028F}" type="pres">
      <dgm:prSet presAssocID="{C7104391-48CA-40C2-8A74-B9EE9030108A}" presName="comp2" presStyleCnt="0"/>
      <dgm:spPr/>
    </dgm:pt>
    <dgm:pt modelId="{7D3A6194-423D-49AD-956A-BFC0DDAFFE78}" type="pres">
      <dgm:prSet presAssocID="{C7104391-48CA-40C2-8A74-B9EE9030108A}" presName="circle2" presStyleLbl="node1" presStyleIdx="1" presStyleCnt="5"/>
      <dgm:spPr/>
    </dgm:pt>
    <dgm:pt modelId="{0E7470A4-4D6F-4F91-8D4F-7F5F2D1E2381}" type="pres">
      <dgm:prSet presAssocID="{C7104391-48CA-40C2-8A74-B9EE9030108A}" presName="c2text" presStyleLbl="node1" presStyleIdx="1" presStyleCnt="5">
        <dgm:presLayoutVars>
          <dgm:bulletEnabled val="1"/>
        </dgm:presLayoutVars>
      </dgm:prSet>
      <dgm:spPr/>
    </dgm:pt>
    <dgm:pt modelId="{4C82D2BA-A5A3-4565-8289-830E3C4E1314}" type="pres">
      <dgm:prSet presAssocID="{C7104391-48CA-40C2-8A74-B9EE9030108A}" presName="comp3" presStyleCnt="0"/>
      <dgm:spPr/>
    </dgm:pt>
    <dgm:pt modelId="{8261768A-D142-4F95-A642-9C0F7E75D137}" type="pres">
      <dgm:prSet presAssocID="{C7104391-48CA-40C2-8A74-B9EE9030108A}" presName="circle3" presStyleLbl="node1" presStyleIdx="2" presStyleCnt="5"/>
      <dgm:spPr/>
    </dgm:pt>
    <dgm:pt modelId="{8186C96A-8A12-413D-8A60-95F3F3CE1412}" type="pres">
      <dgm:prSet presAssocID="{C7104391-48CA-40C2-8A74-B9EE9030108A}" presName="c3text" presStyleLbl="node1" presStyleIdx="2" presStyleCnt="5">
        <dgm:presLayoutVars>
          <dgm:bulletEnabled val="1"/>
        </dgm:presLayoutVars>
      </dgm:prSet>
      <dgm:spPr/>
    </dgm:pt>
    <dgm:pt modelId="{5B30DC59-8C41-456E-A91B-1A35D30A0D00}" type="pres">
      <dgm:prSet presAssocID="{C7104391-48CA-40C2-8A74-B9EE9030108A}" presName="comp4" presStyleCnt="0"/>
      <dgm:spPr/>
    </dgm:pt>
    <dgm:pt modelId="{CEFBAC16-B411-451F-AB8A-17E8D25013FF}" type="pres">
      <dgm:prSet presAssocID="{C7104391-48CA-40C2-8A74-B9EE9030108A}" presName="circle4" presStyleLbl="node1" presStyleIdx="3" presStyleCnt="5"/>
      <dgm:spPr/>
    </dgm:pt>
    <dgm:pt modelId="{A379316C-4762-4104-B2AB-8560CF782F54}" type="pres">
      <dgm:prSet presAssocID="{C7104391-48CA-40C2-8A74-B9EE9030108A}" presName="c4text" presStyleLbl="node1" presStyleIdx="3" presStyleCnt="5">
        <dgm:presLayoutVars>
          <dgm:bulletEnabled val="1"/>
        </dgm:presLayoutVars>
      </dgm:prSet>
      <dgm:spPr/>
    </dgm:pt>
    <dgm:pt modelId="{31F85D87-C591-4AC2-B42C-A6AC11AD1E65}" type="pres">
      <dgm:prSet presAssocID="{C7104391-48CA-40C2-8A74-B9EE9030108A}" presName="comp5" presStyleCnt="0"/>
      <dgm:spPr/>
    </dgm:pt>
    <dgm:pt modelId="{487AF5F2-7DCE-4BEB-B22C-DE9BF662CFA1}" type="pres">
      <dgm:prSet presAssocID="{C7104391-48CA-40C2-8A74-B9EE9030108A}" presName="circle5" presStyleLbl="node1" presStyleIdx="4" presStyleCnt="5"/>
      <dgm:spPr/>
    </dgm:pt>
    <dgm:pt modelId="{5FF1B6D2-614B-45B7-915D-E33C768CCEF3}" type="pres">
      <dgm:prSet presAssocID="{C7104391-48CA-40C2-8A74-B9EE9030108A}" presName="c5text" presStyleLbl="node1" presStyleIdx="4" presStyleCnt="5">
        <dgm:presLayoutVars>
          <dgm:bulletEnabled val="1"/>
        </dgm:presLayoutVars>
      </dgm:prSet>
      <dgm:spPr/>
    </dgm:pt>
  </dgm:ptLst>
  <dgm:cxnLst>
    <dgm:cxn modelId="{8167300B-0815-417D-B0CC-0966CAABA6DF}" type="presOf" srcId="{C883FE94-3F12-4D69-89E8-A4808CDD864E}" destId="{7F404D55-0846-4887-BAB4-6FB26B5718E4}" srcOrd="1" destOrd="0" presId="urn:microsoft.com/office/officeart/2005/8/layout/venn2"/>
    <dgm:cxn modelId="{8A642A0E-D972-4657-A915-2EED85888D42}" type="presOf" srcId="{C7104391-48CA-40C2-8A74-B9EE9030108A}" destId="{6C3839E7-A454-4758-81BB-BE388D035B44}" srcOrd="0" destOrd="0" presId="urn:microsoft.com/office/officeart/2005/8/layout/venn2"/>
    <dgm:cxn modelId="{33785E0E-B70D-4F7C-8AC1-9882C8DECE04}" srcId="{C7104391-48CA-40C2-8A74-B9EE9030108A}" destId="{B3D62F76-2D7F-46DD-86F6-FB0ACC121733}" srcOrd="1" destOrd="0" parTransId="{CC8E9280-D290-4CCD-9988-AD62EFA51D8D}" sibTransId="{21EC656E-F216-4F0F-8D51-289808550728}"/>
    <dgm:cxn modelId="{8871F528-6A33-4446-A6B7-4AC790095F89}" type="presOf" srcId="{645FA9D1-5992-403D-8E1D-46A3BCC30E2C}" destId="{8261768A-D142-4F95-A642-9C0F7E75D137}" srcOrd="0" destOrd="0" presId="urn:microsoft.com/office/officeart/2005/8/layout/venn2"/>
    <dgm:cxn modelId="{1312BD36-ED46-407E-90CE-921A75C0694F}" srcId="{C7104391-48CA-40C2-8A74-B9EE9030108A}" destId="{645FA9D1-5992-403D-8E1D-46A3BCC30E2C}" srcOrd="2" destOrd="0" parTransId="{02FE6F5D-6EBB-4FC3-B197-74BB45BA00C7}" sibTransId="{A5637378-1B2B-4527-8294-B27C29BB6E3A}"/>
    <dgm:cxn modelId="{314B6A37-ED3F-4A64-B5DB-DA71E1078CE8}" type="presOf" srcId="{987C57FF-44C2-4448-B770-06F950A64F9C}" destId="{5FF1B6D2-614B-45B7-915D-E33C768CCEF3}" srcOrd="1" destOrd="0" presId="urn:microsoft.com/office/officeart/2005/8/layout/venn2"/>
    <dgm:cxn modelId="{19306F3A-1B64-45AC-AE90-5B6C57043E95}" type="presOf" srcId="{5EE6E88F-EDA9-4317-AC2A-338BAED2346D}" destId="{CEFBAC16-B411-451F-AB8A-17E8D25013FF}" srcOrd="0" destOrd="0" presId="urn:microsoft.com/office/officeart/2005/8/layout/venn2"/>
    <dgm:cxn modelId="{9859DD62-57CC-47DF-A17D-5B822C3A0039}" type="presOf" srcId="{B3D62F76-2D7F-46DD-86F6-FB0ACC121733}" destId="{0E7470A4-4D6F-4F91-8D4F-7F5F2D1E2381}" srcOrd="1" destOrd="0" presId="urn:microsoft.com/office/officeart/2005/8/layout/venn2"/>
    <dgm:cxn modelId="{B58E0F58-7B26-4985-8C5E-5A814E4025C6}" type="presOf" srcId="{C883FE94-3F12-4D69-89E8-A4808CDD864E}" destId="{4A8F879E-79D8-41EC-844E-EEC8AD2B7E42}" srcOrd="0" destOrd="0" presId="urn:microsoft.com/office/officeart/2005/8/layout/venn2"/>
    <dgm:cxn modelId="{89E0468B-559F-4A55-B20F-57E5A2C1E398}" type="presOf" srcId="{B3D62F76-2D7F-46DD-86F6-FB0ACC121733}" destId="{7D3A6194-423D-49AD-956A-BFC0DDAFFE78}" srcOrd="0" destOrd="0" presId="urn:microsoft.com/office/officeart/2005/8/layout/venn2"/>
    <dgm:cxn modelId="{E9CA4293-1443-4DE1-90A6-CAAEB7023466}" type="presOf" srcId="{987C57FF-44C2-4448-B770-06F950A64F9C}" destId="{487AF5F2-7DCE-4BEB-B22C-DE9BF662CFA1}" srcOrd="0" destOrd="0" presId="urn:microsoft.com/office/officeart/2005/8/layout/venn2"/>
    <dgm:cxn modelId="{226ED294-398A-4B24-BE9E-09F715B182BA}" srcId="{C7104391-48CA-40C2-8A74-B9EE9030108A}" destId="{987C57FF-44C2-4448-B770-06F950A64F9C}" srcOrd="4" destOrd="0" parTransId="{7A7D41DD-B795-4C3C-AFAC-9A630671D4E7}" sibTransId="{3A00DDC5-6C7E-48DD-92A9-B4D439F0E2C2}"/>
    <dgm:cxn modelId="{44CB33BD-918F-40D9-9202-3853135D6D8C}" srcId="{C7104391-48CA-40C2-8A74-B9EE9030108A}" destId="{C883FE94-3F12-4D69-89E8-A4808CDD864E}" srcOrd="0" destOrd="0" parTransId="{216FE42F-350C-435B-BD5F-DF8CF808CABB}" sibTransId="{D30AF7E8-D515-44C3-9EA1-25018C701FD4}"/>
    <dgm:cxn modelId="{46EB20C4-09EF-403F-9EF8-904E66E2AD3B}" type="presOf" srcId="{645FA9D1-5992-403D-8E1D-46A3BCC30E2C}" destId="{8186C96A-8A12-413D-8A60-95F3F3CE1412}" srcOrd="1" destOrd="0" presId="urn:microsoft.com/office/officeart/2005/8/layout/venn2"/>
    <dgm:cxn modelId="{936BD9CB-6E2E-4BFF-9E5A-2C66054686B3}" type="presOf" srcId="{5EE6E88F-EDA9-4317-AC2A-338BAED2346D}" destId="{A379316C-4762-4104-B2AB-8560CF782F54}" srcOrd="1" destOrd="0" presId="urn:microsoft.com/office/officeart/2005/8/layout/venn2"/>
    <dgm:cxn modelId="{8D7F8CDA-24E8-40B1-995A-F9285536A952}" srcId="{C7104391-48CA-40C2-8A74-B9EE9030108A}" destId="{5EE6E88F-EDA9-4317-AC2A-338BAED2346D}" srcOrd="3" destOrd="0" parTransId="{716337F4-6040-4EC5-B9B7-7C2CCADE8ED4}" sibTransId="{CE0A4049-BF1B-4B96-8714-EFA5175CF29D}"/>
    <dgm:cxn modelId="{53A31C2A-11FA-48B0-A3FE-8F13C2078077}" type="presParOf" srcId="{6C3839E7-A454-4758-81BB-BE388D035B44}" destId="{D801A282-0444-403C-9DFD-69FF977CA035}" srcOrd="0" destOrd="0" presId="urn:microsoft.com/office/officeart/2005/8/layout/venn2"/>
    <dgm:cxn modelId="{2A677D77-3C4D-427F-A942-7F4BBD7AC2C0}" type="presParOf" srcId="{D801A282-0444-403C-9DFD-69FF977CA035}" destId="{4A8F879E-79D8-41EC-844E-EEC8AD2B7E42}" srcOrd="0" destOrd="0" presId="urn:microsoft.com/office/officeart/2005/8/layout/venn2"/>
    <dgm:cxn modelId="{8D2D141E-A33D-4B2D-A2BA-0B4B8A89A022}" type="presParOf" srcId="{D801A282-0444-403C-9DFD-69FF977CA035}" destId="{7F404D55-0846-4887-BAB4-6FB26B5718E4}" srcOrd="1" destOrd="0" presId="urn:microsoft.com/office/officeart/2005/8/layout/venn2"/>
    <dgm:cxn modelId="{3EF6C17B-7BB1-4156-9340-666EA7E701E6}" type="presParOf" srcId="{6C3839E7-A454-4758-81BB-BE388D035B44}" destId="{7D5CE58B-17C6-4A7D-B556-0CAB6AAC028F}" srcOrd="1" destOrd="0" presId="urn:microsoft.com/office/officeart/2005/8/layout/venn2"/>
    <dgm:cxn modelId="{0057829D-6A5E-482A-8DDD-F00A813BD830}" type="presParOf" srcId="{7D5CE58B-17C6-4A7D-B556-0CAB6AAC028F}" destId="{7D3A6194-423D-49AD-956A-BFC0DDAFFE78}" srcOrd="0" destOrd="0" presId="urn:microsoft.com/office/officeart/2005/8/layout/venn2"/>
    <dgm:cxn modelId="{8E27217A-1A15-4253-ADA6-19B4F5ABA1AC}" type="presParOf" srcId="{7D5CE58B-17C6-4A7D-B556-0CAB6AAC028F}" destId="{0E7470A4-4D6F-4F91-8D4F-7F5F2D1E2381}" srcOrd="1" destOrd="0" presId="urn:microsoft.com/office/officeart/2005/8/layout/venn2"/>
    <dgm:cxn modelId="{3FE226D0-ACEF-4D9F-8B78-B589290D8C0F}" type="presParOf" srcId="{6C3839E7-A454-4758-81BB-BE388D035B44}" destId="{4C82D2BA-A5A3-4565-8289-830E3C4E1314}" srcOrd="2" destOrd="0" presId="urn:microsoft.com/office/officeart/2005/8/layout/venn2"/>
    <dgm:cxn modelId="{5F8D1D97-1CD5-4279-A224-7E3B38501F56}" type="presParOf" srcId="{4C82D2BA-A5A3-4565-8289-830E3C4E1314}" destId="{8261768A-D142-4F95-A642-9C0F7E75D137}" srcOrd="0" destOrd="0" presId="urn:microsoft.com/office/officeart/2005/8/layout/venn2"/>
    <dgm:cxn modelId="{9D9A6CB2-946B-42D7-A823-5D9310307A82}" type="presParOf" srcId="{4C82D2BA-A5A3-4565-8289-830E3C4E1314}" destId="{8186C96A-8A12-413D-8A60-95F3F3CE1412}" srcOrd="1" destOrd="0" presId="urn:microsoft.com/office/officeart/2005/8/layout/venn2"/>
    <dgm:cxn modelId="{17BB150D-8DA5-4DA6-8D77-A199CF7C3EBB}" type="presParOf" srcId="{6C3839E7-A454-4758-81BB-BE388D035B44}" destId="{5B30DC59-8C41-456E-A91B-1A35D30A0D00}" srcOrd="3" destOrd="0" presId="urn:microsoft.com/office/officeart/2005/8/layout/venn2"/>
    <dgm:cxn modelId="{3AC3D979-E41D-4FF2-8651-EB6C87F5FEBE}" type="presParOf" srcId="{5B30DC59-8C41-456E-A91B-1A35D30A0D00}" destId="{CEFBAC16-B411-451F-AB8A-17E8D25013FF}" srcOrd="0" destOrd="0" presId="urn:microsoft.com/office/officeart/2005/8/layout/venn2"/>
    <dgm:cxn modelId="{CA3EC873-1625-4C73-B0CE-0325B4FB60C1}" type="presParOf" srcId="{5B30DC59-8C41-456E-A91B-1A35D30A0D00}" destId="{A379316C-4762-4104-B2AB-8560CF782F54}" srcOrd="1" destOrd="0" presId="urn:microsoft.com/office/officeart/2005/8/layout/venn2"/>
    <dgm:cxn modelId="{7B4237DB-1F99-428C-9EE9-6D973526DB91}" type="presParOf" srcId="{6C3839E7-A454-4758-81BB-BE388D035B44}" destId="{31F85D87-C591-4AC2-B42C-A6AC11AD1E65}" srcOrd="4" destOrd="0" presId="urn:microsoft.com/office/officeart/2005/8/layout/venn2"/>
    <dgm:cxn modelId="{94B55233-8011-4D20-962E-26CEE1740A6E}" type="presParOf" srcId="{31F85D87-C591-4AC2-B42C-A6AC11AD1E65}" destId="{487AF5F2-7DCE-4BEB-B22C-DE9BF662CFA1}" srcOrd="0" destOrd="0" presId="urn:microsoft.com/office/officeart/2005/8/layout/venn2"/>
    <dgm:cxn modelId="{76A8F8C7-F355-49C2-B3CD-1BA41AB95A82}" type="presParOf" srcId="{31F85D87-C591-4AC2-B42C-A6AC11AD1E65}" destId="{5FF1B6D2-614B-45B7-915D-E33C768CCEF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D2E89A-2ABF-422E-BC7B-3B62BCEE71F7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25294F-1086-4140-B07E-6E40C5D4FD8A}">
      <dgm:prSet/>
      <dgm:spPr/>
      <dgm:t>
        <a:bodyPr/>
        <a:lstStyle/>
        <a:p>
          <a:r>
            <a:rPr lang="en-US"/>
            <a:t>Supervised learning</a:t>
          </a:r>
        </a:p>
      </dgm:t>
    </dgm:pt>
    <dgm:pt modelId="{58A3A51B-FD5A-49F7-B64E-502D5B4E8E97}" type="parTrans" cxnId="{28D06DDD-0F23-46EF-AFAE-97C3AD190262}">
      <dgm:prSet/>
      <dgm:spPr/>
      <dgm:t>
        <a:bodyPr/>
        <a:lstStyle/>
        <a:p>
          <a:endParaRPr lang="en-US"/>
        </a:p>
      </dgm:t>
    </dgm:pt>
    <dgm:pt modelId="{11695FD2-D4BA-48E9-AD21-B9FFBAF054C3}" type="sibTrans" cxnId="{28D06DDD-0F23-46EF-AFAE-97C3AD190262}">
      <dgm:prSet/>
      <dgm:spPr/>
      <dgm:t>
        <a:bodyPr/>
        <a:lstStyle/>
        <a:p>
          <a:endParaRPr lang="en-US"/>
        </a:p>
      </dgm:t>
    </dgm:pt>
    <dgm:pt modelId="{984D9E0A-8307-47E9-A63B-4BD541617F1E}">
      <dgm:prSet/>
      <dgm:spPr/>
      <dgm:t>
        <a:bodyPr/>
        <a:lstStyle/>
        <a:p>
          <a:r>
            <a:rPr lang="en-US"/>
            <a:t>Unsupervised learning</a:t>
          </a:r>
        </a:p>
      </dgm:t>
    </dgm:pt>
    <dgm:pt modelId="{E9788479-F52A-4230-97FD-F5AB4127A147}" type="parTrans" cxnId="{B19FACC5-A2D3-4E3C-985E-14BC3568EB72}">
      <dgm:prSet/>
      <dgm:spPr/>
      <dgm:t>
        <a:bodyPr/>
        <a:lstStyle/>
        <a:p>
          <a:endParaRPr lang="en-US"/>
        </a:p>
      </dgm:t>
    </dgm:pt>
    <dgm:pt modelId="{304679C3-1E9A-4B64-9FC2-F4B051E83BCA}" type="sibTrans" cxnId="{B19FACC5-A2D3-4E3C-985E-14BC3568EB72}">
      <dgm:prSet/>
      <dgm:spPr/>
      <dgm:t>
        <a:bodyPr/>
        <a:lstStyle/>
        <a:p>
          <a:endParaRPr lang="en-US"/>
        </a:p>
      </dgm:t>
    </dgm:pt>
    <dgm:pt modelId="{E5D08499-13CB-44C7-925D-4FF7BA1592DB}" type="pres">
      <dgm:prSet presAssocID="{37D2E89A-2ABF-422E-BC7B-3B62BCEE71F7}" presName="cycle" presStyleCnt="0">
        <dgm:presLayoutVars>
          <dgm:dir/>
          <dgm:resizeHandles val="exact"/>
        </dgm:presLayoutVars>
      </dgm:prSet>
      <dgm:spPr/>
    </dgm:pt>
    <dgm:pt modelId="{0F4D664F-BE44-4393-ABBF-DE1347E0218B}" type="pres">
      <dgm:prSet presAssocID="{5725294F-1086-4140-B07E-6E40C5D4FD8A}" presName="node" presStyleLbl="node1" presStyleIdx="0" presStyleCnt="2">
        <dgm:presLayoutVars>
          <dgm:bulletEnabled val="1"/>
        </dgm:presLayoutVars>
      </dgm:prSet>
      <dgm:spPr/>
    </dgm:pt>
    <dgm:pt modelId="{4D7CA337-18E8-47D5-805D-49B990314950}" type="pres">
      <dgm:prSet presAssocID="{5725294F-1086-4140-B07E-6E40C5D4FD8A}" presName="spNode" presStyleCnt="0"/>
      <dgm:spPr/>
    </dgm:pt>
    <dgm:pt modelId="{9FC644E2-725D-4F28-AC93-3FD21E5A2B98}" type="pres">
      <dgm:prSet presAssocID="{11695FD2-D4BA-48E9-AD21-B9FFBAF054C3}" presName="sibTrans" presStyleLbl="sibTrans1D1" presStyleIdx="0" presStyleCnt="2"/>
      <dgm:spPr/>
    </dgm:pt>
    <dgm:pt modelId="{1892CC7C-0662-44EA-8DF0-B6534040E4A0}" type="pres">
      <dgm:prSet presAssocID="{984D9E0A-8307-47E9-A63B-4BD541617F1E}" presName="node" presStyleLbl="node1" presStyleIdx="1" presStyleCnt="2">
        <dgm:presLayoutVars>
          <dgm:bulletEnabled val="1"/>
        </dgm:presLayoutVars>
      </dgm:prSet>
      <dgm:spPr/>
    </dgm:pt>
    <dgm:pt modelId="{6FDDA8EC-2D6B-4BF2-9F16-31553CFF4374}" type="pres">
      <dgm:prSet presAssocID="{984D9E0A-8307-47E9-A63B-4BD541617F1E}" presName="spNode" presStyleCnt="0"/>
      <dgm:spPr/>
    </dgm:pt>
    <dgm:pt modelId="{96C671A0-B27F-40E2-AAE5-5873543E795C}" type="pres">
      <dgm:prSet presAssocID="{304679C3-1E9A-4B64-9FC2-F4B051E83BCA}" presName="sibTrans" presStyleLbl="sibTrans1D1" presStyleIdx="1" presStyleCnt="2"/>
      <dgm:spPr/>
    </dgm:pt>
  </dgm:ptLst>
  <dgm:cxnLst>
    <dgm:cxn modelId="{C7426545-D0E0-4C7C-B7FC-2A7AAFDF494A}" type="presOf" srcId="{11695FD2-D4BA-48E9-AD21-B9FFBAF054C3}" destId="{9FC644E2-725D-4F28-AC93-3FD21E5A2B98}" srcOrd="0" destOrd="0" presId="urn:microsoft.com/office/officeart/2005/8/layout/cycle6"/>
    <dgm:cxn modelId="{30F6829A-D10E-4049-B763-727B5851C37E}" type="presOf" srcId="{984D9E0A-8307-47E9-A63B-4BD541617F1E}" destId="{1892CC7C-0662-44EA-8DF0-B6534040E4A0}" srcOrd="0" destOrd="0" presId="urn:microsoft.com/office/officeart/2005/8/layout/cycle6"/>
    <dgm:cxn modelId="{B19FACC5-A2D3-4E3C-985E-14BC3568EB72}" srcId="{37D2E89A-2ABF-422E-BC7B-3B62BCEE71F7}" destId="{984D9E0A-8307-47E9-A63B-4BD541617F1E}" srcOrd="1" destOrd="0" parTransId="{E9788479-F52A-4230-97FD-F5AB4127A147}" sibTransId="{304679C3-1E9A-4B64-9FC2-F4B051E83BCA}"/>
    <dgm:cxn modelId="{E3DE02C6-3B13-4C83-803E-3013FC908907}" type="presOf" srcId="{37D2E89A-2ABF-422E-BC7B-3B62BCEE71F7}" destId="{E5D08499-13CB-44C7-925D-4FF7BA1592DB}" srcOrd="0" destOrd="0" presId="urn:microsoft.com/office/officeart/2005/8/layout/cycle6"/>
    <dgm:cxn modelId="{28D06DDD-0F23-46EF-AFAE-97C3AD190262}" srcId="{37D2E89A-2ABF-422E-BC7B-3B62BCEE71F7}" destId="{5725294F-1086-4140-B07E-6E40C5D4FD8A}" srcOrd="0" destOrd="0" parTransId="{58A3A51B-FD5A-49F7-B64E-502D5B4E8E97}" sibTransId="{11695FD2-D4BA-48E9-AD21-B9FFBAF054C3}"/>
    <dgm:cxn modelId="{EC488AE7-9D9C-416D-A144-3A7019FB82E8}" type="presOf" srcId="{304679C3-1E9A-4B64-9FC2-F4B051E83BCA}" destId="{96C671A0-B27F-40E2-AAE5-5873543E795C}" srcOrd="0" destOrd="0" presId="urn:microsoft.com/office/officeart/2005/8/layout/cycle6"/>
    <dgm:cxn modelId="{228E96FD-7B8F-4D6D-BB00-136621E674D9}" type="presOf" srcId="{5725294F-1086-4140-B07E-6E40C5D4FD8A}" destId="{0F4D664F-BE44-4393-ABBF-DE1347E0218B}" srcOrd="0" destOrd="0" presId="urn:microsoft.com/office/officeart/2005/8/layout/cycle6"/>
    <dgm:cxn modelId="{49D5B78D-947E-43AC-B6C4-0E90F41BE8B4}" type="presParOf" srcId="{E5D08499-13CB-44C7-925D-4FF7BA1592DB}" destId="{0F4D664F-BE44-4393-ABBF-DE1347E0218B}" srcOrd="0" destOrd="0" presId="urn:microsoft.com/office/officeart/2005/8/layout/cycle6"/>
    <dgm:cxn modelId="{35C467D6-37FD-4874-AAA5-6FAD50E37284}" type="presParOf" srcId="{E5D08499-13CB-44C7-925D-4FF7BA1592DB}" destId="{4D7CA337-18E8-47D5-805D-49B990314950}" srcOrd="1" destOrd="0" presId="urn:microsoft.com/office/officeart/2005/8/layout/cycle6"/>
    <dgm:cxn modelId="{CCE27FC7-3569-4549-BF81-BA821A20F7CA}" type="presParOf" srcId="{E5D08499-13CB-44C7-925D-4FF7BA1592DB}" destId="{9FC644E2-725D-4F28-AC93-3FD21E5A2B98}" srcOrd="2" destOrd="0" presId="urn:microsoft.com/office/officeart/2005/8/layout/cycle6"/>
    <dgm:cxn modelId="{88E63330-C5CD-40CE-A654-B67E6464EB9C}" type="presParOf" srcId="{E5D08499-13CB-44C7-925D-4FF7BA1592DB}" destId="{1892CC7C-0662-44EA-8DF0-B6534040E4A0}" srcOrd="3" destOrd="0" presId="urn:microsoft.com/office/officeart/2005/8/layout/cycle6"/>
    <dgm:cxn modelId="{314C77E0-AC12-4A66-85DD-1DA891EBD16C}" type="presParOf" srcId="{E5D08499-13CB-44C7-925D-4FF7BA1592DB}" destId="{6FDDA8EC-2D6B-4BF2-9F16-31553CFF4374}" srcOrd="4" destOrd="0" presId="urn:microsoft.com/office/officeart/2005/8/layout/cycle6"/>
    <dgm:cxn modelId="{868C4287-2E8F-4D8C-8CCA-508AAAF943A2}" type="presParOf" srcId="{E5D08499-13CB-44C7-925D-4FF7BA1592DB}" destId="{96C671A0-B27F-40E2-AAE5-5873543E795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D2E89A-2ABF-422E-BC7B-3B62BCEE71F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25294F-1086-4140-B07E-6E40C5D4FD8A}">
      <dgm:prSet/>
      <dgm:spPr/>
      <dgm:t>
        <a:bodyPr/>
        <a:lstStyle/>
        <a:p>
          <a:r>
            <a:rPr lang="en-US" dirty="0"/>
            <a:t>Supervised learning</a:t>
          </a:r>
        </a:p>
      </dgm:t>
    </dgm:pt>
    <dgm:pt modelId="{58A3A51B-FD5A-49F7-B64E-502D5B4E8E97}" type="parTrans" cxnId="{28D06DDD-0F23-46EF-AFAE-97C3AD190262}">
      <dgm:prSet/>
      <dgm:spPr/>
      <dgm:t>
        <a:bodyPr/>
        <a:lstStyle/>
        <a:p>
          <a:endParaRPr lang="en-US"/>
        </a:p>
      </dgm:t>
    </dgm:pt>
    <dgm:pt modelId="{11695FD2-D4BA-48E9-AD21-B9FFBAF054C3}" type="sibTrans" cxnId="{28D06DDD-0F23-46EF-AFAE-97C3AD190262}">
      <dgm:prSet/>
      <dgm:spPr/>
      <dgm:t>
        <a:bodyPr/>
        <a:lstStyle/>
        <a:p>
          <a:endParaRPr lang="en-US"/>
        </a:p>
      </dgm:t>
    </dgm:pt>
    <dgm:pt modelId="{984D9E0A-8307-47E9-A63B-4BD541617F1E}">
      <dgm:prSet/>
      <dgm:spPr/>
      <dgm:t>
        <a:bodyPr/>
        <a:lstStyle/>
        <a:p>
          <a:r>
            <a:rPr lang="en-US" dirty="0"/>
            <a:t>Unsupervised learning</a:t>
          </a:r>
        </a:p>
      </dgm:t>
    </dgm:pt>
    <dgm:pt modelId="{E9788479-F52A-4230-97FD-F5AB4127A147}" type="parTrans" cxnId="{B19FACC5-A2D3-4E3C-985E-14BC3568EB72}">
      <dgm:prSet/>
      <dgm:spPr/>
      <dgm:t>
        <a:bodyPr/>
        <a:lstStyle/>
        <a:p>
          <a:endParaRPr lang="en-US"/>
        </a:p>
      </dgm:t>
    </dgm:pt>
    <dgm:pt modelId="{304679C3-1E9A-4B64-9FC2-F4B051E83BCA}" type="sibTrans" cxnId="{B19FACC5-A2D3-4E3C-985E-14BC3568EB72}">
      <dgm:prSet/>
      <dgm:spPr/>
      <dgm:t>
        <a:bodyPr/>
        <a:lstStyle/>
        <a:p>
          <a:endParaRPr lang="en-US"/>
        </a:p>
      </dgm:t>
    </dgm:pt>
    <dgm:pt modelId="{D5FB071C-1EBF-4186-9B67-6BC64FB82E27}">
      <dgm:prSet/>
      <dgm:spPr/>
      <dgm:t>
        <a:bodyPr/>
        <a:lstStyle/>
        <a:p>
          <a:r>
            <a:rPr lang="en-US" dirty="0"/>
            <a:t>Classification</a:t>
          </a:r>
        </a:p>
      </dgm:t>
    </dgm:pt>
    <dgm:pt modelId="{B592424D-CE4F-4397-8EEA-6C329A712CF8}" type="parTrans" cxnId="{DA3C074F-4606-4CA3-938D-7E534EBC23F0}">
      <dgm:prSet/>
      <dgm:spPr/>
      <dgm:t>
        <a:bodyPr/>
        <a:lstStyle/>
        <a:p>
          <a:endParaRPr lang="LID4096"/>
        </a:p>
      </dgm:t>
    </dgm:pt>
    <dgm:pt modelId="{DEFC9EBF-9746-4A53-B678-30D3AC3F0F4F}" type="sibTrans" cxnId="{DA3C074F-4606-4CA3-938D-7E534EBC23F0}">
      <dgm:prSet/>
      <dgm:spPr/>
      <dgm:t>
        <a:bodyPr/>
        <a:lstStyle/>
        <a:p>
          <a:endParaRPr lang="LID4096"/>
        </a:p>
      </dgm:t>
    </dgm:pt>
    <dgm:pt modelId="{9259705F-ABC5-4AFE-B6D2-F51AAD52DED8}">
      <dgm:prSet/>
      <dgm:spPr/>
      <dgm:t>
        <a:bodyPr/>
        <a:lstStyle/>
        <a:p>
          <a:r>
            <a:rPr lang="en-US" dirty="0"/>
            <a:t>Regression</a:t>
          </a:r>
        </a:p>
      </dgm:t>
    </dgm:pt>
    <dgm:pt modelId="{D9509AA7-2811-4C22-BB7C-EEB6CF727D39}" type="parTrans" cxnId="{1B31A241-0A31-48DC-98C9-8A7BE687D624}">
      <dgm:prSet/>
      <dgm:spPr/>
      <dgm:t>
        <a:bodyPr/>
        <a:lstStyle/>
        <a:p>
          <a:endParaRPr lang="LID4096"/>
        </a:p>
      </dgm:t>
    </dgm:pt>
    <dgm:pt modelId="{4F8882A7-6362-44D6-8F19-C626B96313BC}" type="sibTrans" cxnId="{1B31A241-0A31-48DC-98C9-8A7BE687D624}">
      <dgm:prSet/>
      <dgm:spPr/>
      <dgm:t>
        <a:bodyPr/>
        <a:lstStyle/>
        <a:p>
          <a:endParaRPr lang="LID4096"/>
        </a:p>
      </dgm:t>
    </dgm:pt>
    <dgm:pt modelId="{DCCD232A-8324-435F-82D1-B32CC4C6B9E4}">
      <dgm:prSet/>
      <dgm:spPr/>
      <dgm:t>
        <a:bodyPr/>
        <a:lstStyle/>
        <a:p>
          <a:r>
            <a:rPr lang="en-US" dirty="0"/>
            <a:t>Clustering</a:t>
          </a:r>
        </a:p>
      </dgm:t>
    </dgm:pt>
    <dgm:pt modelId="{E3BA7799-D19D-426B-B1CA-1D4F09EB6EFE}" type="parTrans" cxnId="{92B8ABDC-DE53-42F8-8835-8B07EBE73154}">
      <dgm:prSet/>
      <dgm:spPr/>
      <dgm:t>
        <a:bodyPr/>
        <a:lstStyle/>
        <a:p>
          <a:endParaRPr lang="LID4096"/>
        </a:p>
      </dgm:t>
    </dgm:pt>
    <dgm:pt modelId="{4EABCF4A-7F91-4E35-B460-8006C14AB837}" type="sibTrans" cxnId="{92B8ABDC-DE53-42F8-8835-8B07EBE73154}">
      <dgm:prSet/>
      <dgm:spPr/>
      <dgm:t>
        <a:bodyPr/>
        <a:lstStyle/>
        <a:p>
          <a:endParaRPr lang="LID4096"/>
        </a:p>
      </dgm:t>
    </dgm:pt>
    <dgm:pt modelId="{5133C9CC-BD20-40A1-BF9C-CE5B73064968}">
      <dgm:prSet/>
      <dgm:spPr/>
      <dgm:t>
        <a:bodyPr/>
        <a:lstStyle/>
        <a:p>
          <a:r>
            <a:rPr lang="en-US" dirty="0"/>
            <a:t>Association</a:t>
          </a:r>
        </a:p>
      </dgm:t>
    </dgm:pt>
    <dgm:pt modelId="{C56148C4-9F7C-41D4-8A28-BFD1A7392968}" type="parTrans" cxnId="{A26C340E-40EF-46F2-AB0E-54A46706F804}">
      <dgm:prSet/>
      <dgm:spPr/>
      <dgm:t>
        <a:bodyPr/>
        <a:lstStyle/>
        <a:p>
          <a:endParaRPr lang="LID4096"/>
        </a:p>
      </dgm:t>
    </dgm:pt>
    <dgm:pt modelId="{A51A2B2D-96C2-48C4-BFB0-F8B5CF4DBDA5}" type="sibTrans" cxnId="{A26C340E-40EF-46F2-AB0E-54A46706F804}">
      <dgm:prSet/>
      <dgm:spPr/>
      <dgm:t>
        <a:bodyPr/>
        <a:lstStyle/>
        <a:p>
          <a:endParaRPr lang="LID4096"/>
        </a:p>
      </dgm:t>
    </dgm:pt>
    <dgm:pt modelId="{6BE4E59B-1732-420F-B0F5-5E3D044A1F17}">
      <dgm:prSet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2910A442-C132-4E8B-868E-680F3391D136}" type="parTrans" cxnId="{5207C8E2-1AB7-4171-AB88-3AA4E9D6A060}">
      <dgm:prSet/>
      <dgm:spPr/>
      <dgm:t>
        <a:bodyPr/>
        <a:lstStyle/>
        <a:p>
          <a:endParaRPr lang="LID4096"/>
        </a:p>
      </dgm:t>
    </dgm:pt>
    <dgm:pt modelId="{87E2A6E5-B3DD-4052-906A-D840C19BCF70}" type="sibTrans" cxnId="{5207C8E2-1AB7-4171-AB88-3AA4E9D6A060}">
      <dgm:prSet/>
      <dgm:spPr/>
      <dgm:t>
        <a:bodyPr/>
        <a:lstStyle/>
        <a:p>
          <a:endParaRPr lang="LID4096"/>
        </a:p>
      </dgm:t>
    </dgm:pt>
    <dgm:pt modelId="{68612DD9-B042-4BDB-BB19-D59348D7323B}" type="pres">
      <dgm:prSet presAssocID="{37D2E89A-2ABF-422E-BC7B-3B62BCEE71F7}" presName="Name0" presStyleCnt="0">
        <dgm:presLayoutVars>
          <dgm:dir/>
          <dgm:animLvl val="lvl"/>
          <dgm:resizeHandles val="exact"/>
        </dgm:presLayoutVars>
      </dgm:prSet>
      <dgm:spPr/>
    </dgm:pt>
    <dgm:pt modelId="{A78BEC78-B043-42A7-94C1-DA9FC4FDCE52}" type="pres">
      <dgm:prSet presAssocID="{5725294F-1086-4140-B07E-6E40C5D4FD8A}" presName="composite" presStyleCnt="0"/>
      <dgm:spPr/>
    </dgm:pt>
    <dgm:pt modelId="{D3895F03-C180-4A15-AFD4-AEED3F8F8DB4}" type="pres">
      <dgm:prSet presAssocID="{5725294F-1086-4140-B07E-6E40C5D4FD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DB30CF4-0AB0-488E-AB2C-0E56898A79C9}" type="pres">
      <dgm:prSet presAssocID="{5725294F-1086-4140-B07E-6E40C5D4FD8A}" presName="desTx" presStyleLbl="alignAccFollowNode1" presStyleIdx="0" presStyleCnt="2">
        <dgm:presLayoutVars>
          <dgm:bulletEnabled val="1"/>
        </dgm:presLayoutVars>
      </dgm:prSet>
      <dgm:spPr/>
    </dgm:pt>
    <dgm:pt modelId="{D42DA1D3-B9A1-4120-A2D7-8BEAC709AC52}" type="pres">
      <dgm:prSet presAssocID="{11695FD2-D4BA-48E9-AD21-B9FFBAF054C3}" presName="space" presStyleCnt="0"/>
      <dgm:spPr/>
    </dgm:pt>
    <dgm:pt modelId="{7F4A2BF7-EE78-44A0-9CA3-DC432EFBF348}" type="pres">
      <dgm:prSet presAssocID="{984D9E0A-8307-47E9-A63B-4BD541617F1E}" presName="composite" presStyleCnt="0"/>
      <dgm:spPr/>
    </dgm:pt>
    <dgm:pt modelId="{22272D0C-6E9D-412F-86DC-8297BCB5D835}" type="pres">
      <dgm:prSet presAssocID="{984D9E0A-8307-47E9-A63B-4BD541617F1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22DB20-86FD-44DF-8420-B671E12C6406}" type="pres">
      <dgm:prSet presAssocID="{984D9E0A-8307-47E9-A63B-4BD541617F1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26C340E-40EF-46F2-AB0E-54A46706F804}" srcId="{984D9E0A-8307-47E9-A63B-4BD541617F1E}" destId="{5133C9CC-BD20-40A1-BF9C-CE5B73064968}" srcOrd="1" destOrd="0" parTransId="{C56148C4-9F7C-41D4-8A28-BFD1A7392968}" sibTransId="{A51A2B2D-96C2-48C4-BFB0-F8B5CF4DBDA5}"/>
    <dgm:cxn modelId="{CB9E3826-ED5B-4E96-BB56-3046072035BC}" type="presOf" srcId="{5133C9CC-BD20-40A1-BF9C-CE5B73064968}" destId="{3022DB20-86FD-44DF-8420-B671E12C6406}" srcOrd="0" destOrd="1" presId="urn:microsoft.com/office/officeart/2005/8/layout/hList1"/>
    <dgm:cxn modelId="{53E27828-CCDC-466E-9081-A3AA156230BE}" type="presOf" srcId="{9259705F-ABC5-4AFE-B6D2-F51AAD52DED8}" destId="{DDB30CF4-0AB0-488E-AB2C-0E56898A79C9}" srcOrd="0" destOrd="1" presId="urn:microsoft.com/office/officeart/2005/8/layout/hList1"/>
    <dgm:cxn modelId="{5A7B882D-0C1A-4FFB-BC96-70C63AD31C09}" type="presOf" srcId="{37D2E89A-2ABF-422E-BC7B-3B62BCEE71F7}" destId="{68612DD9-B042-4BDB-BB19-D59348D7323B}" srcOrd="0" destOrd="0" presId="urn:microsoft.com/office/officeart/2005/8/layout/hList1"/>
    <dgm:cxn modelId="{F463C52E-5520-4B48-8419-C96F323A4D80}" type="presOf" srcId="{5725294F-1086-4140-B07E-6E40C5D4FD8A}" destId="{D3895F03-C180-4A15-AFD4-AEED3F8F8DB4}" srcOrd="0" destOrd="0" presId="urn:microsoft.com/office/officeart/2005/8/layout/hList1"/>
    <dgm:cxn modelId="{FF43C65D-2449-4D65-9EB5-8F835B19DB61}" type="presOf" srcId="{984D9E0A-8307-47E9-A63B-4BD541617F1E}" destId="{22272D0C-6E9D-412F-86DC-8297BCB5D835}" srcOrd="0" destOrd="0" presId="urn:microsoft.com/office/officeart/2005/8/layout/hList1"/>
    <dgm:cxn modelId="{1B31A241-0A31-48DC-98C9-8A7BE687D624}" srcId="{5725294F-1086-4140-B07E-6E40C5D4FD8A}" destId="{9259705F-ABC5-4AFE-B6D2-F51AAD52DED8}" srcOrd="1" destOrd="0" parTransId="{D9509AA7-2811-4C22-BB7C-EEB6CF727D39}" sibTransId="{4F8882A7-6362-44D6-8F19-C626B96313BC}"/>
    <dgm:cxn modelId="{D3863366-B018-4801-B2FB-2FE681D94195}" type="presOf" srcId="{DCCD232A-8324-435F-82D1-B32CC4C6B9E4}" destId="{3022DB20-86FD-44DF-8420-B671E12C6406}" srcOrd="0" destOrd="0" presId="urn:microsoft.com/office/officeart/2005/8/layout/hList1"/>
    <dgm:cxn modelId="{DA3C074F-4606-4CA3-938D-7E534EBC23F0}" srcId="{5725294F-1086-4140-B07E-6E40C5D4FD8A}" destId="{D5FB071C-1EBF-4186-9B67-6BC64FB82E27}" srcOrd="0" destOrd="0" parTransId="{B592424D-CE4F-4397-8EEA-6C329A712CF8}" sibTransId="{DEFC9EBF-9746-4A53-B678-30D3AC3F0F4F}"/>
    <dgm:cxn modelId="{24AB6551-CF08-4B5B-8A7F-5B7B02E5DFD0}" type="presOf" srcId="{D5FB071C-1EBF-4186-9B67-6BC64FB82E27}" destId="{DDB30CF4-0AB0-488E-AB2C-0E56898A79C9}" srcOrd="0" destOrd="0" presId="urn:microsoft.com/office/officeart/2005/8/layout/hList1"/>
    <dgm:cxn modelId="{B19FACC5-A2D3-4E3C-985E-14BC3568EB72}" srcId="{37D2E89A-2ABF-422E-BC7B-3B62BCEE71F7}" destId="{984D9E0A-8307-47E9-A63B-4BD541617F1E}" srcOrd="1" destOrd="0" parTransId="{E9788479-F52A-4230-97FD-F5AB4127A147}" sibTransId="{304679C3-1E9A-4B64-9FC2-F4B051E83BCA}"/>
    <dgm:cxn modelId="{92B8ABDC-DE53-42F8-8835-8B07EBE73154}" srcId="{984D9E0A-8307-47E9-A63B-4BD541617F1E}" destId="{DCCD232A-8324-435F-82D1-B32CC4C6B9E4}" srcOrd="0" destOrd="0" parTransId="{E3BA7799-D19D-426B-B1CA-1D4F09EB6EFE}" sibTransId="{4EABCF4A-7F91-4E35-B460-8006C14AB837}"/>
    <dgm:cxn modelId="{28D06DDD-0F23-46EF-AFAE-97C3AD190262}" srcId="{37D2E89A-2ABF-422E-BC7B-3B62BCEE71F7}" destId="{5725294F-1086-4140-B07E-6E40C5D4FD8A}" srcOrd="0" destOrd="0" parTransId="{58A3A51B-FD5A-49F7-B64E-502D5B4E8E97}" sibTransId="{11695FD2-D4BA-48E9-AD21-B9FFBAF054C3}"/>
    <dgm:cxn modelId="{5207C8E2-1AB7-4171-AB88-3AA4E9D6A060}" srcId="{984D9E0A-8307-47E9-A63B-4BD541617F1E}" destId="{6BE4E59B-1732-420F-B0F5-5E3D044A1F17}" srcOrd="2" destOrd="0" parTransId="{2910A442-C132-4E8B-868E-680F3391D136}" sibTransId="{87E2A6E5-B3DD-4052-906A-D840C19BCF70}"/>
    <dgm:cxn modelId="{C69C0CEE-0EBB-4F65-8377-716586DBF0C6}" type="presOf" srcId="{6BE4E59B-1732-420F-B0F5-5E3D044A1F17}" destId="{3022DB20-86FD-44DF-8420-B671E12C6406}" srcOrd="0" destOrd="2" presId="urn:microsoft.com/office/officeart/2005/8/layout/hList1"/>
    <dgm:cxn modelId="{19ED5E09-1EE9-4987-978C-577985F08CD4}" type="presParOf" srcId="{68612DD9-B042-4BDB-BB19-D59348D7323B}" destId="{A78BEC78-B043-42A7-94C1-DA9FC4FDCE52}" srcOrd="0" destOrd="0" presId="urn:microsoft.com/office/officeart/2005/8/layout/hList1"/>
    <dgm:cxn modelId="{A4481721-461B-49A6-A052-0F5FA5F19E36}" type="presParOf" srcId="{A78BEC78-B043-42A7-94C1-DA9FC4FDCE52}" destId="{D3895F03-C180-4A15-AFD4-AEED3F8F8DB4}" srcOrd="0" destOrd="0" presId="urn:microsoft.com/office/officeart/2005/8/layout/hList1"/>
    <dgm:cxn modelId="{A11E99E3-DEBB-4A8D-9A47-1B3E888C3C6B}" type="presParOf" srcId="{A78BEC78-B043-42A7-94C1-DA9FC4FDCE52}" destId="{DDB30CF4-0AB0-488E-AB2C-0E56898A79C9}" srcOrd="1" destOrd="0" presId="urn:microsoft.com/office/officeart/2005/8/layout/hList1"/>
    <dgm:cxn modelId="{D29A830C-3925-465E-97E0-3B765C7CC32C}" type="presParOf" srcId="{68612DD9-B042-4BDB-BB19-D59348D7323B}" destId="{D42DA1D3-B9A1-4120-A2D7-8BEAC709AC52}" srcOrd="1" destOrd="0" presId="urn:microsoft.com/office/officeart/2005/8/layout/hList1"/>
    <dgm:cxn modelId="{3F767E5D-D90F-43DB-86A5-B9B9737A1A22}" type="presParOf" srcId="{68612DD9-B042-4BDB-BB19-D59348D7323B}" destId="{7F4A2BF7-EE78-44A0-9CA3-DC432EFBF348}" srcOrd="2" destOrd="0" presId="urn:microsoft.com/office/officeart/2005/8/layout/hList1"/>
    <dgm:cxn modelId="{5CD5B8A7-4D59-47C9-81FA-C062533E66AD}" type="presParOf" srcId="{7F4A2BF7-EE78-44A0-9CA3-DC432EFBF348}" destId="{22272D0C-6E9D-412F-86DC-8297BCB5D835}" srcOrd="0" destOrd="0" presId="urn:microsoft.com/office/officeart/2005/8/layout/hList1"/>
    <dgm:cxn modelId="{AB38D177-5BF3-4815-8518-AA37F0350BD6}" type="presParOf" srcId="{7F4A2BF7-EE78-44A0-9CA3-DC432EFBF348}" destId="{3022DB20-86FD-44DF-8420-B671E12C64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B8F0E3-52F8-4BBE-BE56-477FE367D67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F2DD35-E36C-4273-B05B-DA3F9721F3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Pre-trained with a huge amount of data</a:t>
          </a:r>
        </a:p>
      </dgm:t>
    </dgm:pt>
    <dgm:pt modelId="{B37BFDC0-A7E8-4444-ABB6-578417CE911B}" type="parTrans" cxnId="{3D26D99F-69BE-4181-BD15-85824BC8BB99}">
      <dgm:prSet/>
      <dgm:spPr/>
      <dgm:t>
        <a:bodyPr/>
        <a:lstStyle/>
        <a:p>
          <a:endParaRPr lang="en-US"/>
        </a:p>
      </dgm:t>
    </dgm:pt>
    <dgm:pt modelId="{CF365E4F-5D1F-42D9-AE9A-091F7FDE36BB}" type="sibTrans" cxnId="{3D26D99F-69BE-4181-BD15-85824BC8BB99}">
      <dgm:prSet/>
      <dgm:spPr/>
      <dgm:t>
        <a:bodyPr/>
        <a:lstStyle/>
        <a:p>
          <a:endParaRPr lang="en-US"/>
        </a:p>
      </dgm:t>
    </dgm:pt>
    <dgm:pt modelId="{3CFF0950-6DF1-4139-9A67-7C3719C73F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General</a:t>
          </a:r>
        </a:p>
      </dgm:t>
    </dgm:pt>
    <dgm:pt modelId="{F98E984E-4E67-45DE-83C7-20F03CAB7FEB}" type="parTrans" cxnId="{8EFB0CD7-A19B-4F8E-BE11-2F8F768BC740}">
      <dgm:prSet/>
      <dgm:spPr/>
      <dgm:t>
        <a:bodyPr/>
        <a:lstStyle/>
        <a:p>
          <a:endParaRPr lang="en-US"/>
        </a:p>
      </dgm:t>
    </dgm:pt>
    <dgm:pt modelId="{03E86BED-4588-4B76-BB68-566F64F40E27}" type="sibTrans" cxnId="{8EFB0CD7-A19B-4F8E-BE11-2F8F768BC740}">
      <dgm:prSet/>
      <dgm:spPr/>
      <dgm:t>
        <a:bodyPr/>
        <a:lstStyle/>
        <a:p>
          <a:endParaRPr lang="en-US"/>
        </a:p>
      </dgm:t>
    </dgm:pt>
    <dgm:pt modelId="{7F8CB933-35FD-4586-93B5-4273DBE001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Adapting to different scenarios</a:t>
          </a:r>
        </a:p>
      </dgm:t>
    </dgm:pt>
    <dgm:pt modelId="{90466846-3E0A-4E52-9029-8A67060351AC}" type="parTrans" cxnId="{0345BA59-EEE7-4F69-83C5-1576CFDFFE42}">
      <dgm:prSet/>
      <dgm:spPr/>
      <dgm:t>
        <a:bodyPr/>
        <a:lstStyle/>
        <a:p>
          <a:endParaRPr lang="en-US"/>
        </a:p>
      </dgm:t>
    </dgm:pt>
    <dgm:pt modelId="{94B65324-A8B0-49CF-B4DB-A696662BD9CB}" type="sibTrans" cxnId="{0345BA59-EEE7-4F69-83C5-1576CFDFFE42}">
      <dgm:prSet/>
      <dgm:spPr/>
      <dgm:t>
        <a:bodyPr/>
        <a:lstStyle/>
        <a:p>
          <a:endParaRPr lang="en-US"/>
        </a:p>
      </dgm:t>
    </dgm:pt>
    <dgm:pt modelId="{88F3BE5B-7738-4B7C-9FEB-2F04609216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Self paced training</a:t>
          </a:r>
        </a:p>
      </dgm:t>
    </dgm:pt>
    <dgm:pt modelId="{35A58318-1C2F-4654-B130-6307E5588167}" type="parTrans" cxnId="{24D9B52E-6681-47BC-856D-42A463E60B7E}">
      <dgm:prSet/>
      <dgm:spPr/>
      <dgm:t>
        <a:bodyPr/>
        <a:lstStyle/>
        <a:p>
          <a:endParaRPr lang="en-US"/>
        </a:p>
      </dgm:t>
    </dgm:pt>
    <dgm:pt modelId="{A2DEB434-04FF-468E-992F-22CCA5E8C3E4}" type="sibTrans" cxnId="{24D9B52E-6681-47BC-856D-42A463E60B7E}">
      <dgm:prSet/>
      <dgm:spPr/>
      <dgm:t>
        <a:bodyPr/>
        <a:lstStyle/>
        <a:p>
          <a:endParaRPr lang="en-US"/>
        </a:p>
      </dgm:t>
    </dgm:pt>
    <dgm:pt modelId="{CD67EC88-C175-4C30-940B-F2F532525859}" type="pres">
      <dgm:prSet presAssocID="{86B8F0E3-52F8-4BBE-BE56-477FE367D67A}" presName="root" presStyleCnt="0">
        <dgm:presLayoutVars>
          <dgm:dir/>
          <dgm:resizeHandles val="exact"/>
        </dgm:presLayoutVars>
      </dgm:prSet>
      <dgm:spPr/>
    </dgm:pt>
    <dgm:pt modelId="{4AF73273-D057-4E7D-8AC9-1C28CCCF9ED6}" type="pres">
      <dgm:prSet presAssocID="{A4F2DD35-E36C-4273-B05B-DA3F9721F3FB}" presName="compNode" presStyleCnt="0"/>
      <dgm:spPr/>
    </dgm:pt>
    <dgm:pt modelId="{17D5E59D-D4A8-4028-838E-302C20ECADEA}" type="pres">
      <dgm:prSet presAssocID="{A4F2DD35-E36C-4273-B05B-DA3F9721F3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55AC771-7B00-4335-82FA-FC8D3C196344}" type="pres">
      <dgm:prSet presAssocID="{A4F2DD35-E36C-4273-B05B-DA3F9721F3FB}" presName="spaceRect" presStyleCnt="0"/>
      <dgm:spPr/>
    </dgm:pt>
    <dgm:pt modelId="{448A7B86-7E5F-4DC2-8330-FA226FA0CB2A}" type="pres">
      <dgm:prSet presAssocID="{A4F2DD35-E36C-4273-B05B-DA3F9721F3FB}" presName="textRect" presStyleLbl="revTx" presStyleIdx="0" presStyleCnt="4">
        <dgm:presLayoutVars>
          <dgm:chMax val="1"/>
          <dgm:chPref val="1"/>
        </dgm:presLayoutVars>
      </dgm:prSet>
      <dgm:spPr/>
    </dgm:pt>
    <dgm:pt modelId="{AA53DC00-1603-4780-B32A-72E143AAB92D}" type="pres">
      <dgm:prSet presAssocID="{CF365E4F-5D1F-42D9-AE9A-091F7FDE36BB}" presName="sibTrans" presStyleCnt="0"/>
      <dgm:spPr/>
    </dgm:pt>
    <dgm:pt modelId="{4FCD71E6-6B30-4BDE-A494-DEC3C6C795E5}" type="pres">
      <dgm:prSet presAssocID="{3CFF0950-6DF1-4139-9A67-7C3719C73FE5}" presName="compNode" presStyleCnt="0"/>
      <dgm:spPr/>
    </dgm:pt>
    <dgm:pt modelId="{8AB18997-5194-46FF-856E-1EA2F3BEF2A5}" type="pres">
      <dgm:prSet presAssocID="{3CFF0950-6DF1-4139-9A67-7C3719C73F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ing3Star"/>
        </a:ext>
      </dgm:extLst>
    </dgm:pt>
    <dgm:pt modelId="{B79A1339-595D-471B-AEBA-04AB6F64DA88}" type="pres">
      <dgm:prSet presAssocID="{3CFF0950-6DF1-4139-9A67-7C3719C73FE5}" presName="spaceRect" presStyleCnt="0"/>
      <dgm:spPr/>
    </dgm:pt>
    <dgm:pt modelId="{781BF557-9EA4-4A57-9F25-0E7EDEA80761}" type="pres">
      <dgm:prSet presAssocID="{3CFF0950-6DF1-4139-9A67-7C3719C73FE5}" presName="textRect" presStyleLbl="revTx" presStyleIdx="1" presStyleCnt="4">
        <dgm:presLayoutVars>
          <dgm:chMax val="1"/>
          <dgm:chPref val="1"/>
        </dgm:presLayoutVars>
      </dgm:prSet>
      <dgm:spPr/>
    </dgm:pt>
    <dgm:pt modelId="{F3A23BCD-5B27-4E57-9D69-BEF311355190}" type="pres">
      <dgm:prSet presAssocID="{03E86BED-4588-4B76-BB68-566F64F40E27}" presName="sibTrans" presStyleCnt="0"/>
      <dgm:spPr/>
    </dgm:pt>
    <dgm:pt modelId="{ADDBCD14-AC5E-4ADD-89A3-C57B68E94FD0}" type="pres">
      <dgm:prSet presAssocID="{7F8CB933-35FD-4586-93B5-4273DBE0014F}" presName="compNode" presStyleCnt="0"/>
      <dgm:spPr/>
    </dgm:pt>
    <dgm:pt modelId="{1AF488B1-CA2D-48DA-820B-2312DCD2A89F}" type="pres">
      <dgm:prSet presAssocID="{7F8CB933-35FD-4586-93B5-4273DBE001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81648A-78AD-462B-BF6C-0975D698D97F}" type="pres">
      <dgm:prSet presAssocID="{7F8CB933-35FD-4586-93B5-4273DBE0014F}" presName="spaceRect" presStyleCnt="0"/>
      <dgm:spPr/>
    </dgm:pt>
    <dgm:pt modelId="{5F0CCF96-AAC4-4755-ADD2-BDA69A1DC3DE}" type="pres">
      <dgm:prSet presAssocID="{7F8CB933-35FD-4586-93B5-4273DBE0014F}" presName="textRect" presStyleLbl="revTx" presStyleIdx="2" presStyleCnt="4">
        <dgm:presLayoutVars>
          <dgm:chMax val="1"/>
          <dgm:chPref val="1"/>
        </dgm:presLayoutVars>
      </dgm:prSet>
      <dgm:spPr/>
    </dgm:pt>
    <dgm:pt modelId="{E79FCADB-0177-4557-9F59-C00420470B30}" type="pres">
      <dgm:prSet presAssocID="{94B65324-A8B0-49CF-B4DB-A696662BD9CB}" presName="sibTrans" presStyleCnt="0"/>
      <dgm:spPr/>
    </dgm:pt>
    <dgm:pt modelId="{07180573-F848-4C98-8677-BB404E62B39A}" type="pres">
      <dgm:prSet presAssocID="{88F3BE5B-7738-4B7C-9FEB-2F046092162B}" presName="compNode" presStyleCnt="0"/>
      <dgm:spPr/>
    </dgm:pt>
    <dgm:pt modelId="{714D55B0-BEA4-407D-B3D7-136C8A9CF064}" type="pres">
      <dgm:prSet presAssocID="{88F3BE5B-7738-4B7C-9FEB-2F04609216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3519FE8-BEB5-45DA-95D5-4D2ADF06B35E}" type="pres">
      <dgm:prSet presAssocID="{88F3BE5B-7738-4B7C-9FEB-2F046092162B}" presName="spaceRect" presStyleCnt="0"/>
      <dgm:spPr/>
    </dgm:pt>
    <dgm:pt modelId="{6FE505B8-7213-42C1-A226-CED2DEB81F47}" type="pres">
      <dgm:prSet presAssocID="{88F3BE5B-7738-4B7C-9FEB-2F04609216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FE721A-12EB-4AD6-93DC-B383314BB81F}" type="presOf" srcId="{3CFF0950-6DF1-4139-9A67-7C3719C73FE5}" destId="{781BF557-9EA4-4A57-9F25-0E7EDEA80761}" srcOrd="0" destOrd="0" presId="urn:microsoft.com/office/officeart/2018/2/layout/IconLabelList"/>
    <dgm:cxn modelId="{250FA721-9C35-49C0-9B38-423B73A8275B}" type="presOf" srcId="{A4F2DD35-E36C-4273-B05B-DA3F9721F3FB}" destId="{448A7B86-7E5F-4DC2-8330-FA226FA0CB2A}" srcOrd="0" destOrd="0" presId="urn:microsoft.com/office/officeart/2018/2/layout/IconLabelList"/>
    <dgm:cxn modelId="{24D9B52E-6681-47BC-856D-42A463E60B7E}" srcId="{86B8F0E3-52F8-4BBE-BE56-477FE367D67A}" destId="{88F3BE5B-7738-4B7C-9FEB-2F046092162B}" srcOrd="3" destOrd="0" parTransId="{35A58318-1C2F-4654-B130-6307E5588167}" sibTransId="{A2DEB434-04FF-468E-992F-22CCA5E8C3E4}"/>
    <dgm:cxn modelId="{75215633-3A3B-4193-BCA1-B2495A54C8DC}" type="presOf" srcId="{7F8CB933-35FD-4586-93B5-4273DBE0014F}" destId="{5F0CCF96-AAC4-4755-ADD2-BDA69A1DC3DE}" srcOrd="0" destOrd="0" presId="urn:microsoft.com/office/officeart/2018/2/layout/IconLabelList"/>
    <dgm:cxn modelId="{0345BA59-EEE7-4F69-83C5-1576CFDFFE42}" srcId="{86B8F0E3-52F8-4BBE-BE56-477FE367D67A}" destId="{7F8CB933-35FD-4586-93B5-4273DBE0014F}" srcOrd="2" destOrd="0" parTransId="{90466846-3E0A-4E52-9029-8A67060351AC}" sibTransId="{94B65324-A8B0-49CF-B4DB-A696662BD9CB}"/>
    <dgm:cxn modelId="{3D26D99F-69BE-4181-BD15-85824BC8BB99}" srcId="{86B8F0E3-52F8-4BBE-BE56-477FE367D67A}" destId="{A4F2DD35-E36C-4273-B05B-DA3F9721F3FB}" srcOrd="0" destOrd="0" parTransId="{B37BFDC0-A7E8-4444-ABB6-578417CE911B}" sibTransId="{CF365E4F-5D1F-42D9-AE9A-091F7FDE36BB}"/>
    <dgm:cxn modelId="{BA14E7B7-1247-4F56-B7CD-64212B17856E}" type="presOf" srcId="{88F3BE5B-7738-4B7C-9FEB-2F046092162B}" destId="{6FE505B8-7213-42C1-A226-CED2DEB81F47}" srcOrd="0" destOrd="0" presId="urn:microsoft.com/office/officeart/2018/2/layout/IconLabelList"/>
    <dgm:cxn modelId="{4A8621CC-1F5B-49C8-8CE1-EA0B4E69EDF4}" type="presOf" srcId="{86B8F0E3-52F8-4BBE-BE56-477FE367D67A}" destId="{CD67EC88-C175-4C30-940B-F2F532525859}" srcOrd="0" destOrd="0" presId="urn:microsoft.com/office/officeart/2018/2/layout/IconLabelList"/>
    <dgm:cxn modelId="{8EFB0CD7-A19B-4F8E-BE11-2F8F768BC740}" srcId="{86B8F0E3-52F8-4BBE-BE56-477FE367D67A}" destId="{3CFF0950-6DF1-4139-9A67-7C3719C73FE5}" srcOrd="1" destOrd="0" parTransId="{F98E984E-4E67-45DE-83C7-20F03CAB7FEB}" sibTransId="{03E86BED-4588-4B76-BB68-566F64F40E27}"/>
    <dgm:cxn modelId="{4637E1F7-E3F1-405C-821B-8B86FD1DB949}" type="presParOf" srcId="{CD67EC88-C175-4C30-940B-F2F532525859}" destId="{4AF73273-D057-4E7D-8AC9-1C28CCCF9ED6}" srcOrd="0" destOrd="0" presId="urn:microsoft.com/office/officeart/2018/2/layout/IconLabelList"/>
    <dgm:cxn modelId="{BEFE2C46-A255-4EE9-B43E-8C7949182BB2}" type="presParOf" srcId="{4AF73273-D057-4E7D-8AC9-1C28CCCF9ED6}" destId="{17D5E59D-D4A8-4028-838E-302C20ECADEA}" srcOrd="0" destOrd="0" presId="urn:microsoft.com/office/officeart/2018/2/layout/IconLabelList"/>
    <dgm:cxn modelId="{BAD75E34-551A-4A03-A2F4-F45B637B1D08}" type="presParOf" srcId="{4AF73273-D057-4E7D-8AC9-1C28CCCF9ED6}" destId="{B55AC771-7B00-4335-82FA-FC8D3C196344}" srcOrd="1" destOrd="0" presId="urn:microsoft.com/office/officeart/2018/2/layout/IconLabelList"/>
    <dgm:cxn modelId="{92DD8101-1D6C-4834-A14D-D6E2B9DE208F}" type="presParOf" srcId="{4AF73273-D057-4E7D-8AC9-1C28CCCF9ED6}" destId="{448A7B86-7E5F-4DC2-8330-FA226FA0CB2A}" srcOrd="2" destOrd="0" presId="urn:microsoft.com/office/officeart/2018/2/layout/IconLabelList"/>
    <dgm:cxn modelId="{CF503060-39C1-49C8-9406-A969E1268D7B}" type="presParOf" srcId="{CD67EC88-C175-4C30-940B-F2F532525859}" destId="{AA53DC00-1603-4780-B32A-72E143AAB92D}" srcOrd="1" destOrd="0" presId="urn:microsoft.com/office/officeart/2018/2/layout/IconLabelList"/>
    <dgm:cxn modelId="{273FFA5C-13BB-4DE1-AFA8-30DAEE7570AD}" type="presParOf" srcId="{CD67EC88-C175-4C30-940B-F2F532525859}" destId="{4FCD71E6-6B30-4BDE-A494-DEC3C6C795E5}" srcOrd="2" destOrd="0" presId="urn:microsoft.com/office/officeart/2018/2/layout/IconLabelList"/>
    <dgm:cxn modelId="{07A1CB27-2075-4390-9366-245F3EBBD20F}" type="presParOf" srcId="{4FCD71E6-6B30-4BDE-A494-DEC3C6C795E5}" destId="{8AB18997-5194-46FF-856E-1EA2F3BEF2A5}" srcOrd="0" destOrd="0" presId="urn:microsoft.com/office/officeart/2018/2/layout/IconLabelList"/>
    <dgm:cxn modelId="{8E9790A4-D812-4B12-8BE5-BB3C80E3C642}" type="presParOf" srcId="{4FCD71E6-6B30-4BDE-A494-DEC3C6C795E5}" destId="{B79A1339-595D-471B-AEBA-04AB6F64DA88}" srcOrd="1" destOrd="0" presId="urn:microsoft.com/office/officeart/2018/2/layout/IconLabelList"/>
    <dgm:cxn modelId="{1747950A-246B-422A-9210-7D1AAA6DB2D5}" type="presParOf" srcId="{4FCD71E6-6B30-4BDE-A494-DEC3C6C795E5}" destId="{781BF557-9EA4-4A57-9F25-0E7EDEA80761}" srcOrd="2" destOrd="0" presId="urn:microsoft.com/office/officeart/2018/2/layout/IconLabelList"/>
    <dgm:cxn modelId="{EE6D6788-395D-4717-B671-A4A2D2D569E7}" type="presParOf" srcId="{CD67EC88-C175-4C30-940B-F2F532525859}" destId="{F3A23BCD-5B27-4E57-9D69-BEF311355190}" srcOrd="3" destOrd="0" presId="urn:microsoft.com/office/officeart/2018/2/layout/IconLabelList"/>
    <dgm:cxn modelId="{D8329BE9-54D0-4EDE-803E-BF039A5AE9B3}" type="presParOf" srcId="{CD67EC88-C175-4C30-940B-F2F532525859}" destId="{ADDBCD14-AC5E-4ADD-89A3-C57B68E94FD0}" srcOrd="4" destOrd="0" presId="urn:microsoft.com/office/officeart/2018/2/layout/IconLabelList"/>
    <dgm:cxn modelId="{D87A28FF-CE8C-44A9-8A1F-A26705E60DC5}" type="presParOf" srcId="{ADDBCD14-AC5E-4ADD-89A3-C57B68E94FD0}" destId="{1AF488B1-CA2D-48DA-820B-2312DCD2A89F}" srcOrd="0" destOrd="0" presId="urn:microsoft.com/office/officeart/2018/2/layout/IconLabelList"/>
    <dgm:cxn modelId="{D5C1683A-56B3-467B-9F92-DC6E3B8D27C8}" type="presParOf" srcId="{ADDBCD14-AC5E-4ADD-89A3-C57B68E94FD0}" destId="{2481648A-78AD-462B-BF6C-0975D698D97F}" srcOrd="1" destOrd="0" presId="urn:microsoft.com/office/officeart/2018/2/layout/IconLabelList"/>
    <dgm:cxn modelId="{7641284F-36B1-4D32-BA3A-38A58BB2F47A}" type="presParOf" srcId="{ADDBCD14-AC5E-4ADD-89A3-C57B68E94FD0}" destId="{5F0CCF96-AAC4-4755-ADD2-BDA69A1DC3DE}" srcOrd="2" destOrd="0" presId="urn:microsoft.com/office/officeart/2018/2/layout/IconLabelList"/>
    <dgm:cxn modelId="{52E20F12-03A4-4055-869B-B9EE23520AEE}" type="presParOf" srcId="{CD67EC88-C175-4C30-940B-F2F532525859}" destId="{E79FCADB-0177-4557-9F59-C00420470B30}" srcOrd="5" destOrd="0" presId="urn:microsoft.com/office/officeart/2018/2/layout/IconLabelList"/>
    <dgm:cxn modelId="{152F5693-4A26-4D08-A456-74A04EE3DCB0}" type="presParOf" srcId="{CD67EC88-C175-4C30-940B-F2F532525859}" destId="{07180573-F848-4C98-8677-BB404E62B39A}" srcOrd="6" destOrd="0" presId="urn:microsoft.com/office/officeart/2018/2/layout/IconLabelList"/>
    <dgm:cxn modelId="{A2F9B876-119F-4C28-A975-ABBFCC17B967}" type="presParOf" srcId="{07180573-F848-4C98-8677-BB404E62B39A}" destId="{714D55B0-BEA4-407D-B3D7-136C8A9CF064}" srcOrd="0" destOrd="0" presId="urn:microsoft.com/office/officeart/2018/2/layout/IconLabelList"/>
    <dgm:cxn modelId="{02345F31-D0B3-4ABF-BD78-9CDD6EE52D66}" type="presParOf" srcId="{07180573-F848-4C98-8677-BB404E62B39A}" destId="{B3519FE8-BEB5-45DA-95D5-4D2ADF06B35E}" srcOrd="1" destOrd="0" presId="urn:microsoft.com/office/officeart/2018/2/layout/IconLabelList"/>
    <dgm:cxn modelId="{5DE31F18-D4C3-4DF2-A13F-B10D12E30810}" type="presParOf" srcId="{07180573-F848-4C98-8677-BB404E62B39A}" destId="{6FE505B8-7213-42C1-A226-CED2DEB81F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B8F0E3-52F8-4BBE-BE56-477FE367D67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F2DD35-E36C-4273-B05B-DA3F9721F3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Pre-trained with a huge amount of data</a:t>
          </a:r>
        </a:p>
      </dgm:t>
    </dgm:pt>
    <dgm:pt modelId="{B37BFDC0-A7E8-4444-ABB6-578417CE911B}" type="parTrans" cxnId="{3D26D99F-69BE-4181-BD15-85824BC8BB99}">
      <dgm:prSet/>
      <dgm:spPr/>
      <dgm:t>
        <a:bodyPr/>
        <a:lstStyle/>
        <a:p>
          <a:endParaRPr lang="en-US"/>
        </a:p>
      </dgm:t>
    </dgm:pt>
    <dgm:pt modelId="{CF365E4F-5D1F-42D9-AE9A-091F7FDE36BB}" type="sibTrans" cxnId="{3D26D99F-69BE-4181-BD15-85824BC8BB99}">
      <dgm:prSet/>
      <dgm:spPr/>
      <dgm:t>
        <a:bodyPr/>
        <a:lstStyle/>
        <a:p>
          <a:endParaRPr lang="en-US"/>
        </a:p>
      </dgm:t>
    </dgm:pt>
    <dgm:pt modelId="{3CFF0950-6DF1-4139-9A67-7C3719C73F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General</a:t>
          </a:r>
        </a:p>
      </dgm:t>
    </dgm:pt>
    <dgm:pt modelId="{F98E984E-4E67-45DE-83C7-20F03CAB7FEB}" type="parTrans" cxnId="{8EFB0CD7-A19B-4F8E-BE11-2F8F768BC740}">
      <dgm:prSet/>
      <dgm:spPr/>
      <dgm:t>
        <a:bodyPr/>
        <a:lstStyle/>
        <a:p>
          <a:endParaRPr lang="en-US"/>
        </a:p>
      </dgm:t>
    </dgm:pt>
    <dgm:pt modelId="{03E86BED-4588-4B76-BB68-566F64F40E27}" type="sibTrans" cxnId="{8EFB0CD7-A19B-4F8E-BE11-2F8F768BC740}">
      <dgm:prSet/>
      <dgm:spPr/>
      <dgm:t>
        <a:bodyPr/>
        <a:lstStyle/>
        <a:p>
          <a:endParaRPr lang="en-US"/>
        </a:p>
      </dgm:t>
    </dgm:pt>
    <dgm:pt modelId="{7F8CB933-35FD-4586-93B5-4273DBE001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Adapting to different scenarios</a:t>
          </a:r>
        </a:p>
      </dgm:t>
    </dgm:pt>
    <dgm:pt modelId="{90466846-3E0A-4E52-9029-8A67060351AC}" type="parTrans" cxnId="{0345BA59-EEE7-4F69-83C5-1576CFDFFE42}">
      <dgm:prSet/>
      <dgm:spPr/>
      <dgm:t>
        <a:bodyPr/>
        <a:lstStyle/>
        <a:p>
          <a:endParaRPr lang="en-US"/>
        </a:p>
      </dgm:t>
    </dgm:pt>
    <dgm:pt modelId="{94B65324-A8B0-49CF-B4DB-A696662BD9CB}" type="sibTrans" cxnId="{0345BA59-EEE7-4F69-83C5-1576CFDFFE42}">
      <dgm:prSet/>
      <dgm:spPr/>
      <dgm:t>
        <a:bodyPr/>
        <a:lstStyle/>
        <a:p>
          <a:endParaRPr lang="en-US"/>
        </a:p>
      </dgm:t>
    </dgm:pt>
    <dgm:pt modelId="{88F3BE5B-7738-4B7C-9FEB-2F04609216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Self paced training</a:t>
          </a:r>
        </a:p>
      </dgm:t>
    </dgm:pt>
    <dgm:pt modelId="{35A58318-1C2F-4654-B130-6307E5588167}" type="parTrans" cxnId="{24D9B52E-6681-47BC-856D-42A463E60B7E}">
      <dgm:prSet/>
      <dgm:spPr/>
      <dgm:t>
        <a:bodyPr/>
        <a:lstStyle/>
        <a:p>
          <a:endParaRPr lang="en-US"/>
        </a:p>
      </dgm:t>
    </dgm:pt>
    <dgm:pt modelId="{A2DEB434-04FF-468E-992F-22CCA5E8C3E4}" type="sibTrans" cxnId="{24D9B52E-6681-47BC-856D-42A463E60B7E}">
      <dgm:prSet/>
      <dgm:spPr/>
      <dgm:t>
        <a:bodyPr/>
        <a:lstStyle/>
        <a:p>
          <a:endParaRPr lang="en-US"/>
        </a:p>
      </dgm:t>
    </dgm:pt>
    <dgm:pt modelId="{CD67EC88-C175-4C30-940B-F2F532525859}" type="pres">
      <dgm:prSet presAssocID="{86B8F0E3-52F8-4BBE-BE56-477FE367D67A}" presName="root" presStyleCnt="0">
        <dgm:presLayoutVars>
          <dgm:dir/>
          <dgm:resizeHandles val="exact"/>
        </dgm:presLayoutVars>
      </dgm:prSet>
      <dgm:spPr/>
    </dgm:pt>
    <dgm:pt modelId="{4AF73273-D057-4E7D-8AC9-1C28CCCF9ED6}" type="pres">
      <dgm:prSet presAssocID="{A4F2DD35-E36C-4273-B05B-DA3F9721F3FB}" presName="compNode" presStyleCnt="0"/>
      <dgm:spPr/>
    </dgm:pt>
    <dgm:pt modelId="{17D5E59D-D4A8-4028-838E-302C20ECADEA}" type="pres">
      <dgm:prSet presAssocID="{A4F2DD35-E36C-4273-B05B-DA3F9721F3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55AC771-7B00-4335-82FA-FC8D3C196344}" type="pres">
      <dgm:prSet presAssocID="{A4F2DD35-E36C-4273-B05B-DA3F9721F3FB}" presName="spaceRect" presStyleCnt="0"/>
      <dgm:spPr/>
    </dgm:pt>
    <dgm:pt modelId="{448A7B86-7E5F-4DC2-8330-FA226FA0CB2A}" type="pres">
      <dgm:prSet presAssocID="{A4F2DD35-E36C-4273-B05B-DA3F9721F3FB}" presName="textRect" presStyleLbl="revTx" presStyleIdx="0" presStyleCnt="4">
        <dgm:presLayoutVars>
          <dgm:chMax val="1"/>
          <dgm:chPref val="1"/>
        </dgm:presLayoutVars>
      </dgm:prSet>
      <dgm:spPr/>
    </dgm:pt>
    <dgm:pt modelId="{AA53DC00-1603-4780-B32A-72E143AAB92D}" type="pres">
      <dgm:prSet presAssocID="{CF365E4F-5D1F-42D9-AE9A-091F7FDE36BB}" presName="sibTrans" presStyleCnt="0"/>
      <dgm:spPr/>
    </dgm:pt>
    <dgm:pt modelId="{4FCD71E6-6B30-4BDE-A494-DEC3C6C795E5}" type="pres">
      <dgm:prSet presAssocID="{3CFF0950-6DF1-4139-9A67-7C3719C73FE5}" presName="compNode" presStyleCnt="0"/>
      <dgm:spPr/>
    </dgm:pt>
    <dgm:pt modelId="{8AB18997-5194-46FF-856E-1EA2F3BEF2A5}" type="pres">
      <dgm:prSet presAssocID="{3CFF0950-6DF1-4139-9A67-7C3719C73F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ing3Star"/>
        </a:ext>
      </dgm:extLst>
    </dgm:pt>
    <dgm:pt modelId="{B79A1339-595D-471B-AEBA-04AB6F64DA88}" type="pres">
      <dgm:prSet presAssocID="{3CFF0950-6DF1-4139-9A67-7C3719C73FE5}" presName="spaceRect" presStyleCnt="0"/>
      <dgm:spPr/>
    </dgm:pt>
    <dgm:pt modelId="{781BF557-9EA4-4A57-9F25-0E7EDEA80761}" type="pres">
      <dgm:prSet presAssocID="{3CFF0950-6DF1-4139-9A67-7C3719C73FE5}" presName="textRect" presStyleLbl="revTx" presStyleIdx="1" presStyleCnt="4">
        <dgm:presLayoutVars>
          <dgm:chMax val="1"/>
          <dgm:chPref val="1"/>
        </dgm:presLayoutVars>
      </dgm:prSet>
      <dgm:spPr/>
    </dgm:pt>
    <dgm:pt modelId="{F3A23BCD-5B27-4E57-9D69-BEF311355190}" type="pres">
      <dgm:prSet presAssocID="{03E86BED-4588-4B76-BB68-566F64F40E27}" presName="sibTrans" presStyleCnt="0"/>
      <dgm:spPr/>
    </dgm:pt>
    <dgm:pt modelId="{ADDBCD14-AC5E-4ADD-89A3-C57B68E94FD0}" type="pres">
      <dgm:prSet presAssocID="{7F8CB933-35FD-4586-93B5-4273DBE0014F}" presName="compNode" presStyleCnt="0"/>
      <dgm:spPr/>
    </dgm:pt>
    <dgm:pt modelId="{1AF488B1-CA2D-48DA-820B-2312DCD2A89F}" type="pres">
      <dgm:prSet presAssocID="{7F8CB933-35FD-4586-93B5-4273DBE001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81648A-78AD-462B-BF6C-0975D698D97F}" type="pres">
      <dgm:prSet presAssocID="{7F8CB933-35FD-4586-93B5-4273DBE0014F}" presName="spaceRect" presStyleCnt="0"/>
      <dgm:spPr/>
    </dgm:pt>
    <dgm:pt modelId="{5F0CCF96-AAC4-4755-ADD2-BDA69A1DC3DE}" type="pres">
      <dgm:prSet presAssocID="{7F8CB933-35FD-4586-93B5-4273DBE0014F}" presName="textRect" presStyleLbl="revTx" presStyleIdx="2" presStyleCnt="4">
        <dgm:presLayoutVars>
          <dgm:chMax val="1"/>
          <dgm:chPref val="1"/>
        </dgm:presLayoutVars>
      </dgm:prSet>
      <dgm:spPr/>
    </dgm:pt>
    <dgm:pt modelId="{E79FCADB-0177-4557-9F59-C00420470B30}" type="pres">
      <dgm:prSet presAssocID="{94B65324-A8B0-49CF-B4DB-A696662BD9CB}" presName="sibTrans" presStyleCnt="0"/>
      <dgm:spPr/>
    </dgm:pt>
    <dgm:pt modelId="{07180573-F848-4C98-8677-BB404E62B39A}" type="pres">
      <dgm:prSet presAssocID="{88F3BE5B-7738-4B7C-9FEB-2F046092162B}" presName="compNode" presStyleCnt="0"/>
      <dgm:spPr/>
    </dgm:pt>
    <dgm:pt modelId="{714D55B0-BEA4-407D-B3D7-136C8A9CF064}" type="pres">
      <dgm:prSet presAssocID="{88F3BE5B-7738-4B7C-9FEB-2F04609216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3519FE8-BEB5-45DA-95D5-4D2ADF06B35E}" type="pres">
      <dgm:prSet presAssocID="{88F3BE5B-7738-4B7C-9FEB-2F046092162B}" presName="spaceRect" presStyleCnt="0"/>
      <dgm:spPr/>
    </dgm:pt>
    <dgm:pt modelId="{6FE505B8-7213-42C1-A226-CED2DEB81F47}" type="pres">
      <dgm:prSet presAssocID="{88F3BE5B-7738-4B7C-9FEB-2F04609216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FE721A-12EB-4AD6-93DC-B383314BB81F}" type="presOf" srcId="{3CFF0950-6DF1-4139-9A67-7C3719C73FE5}" destId="{781BF557-9EA4-4A57-9F25-0E7EDEA80761}" srcOrd="0" destOrd="0" presId="urn:microsoft.com/office/officeart/2018/2/layout/IconLabelList"/>
    <dgm:cxn modelId="{250FA721-9C35-49C0-9B38-423B73A8275B}" type="presOf" srcId="{A4F2DD35-E36C-4273-B05B-DA3F9721F3FB}" destId="{448A7B86-7E5F-4DC2-8330-FA226FA0CB2A}" srcOrd="0" destOrd="0" presId="urn:microsoft.com/office/officeart/2018/2/layout/IconLabelList"/>
    <dgm:cxn modelId="{24D9B52E-6681-47BC-856D-42A463E60B7E}" srcId="{86B8F0E3-52F8-4BBE-BE56-477FE367D67A}" destId="{88F3BE5B-7738-4B7C-9FEB-2F046092162B}" srcOrd="3" destOrd="0" parTransId="{35A58318-1C2F-4654-B130-6307E5588167}" sibTransId="{A2DEB434-04FF-468E-992F-22CCA5E8C3E4}"/>
    <dgm:cxn modelId="{75215633-3A3B-4193-BCA1-B2495A54C8DC}" type="presOf" srcId="{7F8CB933-35FD-4586-93B5-4273DBE0014F}" destId="{5F0CCF96-AAC4-4755-ADD2-BDA69A1DC3DE}" srcOrd="0" destOrd="0" presId="urn:microsoft.com/office/officeart/2018/2/layout/IconLabelList"/>
    <dgm:cxn modelId="{0345BA59-EEE7-4F69-83C5-1576CFDFFE42}" srcId="{86B8F0E3-52F8-4BBE-BE56-477FE367D67A}" destId="{7F8CB933-35FD-4586-93B5-4273DBE0014F}" srcOrd="2" destOrd="0" parTransId="{90466846-3E0A-4E52-9029-8A67060351AC}" sibTransId="{94B65324-A8B0-49CF-B4DB-A696662BD9CB}"/>
    <dgm:cxn modelId="{3D26D99F-69BE-4181-BD15-85824BC8BB99}" srcId="{86B8F0E3-52F8-4BBE-BE56-477FE367D67A}" destId="{A4F2DD35-E36C-4273-B05B-DA3F9721F3FB}" srcOrd="0" destOrd="0" parTransId="{B37BFDC0-A7E8-4444-ABB6-578417CE911B}" sibTransId="{CF365E4F-5D1F-42D9-AE9A-091F7FDE36BB}"/>
    <dgm:cxn modelId="{BA14E7B7-1247-4F56-B7CD-64212B17856E}" type="presOf" srcId="{88F3BE5B-7738-4B7C-9FEB-2F046092162B}" destId="{6FE505B8-7213-42C1-A226-CED2DEB81F47}" srcOrd="0" destOrd="0" presId="urn:microsoft.com/office/officeart/2018/2/layout/IconLabelList"/>
    <dgm:cxn modelId="{4A8621CC-1F5B-49C8-8CE1-EA0B4E69EDF4}" type="presOf" srcId="{86B8F0E3-52F8-4BBE-BE56-477FE367D67A}" destId="{CD67EC88-C175-4C30-940B-F2F532525859}" srcOrd="0" destOrd="0" presId="urn:microsoft.com/office/officeart/2018/2/layout/IconLabelList"/>
    <dgm:cxn modelId="{8EFB0CD7-A19B-4F8E-BE11-2F8F768BC740}" srcId="{86B8F0E3-52F8-4BBE-BE56-477FE367D67A}" destId="{3CFF0950-6DF1-4139-9A67-7C3719C73FE5}" srcOrd="1" destOrd="0" parTransId="{F98E984E-4E67-45DE-83C7-20F03CAB7FEB}" sibTransId="{03E86BED-4588-4B76-BB68-566F64F40E27}"/>
    <dgm:cxn modelId="{4637E1F7-E3F1-405C-821B-8B86FD1DB949}" type="presParOf" srcId="{CD67EC88-C175-4C30-940B-F2F532525859}" destId="{4AF73273-D057-4E7D-8AC9-1C28CCCF9ED6}" srcOrd="0" destOrd="0" presId="urn:microsoft.com/office/officeart/2018/2/layout/IconLabelList"/>
    <dgm:cxn modelId="{BEFE2C46-A255-4EE9-B43E-8C7949182BB2}" type="presParOf" srcId="{4AF73273-D057-4E7D-8AC9-1C28CCCF9ED6}" destId="{17D5E59D-D4A8-4028-838E-302C20ECADEA}" srcOrd="0" destOrd="0" presId="urn:microsoft.com/office/officeart/2018/2/layout/IconLabelList"/>
    <dgm:cxn modelId="{BAD75E34-551A-4A03-A2F4-F45B637B1D08}" type="presParOf" srcId="{4AF73273-D057-4E7D-8AC9-1C28CCCF9ED6}" destId="{B55AC771-7B00-4335-82FA-FC8D3C196344}" srcOrd="1" destOrd="0" presId="urn:microsoft.com/office/officeart/2018/2/layout/IconLabelList"/>
    <dgm:cxn modelId="{92DD8101-1D6C-4834-A14D-D6E2B9DE208F}" type="presParOf" srcId="{4AF73273-D057-4E7D-8AC9-1C28CCCF9ED6}" destId="{448A7B86-7E5F-4DC2-8330-FA226FA0CB2A}" srcOrd="2" destOrd="0" presId="urn:microsoft.com/office/officeart/2018/2/layout/IconLabelList"/>
    <dgm:cxn modelId="{CF503060-39C1-49C8-9406-A969E1268D7B}" type="presParOf" srcId="{CD67EC88-C175-4C30-940B-F2F532525859}" destId="{AA53DC00-1603-4780-B32A-72E143AAB92D}" srcOrd="1" destOrd="0" presId="urn:microsoft.com/office/officeart/2018/2/layout/IconLabelList"/>
    <dgm:cxn modelId="{273FFA5C-13BB-4DE1-AFA8-30DAEE7570AD}" type="presParOf" srcId="{CD67EC88-C175-4C30-940B-F2F532525859}" destId="{4FCD71E6-6B30-4BDE-A494-DEC3C6C795E5}" srcOrd="2" destOrd="0" presId="urn:microsoft.com/office/officeart/2018/2/layout/IconLabelList"/>
    <dgm:cxn modelId="{07A1CB27-2075-4390-9366-245F3EBBD20F}" type="presParOf" srcId="{4FCD71E6-6B30-4BDE-A494-DEC3C6C795E5}" destId="{8AB18997-5194-46FF-856E-1EA2F3BEF2A5}" srcOrd="0" destOrd="0" presId="urn:microsoft.com/office/officeart/2018/2/layout/IconLabelList"/>
    <dgm:cxn modelId="{8E9790A4-D812-4B12-8BE5-BB3C80E3C642}" type="presParOf" srcId="{4FCD71E6-6B30-4BDE-A494-DEC3C6C795E5}" destId="{B79A1339-595D-471B-AEBA-04AB6F64DA88}" srcOrd="1" destOrd="0" presId="urn:microsoft.com/office/officeart/2018/2/layout/IconLabelList"/>
    <dgm:cxn modelId="{1747950A-246B-422A-9210-7D1AAA6DB2D5}" type="presParOf" srcId="{4FCD71E6-6B30-4BDE-A494-DEC3C6C795E5}" destId="{781BF557-9EA4-4A57-9F25-0E7EDEA80761}" srcOrd="2" destOrd="0" presId="urn:microsoft.com/office/officeart/2018/2/layout/IconLabelList"/>
    <dgm:cxn modelId="{EE6D6788-395D-4717-B671-A4A2D2D569E7}" type="presParOf" srcId="{CD67EC88-C175-4C30-940B-F2F532525859}" destId="{F3A23BCD-5B27-4E57-9D69-BEF311355190}" srcOrd="3" destOrd="0" presId="urn:microsoft.com/office/officeart/2018/2/layout/IconLabelList"/>
    <dgm:cxn modelId="{D8329BE9-54D0-4EDE-803E-BF039A5AE9B3}" type="presParOf" srcId="{CD67EC88-C175-4C30-940B-F2F532525859}" destId="{ADDBCD14-AC5E-4ADD-89A3-C57B68E94FD0}" srcOrd="4" destOrd="0" presId="urn:microsoft.com/office/officeart/2018/2/layout/IconLabelList"/>
    <dgm:cxn modelId="{D87A28FF-CE8C-44A9-8A1F-A26705E60DC5}" type="presParOf" srcId="{ADDBCD14-AC5E-4ADD-89A3-C57B68E94FD0}" destId="{1AF488B1-CA2D-48DA-820B-2312DCD2A89F}" srcOrd="0" destOrd="0" presId="urn:microsoft.com/office/officeart/2018/2/layout/IconLabelList"/>
    <dgm:cxn modelId="{D5C1683A-56B3-467B-9F92-DC6E3B8D27C8}" type="presParOf" srcId="{ADDBCD14-AC5E-4ADD-89A3-C57B68E94FD0}" destId="{2481648A-78AD-462B-BF6C-0975D698D97F}" srcOrd="1" destOrd="0" presId="urn:microsoft.com/office/officeart/2018/2/layout/IconLabelList"/>
    <dgm:cxn modelId="{7641284F-36B1-4D32-BA3A-38A58BB2F47A}" type="presParOf" srcId="{ADDBCD14-AC5E-4ADD-89A3-C57B68E94FD0}" destId="{5F0CCF96-AAC4-4755-ADD2-BDA69A1DC3DE}" srcOrd="2" destOrd="0" presId="urn:microsoft.com/office/officeart/2018/2/layout/IconLabelList"/>
    <dgm:cxn modelId="{52E20F12-03A4-4055-869B-B9EE23520AEE}" type="presParOf" srcId="{CD67EC88-C175-4C30-940B-F2F532525859}" destId="{E79FCADB-0177-4557-9F59-C00420470B30}" srcOrd="5" destOrd="0" presId="urn:microsoft.com/office/officeart/2018/2/layout/IconLabelList"/>
    <dgm:cxn modelId="{152F5693-4A26-4D08-A456-74A04EE3DCB0}" type="presParOf" srcId="{CD67EC88-C175-4C30-940B-F2F532525859}" destId="{07180573-F848-4C98-8677-BB404E62B39A}" srcOrd="6" destOrd="0" presId="urn:microsoft.com/office/officeart/2018/2/layout/IconLabelList"/>
    <dgm:cxn modelId="{A2F9B876-119F-4C28-A975-ABBFCC17B967}" type="presParOf" srcId="{07180573-F848-4C98-8677-BB404E62B39A}" destId="{714D55B0-BEA4-407D-B3D7-136C8A9CF064}" srcOrd="0" destOrd="0" presId="urn:microsoft.com/office/officeart/2018/2/layout/IconLabelList"/>
    <dgm:cxn modelId="{02345F31-D0B3-4ABF-BD78-9CDD6EE52D66}" type="presParOf" srcId="{07180573-F848-4C98-8677-BB404E62B39A}" destId="{B3519FE8-BEB5-45DA-95D5-4D2ADF06B35E}" srcOrd="1" destOrd="0" presId="urn:microsoft.com/office/officeart/2018/2/layout/IconLabelList"/>
    <dgm:cxn modelId="{5DE31F18-D4C3-4DF2-A13F-B10D12E30810}" type="presParOf" srcId="{07180573-F848-4C98-8677-BB404E62B39A}" destId="{6FE505B8-7213-42C1-A226-CED2DEB81F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531670-F81A-455A-905A-79B31EE796C6}" type="doc">
      <dgm:prSet loTypeId="urn:microsoft.com/office/officeart/2005/8/layout/v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AC2A67D2-918C-4789-88C5-432E7A6C3E4B}">
      <dgm:prSet phldrT="[Text]"/>
      <dgm:spPr/>
      <dgm:t>
        <a:bodyPr/>
        <a:lstStyle/>
        <a:p>
          <a:pPr algn="ctr"/>
          <a:r>
            <a:rPr lang="en-US" dirty="0"/>
            <a:t>Text</a:t>
          </a:r>
          <a:endParaRPr lang="LID4096" dirty="0"/>
        </a:p>
      </dgm:t>
    </dgm:pt>
    <dgm:pt modelId="{C27555D9-324B-45DE-8274-DEA39354885C}" type="parTrans" cxnId="{D5FBF8D2-AD77-4D4B-82C8-11C4F12A28D6}">
      <dgm:prSet/>
      <dgm:spPr/>
      <dgm:t>
        <a:bodyPr/>
        <a:lstStyle/>
        <a:p>
          <a:pPr algn="ctr"/>
          <a:endParaRPr lang="LID4096"/>
        </a:p>
      </dgm:t>
    </dgm:pt>
    <dgm:pt modelId="{2D0CB67C-9307-4178-B7E2-859A098E8E42}" type="sibTrans" cxnId="{D5FBF8D2-AD77-4D4B-82C8-11C4F12A28D6}">
      <dgm:prSet/>
      <dgm:spPr/>
      <dgm:t>
        <a:bodyPr/>
        <a:lstStyle/>
        <a:p>
          <a:pPr algn="ctr"/>
          <a:endParaRPr lang="LID4096"/>
        </a:p>
      </dgm:t>
    </dgm:pt>
    <dgm:pt modelId="{1EE8467D-DCFA-4AE2-A0A0-B36057F638B7}">
      <dgm:prSet phldrT="[Text]"/>
      <dgm:spPr/>
      <dgm:t>
        <a:bodyPr anchor="ctr"/>
        <a:lstStyle/>
        <a:p>
          <a:pPr algn="ctr">
            <a:buNone/>
          </a:pPr>
          <a:r>
            <a:rPr lang="en-US" dirty="0"/>
            <a:t>GPT</a:t>
          </a:r>
          <a:endParaRPr lang="LID4096" dirty="0"/>
        </a:p>
      </dgm:t>
    </dgm:pt>
    <dgm:pt modelId="{18BEAD4B-0F49-4482-BC06-A49911DC799F}" type="parTrans" cxnId="{FE439D57-5F31-4405-8E44-B524BD03154B}">
      <dgm:prSet/>
      <dgm:spPr/>
      <dgm:t>
        <a:bodyPr/>
        <a:lstStyle/>
        <a:p>
          <a:pPr algn="ctr"/>
          <a:endParaRPr lang="LID4096"/>
        </a:p>
      </dgm:t>
    </dgm:pt>
    <dgm:pt modelId="{104DB107-E66E-47B9-AADC-582EE9D34E92}" type="sibTrans" cxnId="{FE439D57-5F31-4405-8E44-B524BD03154B}">
      <dgm:prSet/>
      <dgm:spPr/>
      <dgm:t>
        <a:bodyPr/>
        <a:lstStyle/>
        <a:p>
          <a:pPr algn="ctr"/>
          <a:endParaRPr lang="LID4096"/>
        </a:p>
      </dgm:t>
    </dgm:pt>
    <dgm:pt modelId="{84317716-A002-416A-A70E-B65073581BEA}">
      <dgm:prSet phldrT="[Text]"/>
      <dgm:spPr/>
      <dgm:t>
        <a:bodyPr/>
        <a:lstStyle/>
        <a:p>
          <a:pPr algn="ctr"/>
          <a:r>
            <a:rPr lang="en-US" dirty="0"/>
            <a:t>Image</a:t>
          </a:r>
          <a:endParaRPr lang="LID4096" dirty="0"/>
        </a:p>
      </dgm:t>
    </dgm:pt>
    <dgm:pt modelId="{3D20D196-E043-4CD3-AF3A-2201086FA6BE}" type="parTrans" cxnId="{C77FF972-8296-4EE1-AE6E-D8FFBDF9E926}">
      <dgm:prSet/>
      <dgm:spPr/>
      <dgm:t>
        <a:bodyPr/>
        <a:lstStyle/>
        <a:p>
          <a:pPr algn="ctr"/>
          <a:endParaRPr lang="LID4096"/>
        </a:p>
      </dgm:t>
    </dgm:pt>
    <dgm:pt modelId="{B7CCBCF8-51DA-4CA0-81DE-BCE522C3C35E}" type="sibTrans" cxnId="{C77FF972-8296-4EE1-AE6E-D8FFBDF9E926}">
      <dgm:prSet/>
      <dgm:spPr/>
      <dgm:t>
        <a:bodyPr/>
        <a:lstStyle/>
        <a:p>
          <a:pPr algn="ctr"/>
          <a:endParaRPr lang="LID4096"/>
        </a:p>
      </dgm:t>
    </dgm:pt>
    <dgm:pt modelId="{28249036-C671-4064-800D-17594615E93D}">
      <dgm:prSet phldrT="[Text]"/>
      <dgm:spPr/>
      <dgm:t>
        <a:bodyPr anchor="ctr"/>
        <a:lstStyle/>
        <a:p>
          <a:pPr algn="ctr">
            <a:buNone/>
          </a:pPr>
          <a:r>
            <a:rPr lang="en-US" dirty="0"/>
            <a:t>DALL-E</a:t>
          </a:r>
          <a:endParaRPr lang="LID4096" dirty="0"/>
        </a:p>
      </dgm:t>
    </dgm:pt>
    <dgm:pt modelId="{5FEF29DB-61B0-4C99-ABE2-06C358CF2F20}" type="parTrans" cxnId="{A0E9626D-7E2E-4239-BE92-9B80568E0BE5}">
      <dgm:prSet/>
      <dgm:spPr/>
      <dgm:t>
        <a:bodyPr/>
        <a:lstStyle/>
        <a:p>
          <a:pPr algn="ctr"/>
          <a:endParaRPr lang="LID4096"/>
        </a:p>
      </dgm:t>
    </dgm:pt>
    <dgm:pt modelId="{7E68C534-F091-4CA0-9FD2-800B58DBE20E}" type="sibTrans" cxnId="{A0E9626D-7E2E-4239-BE92-9B80568E0BE5}">
      <dgm:prSet/>
      <dgm:spPr/>
      <dgm:t>
        <a:bodyPr/>
        <a:lstStyle/>
        <a:p>
          <a:pPr algn="ctr"/>
          <a:endParaRPr lang="LID4096"/>
        </a:p>
      </dgm:t>
    </dgm:pt>
    <dgm:pt modelId="{DB573D16-727F-4DF6-A6DB-2E4D03247446}">
      <dgm:prSet phldrT="[Text]"/>
      <dgm:spPr/>
      <dgm:t>
        <a:bodyPr/>
        <a:lstStyle/>
        <a:p>
          <a:pPr algn="ctr"/>
          <a:r>
            <a:rPr lang="en-US" dirty="0"/>
            <a:t>Code</a:t>
          </a:r>
          <a:endParaRPr lang="LID4096" dirty="0"/>
        </a:p>
      </dgm:t>
    </dgm:pt>
    <dgm:pt modelId="{17E2A89F-73AB-4023-93C7-5C06BEFEBC0E}" type="parTrans" cxnId="{4B2CE608-DAED-4789-90C5-8A842283E145}">
      <dgm:prSet/>
      <dgm:spPr/>
      <dgm:t>
        <a:bodyPr/>
        <a:lstStyle/>
        <a:p>
          <a:pPr algn="ctr"/>
          <a:endParaRPr lang="LID4096"/>
        </a:p>
      </dgm:t>
    </dgm:pt>
    <dgm:pt modelId="{1457A9E6-3760-4A1D-B9D8-C2DDBEA7CB11}" type="sibTrans" cxnId="{4B2CE608-DAED-4789-90C5-8A842283E145}">
      <dgm:prSet/>
      <dgm:spPr/>
      <dgm:t>
        <a:bodyPr/>
        <a:lstStyle/>
        <a:p>
          <a:pPr algn="ctr"/>
          <a:endParaRPr lang="LID4096"/>
        </a:p>
      </dgm:t>
    </dgm:pt>
    <dgm:pt modelId="{BDFEB347-8E7B-4615-95A9-8EDF1674FE15}">
      <dgm:prSet phldrT="[Text]"/>
      <dgm:spPr/>
      <dgm:t>
        <a:bodyPr anchor="ctr"/>
        <a:lstStyle/>
        <a:p>
          <a:pPr algn="ctr">
            <a:buNone/>
          </a:pPr>
          <a:r>
            <a:rPr lang="en-US" dirty="0"/>
            <a:t>CODEX</a:t>
          </a:r>
          <a:endParaRPr lang="LID4096" dirty="0"/>
        </a:p>
      </dgm:t>
    </dgm:pt>
    <dgm:pt modelId="{B19BF1D3-D346-4949-87D7-E5CD778C9F04}" type="parTrans" cxnId="{9E8052C7-EC25-4BBB-8257-C804DE2AA815}">
      <dgm:prSet/>
      <dgm:spPr/>
      <dgm:t>
        <a:bodyPr/>
        <a:lstStyle/>
        <a:p>
          <a:pPr algn="ctr"/>
          <a:endParaRPr lang="LID4096"/>
        </a:p>
      </dgm:t>
    </dgm:pt>
    <dgm:pt modelId="{62A1439D-9A07-4BFF-979C-7B8B8C83E724}" type="sibTrans" cxnId="{9E8052C7-EC25-4BBB-8257-C804DE2AA815}">
      <dgm:prSet/>
      <dgm:spPr/>
      <dgm:t>
        <a:bodyPr/>
        <a:lstStyle/>
        <a:p>
          <a:pPr algn="ctr"/>
          <a:endParaRPr lang="LID4096"/>
        </a:p>
      </dgm:t>
    </dgm:pt>
    <dgm:pt modelId="{825FB4DD-A896-445C-8EAB-0AC69408D8A1}" type="pres">
      <dgm:prSet presAssocID="{AE531670-F81A-455A-905A-79B31EE796C6}" presName="Name0" presStyleCnt="0">
        <dgm:presLayoutVars>
          <dgm:dir/>
          <dgm:animLvl val="lvl"/>
          <dgm:resizeHandles/>
        </dgm:presLayoutVars>
      </dgm:prSet>
      <dgm:spPr/>
    </dgm:pt>
    <dgm:pt modelId="{F581B268-04FB-4695-AA24-73BA17694D59}" type="pres">
      <dgm:prSet presAssocID="{AC2A67D2-918C-4789-88C5-432E7A6C3E4B}" presName="linNode" presStyleCnt="0"/>
      <dgm:spPr/>
    </dgm:pt>
    <dgm:pt modelId="{0C600B3B-55D4-4188-ACC3-8B213502F304}" type="pres">
      <dgm:prSet presAssocID="{AC2A67D2-918C-4789-88C5-432E7A6C3E4B}" presName="parentShp" presStyleLbl="node1" presStyleIdx="0" presStyleCnt="3">
        <dgm:presLayoutVars>
          <dgm:bulletEnabled val="1"/>
        </dgm:presLayoutVars>
      </dgm:prSet>
      <dgm:spPr/>
    </dgm:pt>
    <dgm:pt modelId="{0A892A57-A624-4A40-9950-8B4CF4FFCF44}" type="pres">
      <dgm:prSet presAssocID="{AC2A67D2-918C-4789-88C5-432E7A6C3E4B}" presName="childShp" presStyleLbl="bgAccFollowNode1" presStyleIdx="0" presStyleCnt="3">
        <dgm:presLayoutVars>
          <dgm:bulletEnabled val="1"/>
        </dgm:presLayoutVars>
      </dgm:prSet>
      <dgm:spPr/>
    </dgm:pt>
    <dgm:pt modelId="{E77750DD-3E6C-433B-8F9F-D62DDD2829A8}" type="pres">
      <dgm:prSet presAssocID="{2D0CB67C-9307-4178-B7E2-859A098E8E42}" presName="spacing" presStyleCnt="0"/>
      <dgm:spPr/>
    </dgm:pt>
    <dgm:pt modelId="{5F88A4B8-5866-467F-9A95-836ABFC52C4B}" type="pres">
      <dgm:prSet presAssocID="{84317716-A002-416A-A70E-B65073581BEA}" presName="linNode" presStyleCnt="0"/>
      <dgm:spPr/>
    </dgm:pt>
    <dgm:pt modelId="{1D4D277B-B641-4E3D-BC29-FDB82BF46621}" type="pres">
      <dgm:prSet presAssocID="{84317716-A002-416A-A70E-B65073581BEA}" presName="parentShp" presStyleLbl="node1" presStyleIdx="1" presStyleCnt="3">
        <dgm:presLayoutVars>
          <dgm:bulletEnabled val="1"/>
        </dgm:presLayoutVars>
      </dgm:prSet>
      <dgm:spPr/>
    </dgm:pt>
    <dgm:pt modelId="{032016B0-ECF5-4F8A-82B7-739469DDD2FD}" type="pres">
      <dgm:prSet presAssocID="{84317716-A002-416A-A70E-B65073581BEA}" presName="childShp" presStyleLbl="bgAccFollowNode1" presStyleIdx="1" presStyleCnt="3">
        <dgm:presLayoutVars>
          <dgm:bulletEnabled val="1"/>
        </dgm:presLayoutVars>
      </dgm:prSet>
      <dgm:spPr/>
    </dgm:pt>
    <dgm:pt modelId="{983F60FA-F5AF-402C-8932-3BC58C01E6DA}" type="pres">
      <dgm:prSet presAssocID="{B7CCBCF8-51DA-4CA0-81DE-BCE522C3C35E}" presName="spacing" presStyleCnt="0"/>
      <dgm:spPr/>
    </dgm:pt>
    <dgm:pt modelId="{0046F803-0A2A-4B35-A404-F945DF98CB49}" type="pres">
      <dgm:prSet presAssocID="{DB573D16-727F-4DF6-A6DB-2E4D03247446}" presName="linNode" presStyleCnt="0"/>
      <dgm:spPr/>
    </dgm:pt>
    <dgm:pt modelId="{55E2FD95-F9D1-41CF-B7C5-AC850739342A}" type="pres">
      <dgm:prSet presAssocID="{DB573D16-727F-4DF6-A6DB-2E4D03247446}" presName="parentShp" presStyleLbl="node1" presStyleIdx="2" presStyleCnt="3">
        <dgm:presLayoutVars>
          <dgm:bulletEnabled val="1"/>
        </dgm:presLayoutVars>
      </dgm:prSet>
      <dgm:spPr/>
    </dgm:pt>
    <dgm:pt modelId="{39CBF15E-35B1-4732-89FB-153CE17E2D31}" type="pres">
      <dgm:prSet presAssocID="{DB573D16-727F-4DF6-A6DB-2E4D03247446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4B2CE608-DAED-4789-90C5-8A842283E145}" srcId="{AE531670-F81A-455A-905A-79B31EE796C6}" destId="{DB573D16-727F-4DF6-A6DB-2E4D03247446}" srcOrd="2" destOrd="0" parTransId="{17E2A89F-73AB-4023-93C7-5C06BEFEBC0E}" sibTransId="{1457A9E6-3760-4A1D-B9D8-C2DDBEA7CB11}"/>
    <dgm:cxn modelId="{1B11172D-567A-4B48-B6AE-02DFD471F173}" type="presOf" srcId="{84317716-A002-416A-A70E-B65073581BEA}" destId="{1D4D277B-B641-4E3D-BC29-FDB82BF46621}" srcOrd="0" destOrd="0" presId="urn:microsoft.com/office/officeart/2005/8/layout/vList6"/>
    <dgm:cxn modelId="{2B5E1E33-5F57-4B74-B1F7-B925DD69372B}" type="presOf" srcId="{28249036-C671-4064-800D-17594615E93D}" destId="{032016B0-ECF5-4F8A-82B7-739469DDD2FD}" srcOrd="0" destOrd="0" presId="urn:microsoft.com/office/officeart/2005/8/layout/vList6"/>
    <dgm:cxn modelId="{1F9B035D-C5CB-4DA6-BD8D-3900CA48D784}" type="presOf" srcId="{BDFEB347-8E7B-4615-95A9-8EDF1674FE15}" destId="{39CBF15E-35B1-4732-89FB-153CE17E2D31}" srcOrd="0" destOrd="0" presId="urn:microsoft.com/office/officeart/2005/8/layout/vList6"/>
    <dgm:cxn modelId="{A0E9626D-7E2E-4239-BE92-9B80568E0BE5}" srcId="{84317716-A002-416A-A70E-B65073581BEA}" destId="{28249036-C671-4064-800D-17594615E93D}" srcOrd="0" destOrd="0" parTransId="{5FEF29DB-61B0-4C99-ABE2-06C358CF2F20}" sibTransId="{7E68C534-F091-4CA0-9FD2-800B58DBE20E}"/>
    <dgm:cxn modelId="{C77FF972-8296-4EE1-AE6E-D8FFBDF9E926}" srcId="{AE531670-F81A-455A-905A-79B31EE796C6}" destId="{84317716-A002-416A-A70E-B65073581BEA}" srcOrd="1" destOrd="0" parTransId="{3D20D196-E043-4CD3-AF3A-2201086FA6BE}" sibTransId="{B7CCBCF8-51DA-4CA0-81DE-BCE522C3C35E}"/>
    <dgm:cxn modelId="{FE439D57-5F31-4405-8E44-B524BD03154B}" srcId="{AC2A67D2-918C-4789-88C5-432E7A6C3E4B}" destId="{1EE8467D-DCFA-4AE2-A0A0-B36057F638B7}" srcOrd="0" destOrd="0" parTransId="{18BEAD4B-0F49-4482-BC06-A49911DC799F}" sibTransId="{104DB107-E66E-47B9-AADC-582EE9D34E92}"/>
    <dgm:cxn modelId="{30D51A85-4DC5-4BFF-BC49-FFD9A95D8889}" type="presOf" srcId="{AC2A67D2-918C-4789-88C5-432E7A6C3E4B}" destId="{0C600B3B-55D4-4188-ACC3-8B213502F304}" srcOrd="0" destOrd="0" presId="urn:microsoft.com/office/officeart/2005/8/layout/vList6"/>
    <dgm:cxn modelId="{C78DA3B2-385A-4E96-A6B7-85C8E0FD721C}" type="presOf" srcId="{1EE8467D-DCFA-4AE2-A0A0-B36057F638B7}" destId="{0A892A57-A624-4A40-9950-8B4CF4FFCF44}" srcOrd="0" destOrd="0" presId="urn:microsoft.com/office/officeart/2005/8/layout/vList6"/>
    <dgm:cxn modelId="{9E8052C7-EC25-4BBB-8257-C804DE2AA815}" srcId="{DB573D16-727F-4DF6-A6DB-2E4D03247446}" destId="{BDFEB347-8E7B-4615-95A9-8EDF1674FE15}" srcOrd="0" destOrd="0" parTransId="{B19BF1D3-D346-4949-87D7-E5CD778C9F04}" sibTransId="{62A1439D-9A07-4BFF-979C-7B8B8C83E724}"/>
    <dgm:cxn modelId="{D5FBF8D2-AD77-4D4B-82C8-11C4F12A28D6}" srcId="{AE531670-F81A-455A-905A-79B31EE796C6}" destId="{AC2A67D2-918C-4789-88C5-432E7A6C3E4B}" srcOrd="0" destOrd="0" parTransId="{C27555D9-324B-45DE-8274-DEA39354885C}" sibTransId="{2D0CB67C-9307-4178-B7E2-859A098E8E42}"/>
    <dgm:cxn modelId="{46C219DD-4C1E-47E6-82DE-72F51D5E4726}" type="presOf" srcId="{DB573D16-727F-4DF6-A6DB-2E4D03247446}" destId="{55E2FD95-F9D1-41CF-B7C5-AC850739342A}" srcOrd="0" destOrd="0" presId="urn:microsoft.com/office/officeart/2005/8/layout/vList6"/>
    <dgm:cxn modelId="{78EF76FB-EC2A-46F4-BA70-BF96CB4B80C3}" type="presOf" srcId="{AE531670-F81A-455A-905A-79B31EE796C6}" destId="{825FB4DD-A896-445C-8EAB-0AC69408D8A1}" srcOrd="0" destOrd="0" presId="urn:microsoft.com/office/officeart/2005/8/layout/vList6"/>
    <dgm:cxn modelId="{4AA2A64A-8C7A-4E3A-A7B2-382750B2BCF8}" type="presParOf" srcId="{825FB4DD-A896-445C-8EAB-0AC69408D8A1}" destId="{F581B268-04FB-4695-AA24-73BA17694D59}" srcOrd="0" destOrd="0" presId="urn:microsoft.com/office/officeart/2005/8/layout/vList6"/>
    <dgm:cxn modelId="{19A97BA0-3D08-499C-A605-1BC97D5F5946}" type="presParOf" srcId="{F581B268-04FB-4695-AA24-73BA17694D59}" destId="{0C600B3B-55D4-4188-ACC3-8B213502F304}" srcOrd="0" destOrd="0" presId="urn:microsoft.com/office/officeart/2005/8/layout/vList6"/>
    <dgm:cxn modelId="{FDCA9E85-C956-4D48-AFB0-02AE1B04C31E}" type="presParOf" srcId="{F581B268-04FB-4695-AA24-73BA17694D59}" destId="{0A892A57-A624-4A40-9950-8B4CF4FFCF44}" srcOrd="1" destOrd="0" presId="urn:microsoft.com/office/officeart/2005/8/layout/vList6"/>
    <dgm:cxn modelId="{87A34645-E4AF-4FF9-BE82-1F3E110A9249}" type="presParOf" srcId="{825FB4DD-A896-445C-8EAB-0AC69408D8A1}" destId="{E77750DD-3E6C-433B-8F9F-D62DDD2829A8}" srcOrd="1" destOrd="0" presId="urn:microsoft.com/office/officeart/2005/8/layout/vList6"/>
    <dgm:cxn modelId="{5EDC7E83-3DA7-4B42-B424-CC623FEF9866}" type="presParOf" srcId="{825FB4DD-A896-445C-8EAB-0AC69408D8A1}" destId="{5F88A4B8-5866-467F-9A95-836ABFC52C4B}" srcOrd="2" destOrd="0" presId="urn:microsoft.com/office/officeart/2005/8/layout/vList6"/>
    <dgm:cxn modelId="{CE2929B3-7296-4A08-B2B1-98889BCB7943}" type="presParOf" srcId="{5F88A4B8-5866-467F-9A95-836ABFC52C4B}" destId="{1D4D277B-B641-4E3D-BC29-FDB82BF46621}" srcOrd="0" destOrd="0" presId="urn:microsoft.com/office/officeart/2005/8/layout/vList6"/>
    <dgm:cxn modelId="{CFCF4E17-1CDE-4B35-906B-B1042A1F0F92}" type="presParOf" srcId="{5F88A4B8-5866-467F-9A95-836ABFC52C4B}" destId="{032016B0-ECF5-4F8A-82B7-739469DDD2FD}" srcOrd="1" destOrd="0" presId="urn:microsoft.com/office/officeart/2005/8/layout/vList6"/>
    <dgm:cxn modelId="{476F9E8B-B679-431F-95EA-41B62BF4EB17}" type="presParOf" srcId="{825FB4DD-A896-445C-8EAB-0AC69408D8A1}" destId="{983F60FA-F5AF-402C-8932-3BC58C01E6DA}" srcOrd="3" destOrd="0" presId="urn:microsoft.com/office/officeart/2005/8/layout/vList6"/>
    <dgm:cxn modelId="{DF6804E5-C2F7-4624-909A-4400EAC21D00}" type="presParOf" srcId="{825FB4DD-A896-445C-8EAB-0AC69408D8A1}" destId="{0046F803-0A2A-4B35-A404-F945DF98CB49}" srcOrd="4" destOrd="0" presId="urn:microsoft.com/office/officeart/2005/8/layout/vList6"/>
    <dgm:cxn modelId="{CB7F83DE-9FCC-4DA1-8B95-659EAD3F95A1}" type="presParOf" srcId="{0046F803-0A2A-4B35-A404-F945DF98CB49}" destId="{55E2FD95-F9D1-41CF-B7C5-AC850739342A}" srcOrd="0" destOrd="0" presId="urn:microsoft.com/office/officeart/2005/8/layout/vList6"/>
    <dgm:cxn modelId="{077A3A88-961F-4E65-B223-C94C3299FDBA}" type="presParOf" srcId="{0046F803-0A2A-4B35-A404-F945DF98CB49}" destId="{39CBF15E-35B1-4732-89FB-153CE17E2D3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F879E-79D8-41EC-844E-EEC8AD2B7E42}">
      <dsp:nvSpPr>
        <dsp:cNvPr id="0" name=""/>
        <dsp:cNvSpPr/>
      </dsp:nvSpPr>
      <dsp:spPr>
        <a:xfrm>
          <a:off x="371662" y="0"/>
          <a:ext cx="5335443" cy="5335443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Artificial intelligence</a:t>
          </a:r>
          <a:endParaRPr lang="en-FI" sz="1500" kern="1200" dirty="0"/>
        </a:p>
      </dsp:txBody>
      <dsp:txXfrm>
        <a:off x="2038987" y="266772"/>
        <a:ext cx="2000791" cy="533544"/>
      </dsp:txXfrm>
    </dsp:sp>
    <dsp:sp modelId="{7D3A6194-423D-49AD-956A-BFC0DDAFFE78}">
      <dsp:nvSpPr>
        <dsp:cNvPr id="0" name=""/>
        <dsp:cNvSpPr/>
      </dsp:nvSpPr>
      <dsp:spPr>
        <a:xfrm>
          <a:off x="771820" y="800316"/>
          <a:ext cx="4535126" cy="4535126"/>
        </a:xfrm>
        <a:prstGeom prst="ellipse">
          <a:avLst/>
        </a:prstGeom>
        <a:solidFill>
          <a:schemeClr val="accent5">
            <a:shade val="80000"/>
            <a:hueOff val="44919"/>
            <a:satOff val="-8072"/>
            <a:lumOff val="80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Machine learning</a:t>
          </a:r>
          <a:endParaRPr lang="en-FI" sz="1500" kern="1200"/>
        </a:p>
      </dsp:txBody>
      <dsp:txXfrm>
        <a:off x="2061496" y="1061086"/>
        <a:ext cx="1955773" cy="521539"/>
      </dsp:txXfrm>
    </dsp:sp>
    <dsp:sp modelId="{8261768A-D142-4F95-A642-9C0F7E75D137}">
      <dsp:nvSpPr>
        <dsp:cNvPr id="0" name=""/>
        <dsp:cNvSpPr/>
      </dsp:nvSpPr>
      <dsp:spPr>
        <a:xfrm>
          <a:off x="1171978" y="1600632"/>
          <a:ext cx="3734810" cy="3734810"/>
        </a:xfrm>
        <a:prstGeom prst="ellipse">
          <a:avLst/>
        </a:prstGeom>
        <a:solidFill>
          <a:schemeClr val="accent5">
            <a:shade val="80000"/>
            <a:hueOff val="89837"/>
            <a:satOff val="-16143"/>
            <a:lumOff val="161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Deep learning</a:t>
          </a:r>
          <a:endParaRPr lang="en-FI" sz="1500" kern="1200"/>
        </a:p>
      </dsp:txBody>
      <dsp:txXfrm>
        <a:off x="2073001" y="1858334"/>
        <a:ext cx="1932764" cy="515403"/>
      </dsp:txXfrm>
    </dsp:sp>
    <dsp:sp modelId="{CEFBAC16-B411-451F-AB8A-17E8D25013FF}">
      <dsp:nvSpPr>
        <dsp:cNvPr id="0" name=""/>
        <dsp:cNvSpPr/>
      </dsp:nvSpPr>
      <dsp:spPr>
        <a:xfrm>
          <a:off x="1572136" y="2400949"/>
          <a:ext cx="2934493" cy="2934493"/>
        </a:xfrm>
        <a:prstGeom prst="ellipse">
          <a:avLst/>
        </a:prstGeom>
        <a:solidFill>
          <a:schemeClr val="accent5">
            <a:shade val="80000"/>
            <a:hueOff val="134756"/>
            <a:satOff val="-24215"/>
            <a:lumOff val="242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Neural networks</a:t>
          </a:r>
          <a:endParaRPr lang="en-FI" sz="1500" kern="1200"/>
        </a:p>
      </dsp:txBody>
      <dsp:txXfrm>
        <a:off x="2247070" y="2665053"/>
        <a:ext cx="1584626" cy="528208"/>
      </dsp:txXfrm>
    </dsp:sp>
    <dsp:sp modelId="{487AF5F2-7DCE-4BEB-B22C-DE9BF662CFA1}">
      <dsp:nvSpPr>
        <dsp:cNvPr id="0" name=""/>
        <dsp:cNvSpPr/>
      </dsp:nvSpPr>
      <dsp:spPr>
        <a:xfrm>
          <a:off x="1972294" y="3201265"/>
          <a:ext cx="2134177" cy="2134177"/>
        </a:xfrm>
        <a:prstGeom prst="ellipse">
          <a:avLst/>
        </a:prstGeom>
        <a:solidFill>
          <a:schemeClr val="accent5">
            <a:shade val="80000"/>
            <a:hueOff val="179674"/>
            <a:satOff val="-32286"/>
            <a:lumOff val="323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Generative AI</a:t>
          </a:r>
          <a:endParaRPr lang="en-FI" sz="1500" kern="1200" dirty="0"/>
        </a:p>
      </dsp:txBody>
      <dsp:txXfrm>
        <a:off x="2284837" y="3734810"/>
        <a:ext cx="1509091" cy="1067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D664F-BE44-4393-ABBF-DE1347E0218B}">
      <dsp:nvSpPr>
        <dsp:cNvPr id="0" name=""/>
        <dsp:cNvSpPr/>
      </dsp:nvSpPr>
      <dsp:spPr>
        <a:xfrm>
          <a:off x="1225" y="2121581"/>
          <a:ext cx="2651521" cy="17234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Supervised learning</a:t>
          </a:r>
        </a:p>
      </dsp:txBody>
      <dsp:txXfrm>
        <a:off x="85359" y="2205715"/>
        <a:ext cx="2483253" cy="1555220"/>
      </dsp:txXfrm>
    </dsp:sp>
    <dsp:sp modelId="{9FC644E2-725D-4F28-AC93-3FD21E5A2B98}">
      <dsp:nvSpPr>
        <dsp:cNvPr id="0" name=""/>
        <dsp:cNvSpPr/>
      </dsp:nvSpPr>
      <dsp:spPr>
        <a:xfrm>
          <a:off x="1326986" y="1519810"/>
          <a:ext cx="2927030" cy="2927030"/>
        </a:xfrm>
        <a:custGeom>
          <a:avLst/>
          <a:gdLst/>
          <a:ahLst/>
          <a:cxnLst/>
          <a:rect l="0" t="0" r="0" b="0"/>
          <a:pathLst>
            <a:path>
              <a:moveTo>
                <a:pt x="294690" y="582762"/>
              </a:moveTo>
              <a:arcTo wR="1463515" hR="1463515" stAng="13019963" swAng="6360073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2CC7C-0662-44EA-8DF0-B6534040E4A0}">
      <dsp:nvSpPr>
        <dsp:cNvPr id="0" name=""/>
        <dsp:cNvSpPr/>
      </dsp:nvSpPr>
      <dsp:spPr>
        <a:xfrm>
          <a:off x="2928256" y="2121581"/>
          <a:ext cx="2651521" cy="17234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Unsupervised learning</a:t>
          </a:r>
        </a:p>
      </dsp:txBody>
      <dsp:txXfrm>
        <a:off x="3012390" y="2205715"/>
        <a:ext cx="2483253" cy="1555220"/>
      </dsp:txXfrm>
    </dsp:sp>
    <dsp:sp modelId="{96C671A0-B27F-40E2-AAE5-5873543E795C}">
      <dsp:nvSpPr>
        <dsp:cNvPr id="0" name=""/>
        <dsp:cNvSpPr/>
      </dsp:nvSpPr>
      <dsp:spPr>
        <a:xfrm>
          <a:off x="1326986" y="1519810"/>
          <a:ext cx="2927030" cy="2927030"/>
        </a:xfrm>
        <a:custGeom>
          <a:avLst/>
          <a:gdLst/>
          <a:ahLst/>
          <a:cxnLst/>
          <a:rect l="0" t="0" r="0" b="0"/>
          <a:pathLst>
            <a:path>
              <a:moveTo>
                <a:pt x="2632340" y="2344268"/>
              </a:moveTo>
              <a:arcTo wR="1463515" hR="1463515" stAng="2219963" swAng="6360073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95F03-C180-4A15-AFD4-AEED3F8F8DB4}">
      <dsp:nvSpPr>
        <dsp:cNvPr id="0" name=""/>
        <dsp:cNvSpPr/>
      </dsp:nvSpPr>
      <dsp:spPr>
        <a:xfrm>
          <a:off x="27" y="1600947"/>
          <a:ext cx="2607919" cy="9118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Supervised learning</a:t>
          </a:r>
        </a:p>
      </dsp:txBody>
      <dsp:txXfrm>
        <a:off x="27" y="1600947"/>
        <a:ext cx="2607919" cy="911880"/>
      </dsp:txXfrm>
    </dsp:sp>
    <dsp:sp modelId="{DDB30CF4-0AB0-488E-AB2C-0E56898A79C9}">
      <dsp:nvSpPr>
        <dsp:cNvPr id="0" name=""/>
        <dsp:cNvSpPr/>
      </dsp:nvSpPr>
      <dsp:spPr>
        <a:xfrm>
          <a:off x="27" y="2512828"/>
          <a:ext cx="2607919" cy="18528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Classification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Regression</a:t>
          </a:r>
        </a:p>
      </dsp:txBody>
      <dsp:txXfrm>
        <a:off x="27" y="2512828"/>
        <a:ext cx="2607919" cy="1852875"/>
      </dsp:txXfrm>
    </dsp:sp>
    <dsp:sp modelId="{22272D0C-6E9D-412F-86DC-8297BCB5D835}">
      <dsp:nvSpPr>
        <dsp:cNvPr id="0" name=""/>
        <dsp:cNvSpPr/>
      </dsp:nvSpPr>
      <dsp:spPr>
        <a:xfrm>
          <a:off x="2973055" y="1600947"/>
          <a:ext cx="2607919" cy="91188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Unsupervised learning</a:t>
          </a:r>
        </a:p>
      </dsp:txBody>
      <dsp:txXfrm>
        <a:off x="2973055" y="1600947"/>
        <a:ext cx="2607919" cy="911880"/>
      </dsp:txXfrm>
    </dsp:sp>
    <dsp:sp modelId="{3022DB20-86FD-44DF-8420-B671E12C6406}">
      <dsp:nvSpPr>
        <dsp:cNvPr id="0" name=""/>
        <dsp:cNvSpPr/>
      </dsp:nvSpPr>
      <dsp:spPr>
        <a:xfrm>
          <a:off x="2973055" y="2512828"/>
          <a:ext cx="2607919" cy="185287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Clustering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Association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Dimensionality reduction</a:t>
          </a:r>
        </a:p>
      </dsp:txBody>
      <dsp:txXfrm>
        <a:off x="2973055" y="2512828"/>
        <a:ext cx="2607919" cy="1852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5E59D-D4A8-4028-838E-302C20ECADEA}">
      <dsp:nvSpPr>
        <dsp:cNvPr id="0" name=""/>
        <dsp:cNvSpPr/>
      </dsp:nvSpPr>
      <dsp:spPr>
        <a:xfrm>
          <a:off x="713371" y="275967"/>
          <a:ext cx="990123" cy="990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A7B86-7E5F-4DC2-8330-FA226FA0CB2A}">
      <dsp:nvSpPr>
        <dsp:cNvPr id="0" name=""/>
        <dsp:cNvSpPr/>
      </dsp:nvSpPr>
      <dsp:spPr>
        <a:xfrm>
          <a:off x="108296" y="1574425"/>
          <a:ext cx="2200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Pre-trained with a huge amount of data</a:t>
          </a:r>
        </a:p>
      </dsp:txBody>
      <dsp:txXfrm>
        <a:off x="108296" y="1574425"/>
        <a:ext cx="2200273" cy="720000"/>
      </dsp:txXfrm>
    </dsp:sp>
    <dsp:sp modelId="{8AB18997-5194-46FF-856E-1EA2F3BEF2A5}">
      <dsp:nvSpPr>
        <dsp:cNvPr id="0" name=""/>
        <dsp:cNvSpPr/>
      </dsp:nvSpPr>
      <dsp:spPr>
        <a:xfrm>
          <a:off x="3298692" y="275967"/>
          <a:ext cx="990123" cy="9901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BF557-9EA4-4A57-9F25-0E7EDEA80761}">
      <dsp:nvSpPr>
        <dsp:cNvPr id="0" name=""/>
        <dsp:cNvSpPr/>
      </dsp:nvSpPr>
      <dsp:spPr>
        <a:xfrm>
          <a:off x="2693617" y="1574425"/>
          <a:ext cx="2200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General</a:t>
          </a:r>
        </a:p>
      </dsp:txBody>
      <dsp:txXfrm>
        <a:off x="2693617" y="1574425"/>
        <a:ext cx="2200273" cy="720000"/>
      </dsp:txXfrm>
    </dsp:sp>
    <dsp:sp modelId="{1AF488B1-CA2D-48DA-820B-2312DCD2A89F}">
      <dsp:nvSpPr>
        <dsp:cNvPr id="0" name=""/>
        <dsp:cNvSpPr/>
      </dsp:nvSpPr>
      <dsp:spPr>
        <a:xfrm>
          <a:off x="713371" y="2844494"/>
          <a:ext cx="990123" cy="9901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CF96-AAC4-4755-ADD2-BDA69A1DC3DE}">
      <dsp:nvSpPr>
        <dsp:cNvPr id="0" name=""/>
        <dsp:cNvSpPr/>
      </dsp:nvSpPr>
      <dsp:spPr>
        <a:xfrm>
          <a:off x="108296" y="4142952"/>
          <a:ext cx="2200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Adapting to different scenarios</a:t>
          </a:r>
        </a:p>
      </dsp:txBody>
      <dsp:txXfrm>
        <a:off x="108296" y="4142952"/>
        <a:ext cx="2200273" cy="720000"/>
      </dsp:txXfrm>
    </dsp:sp>
    <dsp:sp modelId="{714D55B0-BEA4-407D-B3D7-136C8A9CF064}">
      <dsp:nvSpPr>
        <dsp:cNvPr id="0" name=""/>
        <dsp:cNvSpPr/>
      </dsp:nvSpPr>
      <dsp:spPr>
        <a:xfrm>
          <a:off x="3298692" y="2844494"/>
          <a:ext cx="990123" cy="9901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505B8-7213-42C1-A226-CED2DEB81F47}">
      <dsp:nvSpPr>
        <dsp:cNvPr id="0" name=""/>
        <dsp:cNvSpPr/>
      </dsp:nvSpPr>
      <dsp:spPr>
        <a:xfrm>
          <a:off x="2693617" y="4142952"/>
          <a:ext cx="2200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Self paced training</a:t>
          </a:r>
        </a:p>
      </dsp:txBody>
      <dsp:txXfrm>
        <a:off x="2693617" y="4142952"/>
        <a:ext cx="220027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5E59D-D4A8-4028-838E-302C20ECADEA}">
      <dsp:nvSpPr>
        <dsp:cNvPr id="0" name=""/>
        <dsp:cNvSpPr/>
      </dsp:nvSpPr>
      <dsp:spPr>
        <a:xfrm>
          <a:off x="307079" y="296536"/>
          <a:ext cx="496757" cy="496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A7B86-7E5F-4DC2-8330-FA226FA0CB2A}">
      <dsp:nvSpPr>
        <dsp:cNvPr id="0" name=""/>
        <dsp:cNvSpPr/>
      </dsp:nvSpPr>
      <dsp:spPr>
        <a:xfrm>
          <a:off x="3505" y="958955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Pre-trained with a huge amount of data</a:t>
          </a:r>
        </a:p>
      </dsp:txBody>
      <dsp:txXfrm>
        <a:off x="3505" y="958955"/>
        <a:ext cx="1103906" cy="441562"/>
      </dsp:txXfrm>
    </dsp:sp>
    <dsp:sp modelId="{8AB18997-5194-46FF-856E-1EA2F3BEF2A5}">
      <dsp:nvSpPr>
        <dsp:cNvPr id="0" name=""/>
        <dsp:cNvSpPr/>
      </dsp:nvSpPr>
      <dsp:spPr>
        <a:xfrm>
          <a:off x="1604169" y="296536"/>
          <a:ext cx="496757" cy="496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BF557-9EA4-4A57-9F25-0E7EDEA80761}">
      <dsp:nvSpPr>
        <dsp:cNvPr id="0" name=""/>
        <dsp:cNvSpPr/>
      </dsp:nvSpPr>
      <dsp:spPr>
        <a:xfrm>
          <a:off x="1300595" y="958955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General</a:t>
          </a:r>
        </a:p>
      </dsp:txBody>
      <dsp:txXfrm>
        <a:off x="1300595" y="958955"/>
        <a:ext cx="1103906" cy="441562"/>
      </dsp:txXfrm>
    </dsp:sp>
    <dsp:sp modelId="{1AF488B1-CA2D-48DA-820B-2312DCD2A89F}">
      <dsp:nvSpPr>
        <dsp:cNvPr id="0" name=""/>
        <dsp:cNvSpPr/>
      </dsp:nvSpPr>
      <dsp:spPr>
        <a:xfrm>
          <a:off x="2901259" y="296536"/>
          <a:ext cx="496757" cy="496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CF96-AAC4-4755-ADD2-BDA69A1DC3DE}">
      <dsp:nvSpPr>
        <dsp:cNvPr id="0" name=""/>
        <dsp:cNvSpPr/>
      </dsp:nvSpPr>
      <dsp:spPr>
        <a:xfrm>
          <a:off x="2597685" y="958955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Adapting to different scenarios</a:t>
          </a:r>
        </a:p>
      </dsp:txBody>
      <dsp:txXfrm>
        <a:off x="2597685" y="958955"/>
        <a:ext cx="1103906" cy="441562"/>
      </dsp:txXfrm>
    </dsp:sp>
    <dsp:sp modelId="{714D55B0-BEA4-407D-B3D7-136C8A9CF064}">
      <dsp:nvSpPr>
        <dsp:cNvPr id="0" name=""/>
        <dsp:cNvSpPr/>
      </dsp:nvSpPr>
      <dsp:spPr>
        <a:xfrm>
          <a:off x="4198349" y="296536"/>
          <a:ext cx="496757" cy="4967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505B8-7213-42C1-A226-CED2DEB81F47}">
      <dsp:nvSpPr>
        <dsp:cNvPr id="0" name=""/>
        <dsp:cNvSpPr/>
      </dsp:nvSpPr>
      <dsp:spPr>
        <a:xfrm>
          <a:off x="3894775" y="958955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Self paced training</a:t>
          </a:r>
        </a:p>
      </dsp:txBody>
      <dsp:txXfrm>
        <a:off x="3894775" y="958955"/>
        <a:ext cx="1103906" cy="4415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92A57-A624-4A40-9950-8B4CF4FFCF44}">
      <dsp:nvSpPr>
        <dsp:cNvPr id="0" name=""/>
        <dsp:cNvSpPr/>
      </dsp:nvSpPr>
      <dsp:spPr>
        <a:xfrm>
          <a:off x="1607844" y="0"/>
          <a:ext cx="2411766" cy="10153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285750" lvl="1" indent="-285750" algn="ctr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GPT</a:t>
          </a:r>
          <a:endParaRPr lang="LID4096" sz="3500" kern="1200" dirty="0"/>
        </a:p>
      </dsp:txBody>
      <dsp:txXfrm>
        <a:off x="1607844" y="126914"/>
        <a:ext cx="2031024" cy="761485"/>
      </dsp:txXfrm>
    </dsp:sp>
    <dsp:sp modelId="{0C600B3B-55D4-4188-ACC3-8B213502F304}">
      <dsp:nvSpPr>
        <dsp:cNvPr id="0" name=""/>
        <dsp:cNvSpPr/>
      </dsp:nvSpPr>
      <dsp:spPr>
        <a:xfrm>
          <a:off x="0" y="0"/>
          <a:ext cx="1607844" cy="10153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Text</a:t>
          </a:r>
          <a:endParaRPr lang="LID4096" sz="3500" kern="1200" dirty="0"/>
        </a:p>
      </dsp:txBody>
      <dsp:txXfrm>
        <a:off x="49563" y="49563"/>
        <a:ext cx="1508718" cy="916187"/>
      </dsp:txXfrm>
    </dsp:sp>
    <dsp:sp modelId="{032016B0-ECF5-4F8A-82B7-739469DDD2FD}">
      <dsp:nvSpPr>
        <dsp:cNvPr id="0" name=""/>
        <dsp:cNvSpPr/>
      </dsp:nvSpPr>
      <dsp:spPr>
        <a:xfrm>
          <a:off x="1607844" y="1116844"/>
          <a:ext cx="2411766" cy="10153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285750" lvl="1" indent="-285750" algn="ctr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DALL-E</a:t>
          </a:r>
          <a:endParaRPr lang="LID4096" sz="3500" kern="1200" dirty="0"/>
        </a:p>
      </dsp:txBody>
      <dsp:txXfrm>
        <a:off x="1607844" y="1243758"/>
        <a:ext cx="2031024" cy="761485"/>
      </dsp:txXfrm>
    </dsp:sp>
    <dsp:sp modelId="{1D4D277B-B641-4E3D-BC29-FDB82BF46621}">
      <dsp:nvSpPr>
        <dsp:cNvPr id="0" name=""/>
        <dsp:cNvSpPr/>
      </dsp:nvSpPr>
      <dsp:spPr>
        <a:xfrm>
          <a:off x="0" y="1116844"/>
          <a:ext cx="1607844" cy="10153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Image</a:t>
          </a:r>
          <a:endParaRPr lang="LID4096" sz="3500" kern="1200" dirty="0"/>
        </a:p>
      </dsp:txBody>
      <dsp:txXfrm>
        <a:off x="49563" y="1166407"/>
        <a:ext cx="1508718" cy="916187"/>
      </dsp:txXfrm>
    </dsp:sp>
    <dsp:sp modelId="{39CBF15E-35B1-4732-89FB-153CE17E2D31}">
      <dsp:nvSpPr>
        <dsp:cNvPr id="0" name=""/>
        <dsp:cNvSpPr/>
      </dsp:nvSpPr>
      <dsp:spPr>
        <a:xfrm>
          <a:off x="1607844" y="2233689"/>
          <a:ext cx="2411766" cy="10153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285750" lvl="1" indent="-285750" algn="ctr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CODEX</a:t>
          </a:r>
          <a:endParaRPr lang="LID4096" sz="3500" kern="1200" dirty="0"/>
        </a:p>
      </dsp:txBody>
      <dsp:txXfrm>
        <a:off x="1607844" y="2360603"/>
        <a:ext cx="2031024" cy="761485"/>
      </dsp:txXfrm>
    </dsp:sp>
    <dsp:sp modelId="{55E2FD95-F9D1-41CF-B7C5-AC850739342A}">
      <dsp:nvSpPr>
        <dsp:cNvPr id="0" name=""/>
        <dsp:cNvSpPr/>
      </dsp:nvSpPr>
      <dsp:spPr>
        <a:xfrm>
          <a:off x="0" y="2233689"/>
          <a:ext cx="1607844" cy="10153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Code</a:t>
          </a:r>
          <a:endParaRPr lang="LID4096" sz="3500" kern="1200" dirty="0"/>
        </a:p>
      </dsp:txBody>
      <dsp:txXfrm>
        <a:off x="49563" y="2283252"/>
        <a:ext cx="1508718" cy="916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D3C6E-66A5-4BE1-B033-C75FE743ECF0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B16E2-B510-454D-9710-F8CE63414B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79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B16E2-B510-454D-9710-F8CE63414B9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908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https://platform.openai.com/tokenizer </a:t>
            </a:r>
          </a:p>
          <a:p>
            <a:endParaRPr lang="fi-FI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B16E2-B510-454D-9710-F8CE63414B98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26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https://platform.openai.com/tokenizer </a:t>
            </a:r>
          </a:p>
          <a:p>
            <a:endParaRPr lang="fi-FI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B16E2-B510-454D-9710-F8CE63414B98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921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4B16E2-B510-454D-9710-F8CE63414B98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7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B16E2-B510-454D-9710-F8CE63414B9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865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BA7F-DD42-AF24-8FF1-2B5096D09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B576-128D-4DF0-4052-9564F62CD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397C8-0E11-1307-4B53-BE3D400E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AF20-2861-170E-EB6D-F5892D38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9ABC1-09E6-D931-41C1-77C8AF20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96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63C9-7C7B-A78F-6BBB-ABF3696B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B4A2F-6431-2DC2-5798-809687DF9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385AE-8478-6486-1093-9B53F5D1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685D-FDB4-2438-164C-4A4C09C8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5B25F-680A-AB2E-3BA2-4812BB60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4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D46E8-CF0A-F60C-DD24-F01FD0873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80B35-3517-FCE5-C147-9620DD4D2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749E5-1049-5452-8588-A073C188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53663-33B8-C5ED-FB56-1BD0DD87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186D-F83B-C376-2CC0-AC1D40EB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514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D449-CFE6-DD54-21D1-498017D0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1021-E079-7474-5A44-3121E9D7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F1E47-7E80-4AA4-BCFE-7760D27D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445E-FF85-63F9-6704-4A8835F4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6B9E-7F63-908B-EDF5-588DFB41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81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5DC8-987D-F370-F872-6B8AEF13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86041-6CDC-04C5-5FEC-80929B2D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C777E-9973-47D3-1890-95B3704F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7444-E58F-3145-DBA0-AF6EA096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118F-0F55-37F4-97DD-A2DC1B2A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531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79D9-D9E8-5E8D-197B-F40331C5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8A4B-7945-59DB-FB7E-197E3005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F3C91-EF10-4017-B0CD-155E1B900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AC1E6-957F-47F1-99FA-98CD4E72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159E9-7C39-182A-BAD2-2B8B0EF9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97574-2D2B-BF6F-6C9A-F5B782E0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71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309F-66B0-3A67-3EA3-54F3FB33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087FA-5929-1E12-4DF5-AFBBDC838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99CE9-6C88-9BD4-DE81-089E7C16C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32914-3620-1335-DE2D-07FF3BA44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AD9E3-633A-09EC-4773-5A83F23E4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EBC14-4122-459A-7E10-7E3B4C42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4B18F-0908-8472-9862-69F8B0B7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54B92-0F59-7AFF-17BD-ADDB87C3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113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A3C7-D99B-507A-2313-B985AFA5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70F17-2460-7F18-95C6-331D367D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BCE5A-CC93-A7AE-BF34-E0E1E6D7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86E5A-2DFB-A0BB-F1A1-65B13630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72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4A9D2-1284-8217-588F-7F1E7984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F5035-AD43-7AFB-4489-2955736C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CC1E6-D461-3D68-5026-C03C9D09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902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9C4C-82CF-2883-716B-C2E7C3DC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BB02-161A-24DC-E343-B81C9D3D8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61FCA-8F95-72F5-0DCA-94AD021A3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5FE05-2F23-0F90-6185-9FEDDDE0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A2808-C323-6A07-0CEC-1BAEF5D4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5F8D-F623-C250-BFD4-3CC734A2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871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DD8F-379A-855A-C431-AE7850C4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36D12-B9EE-EA7C-0F5E-B77177822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ADB2B-C649-28AB-925C-384432E1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14DDB-B843-9072-D0D7-0C429486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36B3F-D3A8-0918-233D-7E3B422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57F18-DE65-86F8-D56A-84AA14AE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21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CE0F2-E6A9-B9BC-3FCC-BF620D75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4B4E-AE66-C53D-D5D3-A6D4D5A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2D33-770D-AB1C-E2A9-CA9D939AC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A852A-1FE1-4693-ADFA-9F22F234A313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A205-CEC7-5ED9-A11F-A91D911B8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FE88-13E4-A5C0-4F73-AFB899508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331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vidia.com/en-us/glossary/vector-databas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616FD-58B6-7B50-DD86-DCB990F4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238032"/>
            <a:ext cx="9611581" cy="2558305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solidFill>
                  <a:schemeClr val="tx2"/>
                </a:solidFill>
              </a:rPr>
              <a:t>Artificial Intelligence</a:t>
            </a:r>
            <a:endParaRPr lang="LID4096" sz="54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FAF3B-5973-CAC6-B378-E0130741C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5769131" cy="2244609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</a:rPr>
              <a:t>Focused on Generative AI</a:t>
            </a:r>
            <a:endParaRPr lang="LID4096" sz="2200">
              <a:solidFill>
                <a:schemeClr val="tx2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00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9C7740C-025B-49FB-97DE-F6397D6D7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A7B83-6AF6-A155-F06F-8D4E6EAF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254408"/>
            <a:ext cx="5292762" cy="26334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Generative AI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DE7082-6A16-465E-9E0A-93ACA3DF3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3ADD3C3-E7D1-4565-A46D-64E1390F9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0"/>
            <a:ext cx="6096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C5A1BF8-AE0C-4BDD-A5AD-722CC39D8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06906" y="419774"/>
            <a:ext cx="338328" cy="182880"/>
            <a:chOff x="4089400" y="933450"/>
            <a:chExt cx="338328" cy="34193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7AF189C-961D-4136-A44E-C91C3749D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29658F-75F0-458F-9F34-3A8F81B7E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Graphic 50" descr="Head with gears outline">
            <a:extLst>
              <a:ext uri="{FF2B5EF4-FFF2-40B4-BE49-F238E27FC236}">
                <a16:creationId xmlns:a16="http://schemas.microsoft.com/office/drawing/2014/main" id="{108B380F-BC47-1C59-22D3-4E71E03F5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65736" y="1022428"/>
            <a:ext cx="4356527" cy="435652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E546DB-930C-4CAF-8203-E05CD291B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D7D63B-A67E-4D16-BAC8-1184D173B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5EB717-BA2C-4F56-81AA-7F65883AA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72D7DF-DC9F-4206-8F89-D3F866995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414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Language Models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C2B6-D490-5964-26BC-9B75CF7E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1170432"/>
            <a:ext cx="5002187" cy="513892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Thousands of different kind</a:t>
            </a:r>
          </a:p>
          <a:p>
            <a:r>
              <a:rPr lang="en-US" sz="1800" dirty="0">
                <a:solidFill>
                  <a:schemeClr val="tx2"/>
                </a:solidFill>
              </a:rPr>
              <a:t>OpenAI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GPT-3.5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GPT-4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GPT-4o</a:t>
            </a:r>
          </a:p>
          <a:p>
            <a:r>
              <a:rPr lang="en-US" sz="1800" dirty="0">
                <a:solidFill>
                  <a:schemeClr val="tx2"/>
                </a:solidFill>
              </a:rPr>
              <a:t>Meta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Llama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330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External data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C2B6-D490-5964-26BC-9B75CF7E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1170432"/>
            <a:ext cx="5002187" cy="5138920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Pass the data in prompt</a:t>
            </a:r>
          </a:p>
          <a:p>
            <a:r>
              <a:rPr lang="en-US" sz="1400" dirty="0">
                <a:solidFill>
                  <a:schemeClr val="tx2"/>
                </a:solidFill>
              </a:rPr>
              <a:t>Retrieval augmented generation</a:t>
            </a:r>
          </a:p>
          <a:p>
            <a:r>
              <a:rPr lang="en-US" sz="1400" dirty="0">
                <a:solidFill>
                  <a:schemeClr val="tx2"/>
                </a:solidFill>
              </a:rPr>
              <a:t>Plugin for external function to access data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39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CC56A-55D8-1BED-1C2D-BF026AC7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7089E4-C4B8-47AC-BDA4-294EFA7C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79FC1-044A-E059-482C-B6BAB684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350" y="144570"/>
            <a:ext cx="10524317" cy="840722"/>
          </a:xfrm>
        </p:spPr>
        <p:txBody>
          <a:bodyPr anchor="b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Retrieval augmented generation (RAG)</a:t>
            </a:r>
            <a:endParaRPr lang="LID4096" sz="54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FF925-4C7C-4B71-96F4-8FA90681B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53C820-2172-42C6-B50F-FD47A634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534FC-C775-4490-AC5A-26BD39750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C3ACAC-BA31-4E67-A233-03EF1A10C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5509C2-092A-4956-8523-79AEC9F4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4B9204-F74D-4578-8B3C-3DDC87E8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AG and generative AI - Azure AI Search | Microsoft Learn">
            <a:extLst>
              <a:ext uri="{FF2B5EF4-FFF2-40B4-BE49-F238E27FC236}">
                <a16:creationId xmlns:a16="http://schemas.microsoft.com/office/drawing/2014/main" id="{7A819FAE-A422-E484-C495-0391777BA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21" y="2032543"/>
            <a:ext cx="82010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7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Tokenization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C2B6-D490-5964-26BC-9B75CF7E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1170432"/>
            <a:ext cx="5002187" cy="5138920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Text is divided to tokens based on those semantic meaning</a:t>
            </a:r>
          </a:p>
          <a:p>
            <a:r>
              <a:rPr lang="en-US" sz="1400" dirty="0">
                <a:solidFill>
                  <a:schemeClr val="tx2"/>
                </a:solidFill>
              </a:rPr>
              <a:t>Token is a small word or parts of the word</a:t>
            </a:r>
          </a:p>
          <a:p>
            <a:r>
              <a:rPr lang="en-US" sz="1400" dirty="0">
                <a:solidFill>
                  <a:schemeClr val="tx2"/>
                </a:solidFill>
              </a:rPr>
              <a:t>When everything is tokenized, it is easy to compare values in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96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Embedding models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C2B6-D490-5964-26BC-9B75CF7E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1170432"/>
            <a:ext cx="5002187" cy="513892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Several different models available</a:t>
            </a:r>
          </a:p>
          <a:p>
            <a:r>
              <a:rPr lang="en-US" sz="1800" dirty="0">
                <a:solidFill>
                  <a:schemeClr val="tx2"/>
                </a:solidFill>
              </a:rPr>
              <a:t>Text-embedding-ada-002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Cohere-embed-v3-multilingual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08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Vector database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A 3D graphic shows clustered vectors, which in practice are multidimensional">
            <a:extLst>
              <a:ext uri="{FF2B5EF4-FFF2-40B4-BE49-F238E27FC236}">
                <a16:creationId xmlns:a16="http://schemas.microsoft.com/office/drawing/2014/main" id="{58A84E5F-FA90-2747-83B3-13249BD41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7" r="22723"/>
          <a:stretch/>
        </p:blipFill>
        <p:spPr bwMode="auto">
          <a:xfrm>
            <a:off x="6882062" y="1024690"/>
            <a:ext cx="4267199" cy="447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E010D-A596-062D-4969-6F67964FC91F}"/>
              </a:ext>
            </a:extLst>
          </p:cNvPr>
          <p:cNvSpPr txBox="1"/>
          <p:nvPr/>
        </p:nvSpPr>
        <p:spPr>
          <a:xfrm>
            <a:off x="8003913" y="6243888"/>
            <a:ext cx="41880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4"/>
              </a:rPr>
              <a:t>What is a Vector Database and How Does it Work? | NVIDIA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273003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CC56A-55D8-1BED-1C2D-BF026AC7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66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CE0FB-ADDD-4B37-A958-519663E8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A981E-6C01-464B-9B2A-810AFEC2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B9E18-9FA7-DE33-244A-7BC30663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70432"/>
            <a:ext cx="10533888" cy="2734056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Plugins</a:t>
            </a:r>
            <a:endParaRPr lang="LID4096" sz="800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10E47-0781-4953-BBDA-8EF627A7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FE0B-7060-7FD5-659D-CBFA10D57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4069080"/>
            <a:ext cx="10515600" cy="204260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Use other any data source as function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AI model can be extended endlessly</a:t>
            </a:r>
          </a:p>
          <a:p>
            <a:r>
              <a:rPr lang="en-US" sz="1800" dirty="0">
                <a:solidFill>
                  <a:schemeClr val="tx2"/>
                </a:solidFill>
              </a:rPr>
              <a:t>You can get data and initiate actions as you wish</a:t>
            </a:r>
            <a:endParaRPr lang="LID4096" sz="18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5D265C-1D38-4B36-8572-366ED6A60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C536A3-D654-4FB9-BB50-B236B87BB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1ACF7F-B3F4-4E4E-AECF-076FA5AB6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76DEDF-ED9E-43F5-BD8F-87A9A7A06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968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7089E4-C4B8-47AC-BDA4-294EFA7C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79FC1-044A-E059-482C-B6BAB684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254408"/>
            <a:ext cx="6092859" cy="2450817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Agenda</a:t>
            </a:r>
            <a:endParaRPr lang="LID4096" sz="540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FF925-4C7C-4B71-96F4-8FA90681B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53C820-2172-42C6-B50F-FD47A634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465B-9709-C5E0-AF80-C1B90B49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4069080"/>
            <a:ext cx="6082281" cy="2042605"/>
          </a:xfrm>
        </p:spPr>
        <p:txBody>
          <a:bodyPr anchor="t">
            <a:norm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What is AI?</a:t>
            </a:r>
          </a:p>
          <a:p>
            <a:r>
              <a:rPr lang="en-US" sz="1100" dirty="0">
                <a:solidFill>
                  <a:schemeClr val="tx2"/>
                </a:solidFill>
              </a:rPr>
              <a:t>Machine learning </a:t>
            </a:r>
          </a:p>
          <a:p>
            <a:r>
              <a:rPr lang="en-US" sz="1100" dirty="0">
                <a:solidFill>
                  <a:schemeClr val="tx2"/>
                </a:solidFill>
              </a:rPr>
              <a:t>Different AI Solutions</a:t>
            </a:r>
          </a:p>
          <a:p>
            <a:r>
              <a:rPr lang="en-US" sz="1100" dirty="0">
                <a:solidFill>
                  <a:schemeClr val="tx2"/>
                </a:solidFill>
              </a:rPr>
              <a:t>Generative AI models</a:t>
            </a:r>
          </a:p>
          <a:p>
            <a:r>
              <a:rPr lang="en-US" sz="1100" dirty="0">
                <a:solidFill>
                  <a:schemeClr val="tx2"/>
                </a:solidFill>
              </a:rPr>
              <a:t>External data in </a:t>
            </a:r>
            <a:r>
              <a:rPr lang="en-US" sz="1100" dirty="0" err="1">
                <a:solidFill>
                  <a:schemeClr val="tx2"/>
                </a:solidFill>
              </a:rPr>
              <a:t>GenAI</a:t>
            </a:r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Retrieval augmented generation</a:t>
            </a:r>
          </a:p>
          <a:p>
            <a:r>
              <a:rPr lang="en-US" sz="1100" dirty="0">
                <a:solidFill>
                  <a:schemeClr val="tx2"/>
                </a:solidFill>
              </a:rPr>
              <a:t>Plugins</a:t>
            </a:r>
            <a:endParaRPr lang="LID4096" sz="11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534FC-C775-4490-AC5A-26BD39750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C3ACAC-BA31-4E67-A233-03EF1A10C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5509C2-092A-4956-8523-79AEC9F4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4B9204-F74D-4578-8B3C-3DDC87E8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13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9C7740C-025B-49FB-97DE-F6397D6D7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A7B83-6AF6-A155-F06F-8D4E6EAF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254408"/>
            <a:ext cx="5292762" cy="26334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What is AI?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DE7082-6A16-465E-9E0A-93ACA3DF3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3ADD3C3-E7D1-4565-A46D-64E1390F9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0"/>
            <a:ext cx="6096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C5A1BF8-AE0C-4BDD-A5AD-722CC39D8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06906" y="419774"/>
            <a:ext cx="338328" cy="182880"/>
            <a:chOff x="4089400" y="933450"/>
            <a:chExt cx="338328" cy="34193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7AF189C-961D-4136-A44E-C91C3749D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29658F-75F0-458F-9F34-3A8F81B7E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8B6D87-79E5-5F6E-3BA7-7035D4FA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4069080"/>
            <a:ext cx="5283573" cy="204260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Stage 1 - Artificial Narrow Intelligence (ANI)</a:t>
            </a:r>
          </a:p>
          <a:p>
            <a:r>
              <a:rPr lang="en-US" sz="1800" dirty="0">
                <a:solidFill>
                  <a:schemeClr val="tx2"/>
                </a:solidFill>
              </a:rPr>
              <a:t>Stage 2 - Artificial General Intelligence (AGI)</a:t>
            </a:r>
          </a:p>
          <a:p>
            <a:r>
              <a:rPr lang="en-US" sz="1800" dirty="0">
                <a:solidFill>
                  <a:schemeClr val="tx2"/>
                </a:solidFill>
              </a:rPr>
              <a:t>Stage 3 - Artificial Super Intelligence (ASI)</a:t>
            </a:r>
            <a:endParaRPr lang="LID4096" sz="1800" dirty="0">
              <a:solidFill>
                <a:schemeClr val="tx2"/>
              </a:solidFill>
            </a:endParaRPr>
          </a:p>
        </p:txBody>
      </p:sp>
      <p:pic>
        <p:nvPicPr>
          <p:cNvPr id="51" name="Graphic 50" descr="Robot">
            <a:extLst>
              <a:ext uri="{FF2B5EF4-FFF2-40B4-BE49-F238E27FC236}">
                <a16:creationId xmlns:a16="http://schemas.microsoft.com/office/drawing/2014/main" id="{108B380F-BC47-1C59-22D3-4E71E03F5F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8159" y="735735"/>
            <a:ext cx="4356527" cy="435652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E546DB-930C-4CAF-8203-E05CD291B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D7D63B-A67E-4D16-BAC8-1184D173B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5EB717-BA2C-4F56-81AA-7F65883AA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72D7DF-DC9F-4206-8F89-D3F866995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73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6461F4-2C12-4ED3-88C9-56749DA5E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5A6B52-D406-4165-9A59-CF5F32B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561996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A7B83-6AF6-A155-F06F-8D4E6EAF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70432"/>
            <a:ext cx="5071633" cy="4220344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What is AI?</a:t>
            </a:r>
            <a:endParaRPr lang="LID4096" sz="540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6E0DD6-137C-4602-8B4C-76B9FD467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A7C39F-2A7A-43C9-9B03-E9F6FE9A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85711F-5401-4B7B-A57B-64A77BBD6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22C96D-1549-4AA2-A9DD-ACE951787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3DC643-A952-472F-A204-E4B833D8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A5D5D0-DB05-FE55-6F6F-BED68D0F4E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9810" y="149360"/>
          <a:ext cx="6078767" cy="5335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863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8F879E-79D8-41EC-844E-EEC8AD2B7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A8F879E-79D8-41EC-844E-EEC8AD2B7E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3A6194-423D-49AD-956A-BFC0DDAFF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D3A6194-423D-49AD-956A-BFC0DDAFF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61768A-D142-4F95-A642-9C0F7E75D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261768A-D142-4F95-A642-9C0F7E75D1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FBAC16-B411-451F-AB8A-17E8D2501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EFBAC16-B411-451F-AB8A-17E8D2501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7AF5F2-7DCE-4BEB-B22C-DE9BF662CF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87AF5F2-7DCE-4BEB-B22C-DE9BF662CF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232CA6A-2533-4944-9534-9A87A2EA6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BFBE1-296A-2812-8421-A92B408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Machine learning</a:t>
            </a:r>
            <a:endParaRPr lang="LID4096" sz="5400">
              <a:solidFill>
                <a:schemeClr val="tx2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3224AF-B899-44E2-A5C0-BA9387F5F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1323D1-1DCB-481A-AEA7-F9BBC4E1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718002-279E-427A-9DA1-FB94940DE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B2501C-38FE-4D1A-B6C7-DA20BE806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169B8E-2485-48AC-A76B-DC0251773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3BE1F534-E0FA-1CE6-55CE-E208C21A0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420745"/>
              </p:ext>
            </p:extLst>
          </p:nvPr>
        </p:nvGraphicFramePr>
        <p:xfrm>
          <a:off x="6361049" y="210312"/>
          <a:ext cx="5581003" cy="5966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28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232CA6A-2533-4944-9534-9A87A2EA6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BFBE1-296A-2812-8421-A92B408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Machine learning</a:t>
            </a:r>
            <a:endParaRPr lang="LID4096" sz="5400">
              <a:solidFill>
                <a:schemeClr val="tx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3224AF-B899-44E2-A5C0-BA9387F5F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1323D1-1DCB-481A-AEA7-F9BBC4E1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718002-279E-427A-9DA1-FB94940DE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B2501C-38FE-4D1A-B6C7-DA20BE806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169B8E-2485-48AC-A76B-DC0251773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3BE1F534-E0FA-1CE6-55CE-E208C21A0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746506"/>
              </p:ext>
            </p:extLst>
          </p:nvPr>
        </p:nvGraphicFramePr>
        <p:xfrm>
          <a:off x="6361049" y="210312"/>
          <a:ext cx="5581003" cy="5966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651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Different AI Solutions</a:t>
            </a:r>
            <a:endParaRPr lang="LID4096" sz="540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C2B6-D490-5964-26BC-9B75CF7E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1170432"/>
            <a:ext cx="5002187" cy="513892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Machine Learning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Generative AI</a:t>
            </a:r>
          </a:p>
          <a:p>
            <a:r>
              <a:rPr lang="en-US" sz="1800" dirty="0">
                <a:solidFill>
                  <a:schemeClr val="tx2"/>
                </a:solidFill>
              </a:rPr>
              <a:t>Natural language processing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Speech-to-text</a:t>
            </a:r>
          </a:p>
          <a:p>
            <a:r>
              <a:rPr lang="en-US" sz="1800" dirty="0">
                <a:solidFill>
                  <a:schemeClr val="tx2"/>
                </a:solidFill>
              </a:rPr>
              <a:t>Text-to-speech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Computer vision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Robotics</a:t>
            </a:r>
          </a:p>
          <a:p>
            <a:r>
              <a:rPr lang="en-US" sz="1800" dirty="0">
                <a:solidFill>
                  <a:schemeClr val="tx2"/>
                </a:solidFill>
              </a:rPr>
              <a:t>Foundation models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210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Foundation model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F23EF7DE-195C-1971-C39D-5A6968925A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55441" y="1170432"/>
          <a:ext cx="5002187" cy="513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22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Foundation model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F23EF7DE-195C-1971-C39D-5A6968925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803401"/>
              </p:ext>
            </p:extLst>
          </p:nvPr>
        </p:nvGraphicFramePr>
        <p:xfrm>
          <a:off x="6711262" y="167255"/>
          <a:ext cx="5002187" cy="169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8327BCC-0043-8444-5313-BB0D56BAA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637608"/>
              </p:ext>
            </p:extLst>
          </p:nvPr>
        </p:nvGraphicFramePr>
        <p:xfrm>
          <a:off x="7184008" y="2645545"/>
          <a:ext cx="4019611" cy="3249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57111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C600B3B-55D4-4188-ACC3-8B213502F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C600B3B-55D4-4188-ACC3-8B213502F3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4D277B-B641-4E3D-BC29-FDB82BF46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1D4D277B-B641-4E3D-BC29-FDB82BF466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E2FD95-F9D1-41CF-B7C5-AC8507393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55E2FD95-F9D1-41CF-B7C5-AC85073934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892A57-A624-4A40-9950-8B4CF4FFC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0A892A57-A624-4A40-9950-8B4CF4FFCF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2016B0-ECF5-4F8A-82B7-739469DDD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032016B0-ECF5-4F8A-82B7-739469DDD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9CBF15E-35B1-4732-89FB-153CE17E2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graphicEl>
                                              <a:dgm id="{39CBF15E-35B1-4732-89FB-153CE17E2D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AtOnc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289</Words>
  <Application>Microsoft Office PowerPoint</Application>
  <PresentationFormat>Widescreen</PresentationFormat>
  <Paragraphs>93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Artificial Intelligence</vt:lpstr>
      <vt:lpstr>Agenda</vt:lpstr>
      <vt:lpstr>What is AI?</vt:lpstr>
      <vt:lpstr>What is AI?</vt:lpstr>
      <vt:lpstr>Machine learning</vt:lpstr>
      <vt:lpstr>Machine learning</vt:lpstr>
      <vt:lpstr>Different AI Solutions</vt:lpstr>
      <vt:lpstr>Foundation model</vt:lpstr>
      <vt:lpstr>Foundation model</vt:lpstr>
      <vt:lpstr>Generative AI</vt:lpstr>
      <vt:lpstr>Language Models</vt:lpstr>
      <vt:lpstr>External data</vt:lpstr>
      <vt:lpstr>DEMO</vt:lpstr>
      <vt:lpstr>Retrieval augmented generation (RAG)</vt:lpstr>
      <vt:lpstr>Tokenization</vt:lpstr>
      <vt:lpstr>Embedding models</vt:lpstr>
      <vt:lpstr>Vector database</vt:lpstr>
      <vt:lpstr>DEMO</vt:lpstr>
      <vt:lpstr>Plugins</vt:lpstr>
    </vt:vector>
  </TitlesOfParts>
  <Company>Elisa Oyj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Lintuala</dc:creator>
  <cp:lastModifiedBy>Markus Lintuala</cp:lastModifiedBy>
  <cp:revision>2</cp:revision>
  <dcterms:created xsi:type="dcterms:W3CDTF">2024-06-10T10:43:30Z</dcterms:created>
  <dcterms:modified xsi:type="dcterms:W3CDTF">2024-06-10T13:28:14Z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For Internal Use Only</vt:lpwstr>
  </property>
  <property fmtid="{D5CDD505-2E9C-101B-9397-08002B2CF9AE}" pid="4" name="MSIP_Label_cdc77757-65b7-4e68-a011-0571e55bdfb9_Enabled">
    <vt:lpwstr>true</vt:lpwstr>
  </property>
  <property fmtid="{D5CDD505-2E9C-101B-9397-08002B2CF9AE}" pid="5" name="MSIP_Label_cdc77757-65b7-4e68-a011-0571e55bdfb9_SetDate">
    <vt:lpwstr>2024-06-10T11:25:08Z</vt:lpwstr>
  </property>
  <property fmtid="{D5CDD505-2E9C-101B-9397-08002B2CF9AE}" pid="6" name="MSIP_Label_cdc77757-65b7-4e68-a011-0571e55bdfb9_Method">
    <vt:lpwstr>Privileged</vt:lpwstr>
  </property>
  <property fmtid="{D5CDD505-2E9C-101B-9397-08002B2CF9AE}" pid="7" name="MSIP_Label_cdc77757-65b7-4e68-a011-0571e55bdfb9_Name">
    <vt:lpwstr>Public no marking</vt:lpwstr>
  </property>
  <property fmtid="{D5CDD505-2E9C-101B-9397-08002B2CF9AE}" pid="8" name="MSIP_Label_cdc77757-65b7-4e68-a011-0571e55bdfb9_SiteId">
    <vt:lpwstr>bc70102e-bcef-408c-8acb-2ab01f1517ab</vt:lpwstr>
  </property>
  <property fmtid="{D5CDD505-2E9C-101B-9397-08002B2CF9AE}" pid="9" name="MSIP_Label_cdc77757-65b7-4e68-a011-0571e55bdfb9_ActionId">
    <vt:lpwstr>b8bc1b38-c9d0-4653-8b3e-4e0fce5cbecf</vt:lpwstr>
  </property>
  <property fmtid="{D5CDD505-2E9C-101B-9397-08002B2CF9AE}" pid="10" name="MSIP_Label_cdc77757-65b7-4e68-a011-0571e55bdfb9_ContentBits">
    <vt:lpwstr>0</vt:lpwstr>
  </property>
</Properties>
</file>