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27550" y="1479950"/>
            <a:ext cx="5688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Mastermind</a:t>
            </a:r>
            <a:endParaRPr sz="800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91350" y="29280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Max Marder, Sam Nguon, and Michelle Niland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Itself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62625" y="1413050"/>
            <a:ext cx="7505700" cy="3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modes: user mode and comp mode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mode allows the user to choose their difficulty and try to guess a randomly generated code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 pegs are in the form of X’s and O’s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user can also receive help instructions, get a hint, or quit the game altogether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 mode has the user enter a secret code that the computer will answer in up to 5 guesses!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 is calculated at the of the game based on the number of tries and hints used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32825" y="746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0" y="1393150"/>
            <a:ext cx="581549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6105600" y="1332150"/>
            <a:ext cx="25458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General Meeting Flow: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T/TH 2 hour meetings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Group debugging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Requirements gathering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Design/Implementation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Division of labor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Between Meetings: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Solo code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Unit Testing/Debugging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Integration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9150" y="1446700"/>
            <a:ext cx="37446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Python: great for strings!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snake case, ## TEST tags, plenty of comments, descriptive variable names, and organized code structure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files: one for the main code, other for the game text</a:t>
            </a:r>
            <a:endParaRPr sz="1800"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9846" t="7091" r="8507" b="27424"/>
          <a:stretch/>
        </p:blipFill>
        <p:spPr>
          <a:xfrm>
            <a:off x="4947775" y="508838"/>
            <a:ext cx="2893225" cy="41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69675" y="14820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Communication- Facebook Messenger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Meetings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Coding Conventions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Bug Testing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19150" y="1496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pythonic code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professional communication platform like Slack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 instead of Google Drive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Mastermind</vt:lpstr>
      <vt:lpstr>The Game Itself</vt:lpstr>
      <vt:lpstr>Development Process</vt:lpstr>
      <vt:lpstr>Design Choices</vt:lpstr>
      <vt:lpstr>What Worked Well</vt:lpstr>
      <vt:lpstr>Things to Improve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cp:lastModifiedBy>Max Marder</cp:lastModifiedBy>
  <cp:revision>1</cp:revision>
  <dcterms:modified xsi:type="dcterms:W3CDTF">2018-02-16T00:54:41Z</dcterms:modified>
</cp:coreProperties>
</file>