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2" r:id="rId8"/>
    <p:sldId id="266" r:id="rId9"/>
    <p:sldId id="274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D1EAB-4F1D-145C-EE9B-3BA7F23E10F8}" v="17" dt="2023-04-13T10:18:49.799"/>
    <p1510:client id="{62FFE66D-95CB-CB65-9DBA-6CAB1965D191}" v="612" dt="2023-04-13T11:03:14.941"/>
    <p1510:client id="{F991CF6F-2FC2-4D72-A649-E0461550846C}" v="1" dt="2023-04-13T10:03:19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Quiz me application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Muhammed </a:t>
            </a:r>
            <a:r>
              <a:rPr lang="en-US" dirty="0" err="1"/>
              <a:t>Marenah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74386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Application Scenario and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9760"/>
            <a:ext cx="3743864" cy="3554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Essential to have a platform that provides opportunities for self-testing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My goal was t create a simple project that covers a range of material I learned this semester.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In addition to create a quiz application that tests the users knowledge and provides feedback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4" y="607714"/>
            <a:ext cx="5111750" cy="1204912"/>
          </a:xfrm>
        </p:spPr>
        <p:txBody>
          <a:bodyPr/>
          <a:lstStyle/>
          <a:p>
            <a:r>
              <a:rPr lang="en-US"/>
              <a:t>What Quiz me can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264" y="2064887"/>
            <a:ext cx="5111750" cy="2460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authentication via the Login class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Shows  presentation of rules before beginning the quiz through the Rules class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Interactive multiple-choice quiz with a timer, managed by the Quiz class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Detailed score report and performance review in the Score class when test is completed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2A19-72A8-4806-4966-FF76939F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121-3FF9-A7D7-92DD-84972E8B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419600" cy="352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Developed using Java and Swing for the user interface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Leveraged Object-Oriented Programming concepts to create a modular and scalable design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arrays and loops to manage questions, answers, and user interactions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Revised code and user experience with the help of user Feeback/ external sources e.g. Stack overflow</a:t>
            </a:r>
            <a:endParaRPr lang="en-US" dirty="0" err="1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BB7CA-2D44-72F7-0094-F5CDEA0C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96665-45DA-DB68-A8C9-FE40915E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459" y="318135"/>
            <a:ext cx="2469624" cy="17411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7908" y="1943100"/>
            <a:ext cx="2465515" cy="2826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800" b="1" dirty="0">
                <a:ea typeface="+mn-lt"/>
                <a:cs typeface="+mn-lt"/>
              </a:rPr>
              <a:t>Login class</a:t>
            </a:r>
            <a:r>
              <a:rPr lang="en-US" sz="800" dirty="0">
                <a:ea typeface="+mn-lt"/>
                <a:cs typeface="+mn-lt"/>
              </a:rPr>
              <a:t>: Handles user authentication.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800" b="1" dirty="0">
                <a:ea typeface="+mn-lt"/>
                <a:cs typeface="+mn-lt"/>
              </a:rPr>
              <a:t>Rules class</a:t>
            </a:r>
            <a:r>
              <a:rPr lang="en-US" sz="800" dirty="0">
                <a:ea typeface="+mn-lt"/>
                <a:cs typeface="+mn-lt"/>
              </a:rPr>
              <a:t>: Presents quiz rules and guidelines.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800" b="1" dirty="0">
                <a:ea typeface="+mn-lt"/>
                <a:cs typeface="+mn-lt"/>
              </a:rPr>
              <a:t>Quiz class</a:t>
            </a:r>
            <a:r>
              <a:rPr lang="en-US" sz="800" dirty="0">
                <a:ea typeface="+mn-lt"/>
                <a:cs typeface="+mn-lt"/>
              </a:rPr>
              <a:t>: Manages quiz process, questions, user answers, and score calculation.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800" b="1" dirty="0">
                <a:ea typeface="+mn-lt"/>
                <a:cs typeface="+mn-lt"/>
              </a:rPr>
              <a:t>Score class</a:t>
            </a:r>
            <a:r>
              <a:rPr lang="en-US" sz="800" dirty="0">
                <a:ea typeface="+mn-lt"/>
                <a:cs typeface="+mn-lt"/>
              </a:rPr>
              <a:t>: Displays user's performance and correct answers.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800" kern="1200" dirty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800" dirty="0">
                <a:ea typeface="+mn-lt"/>
                <a:cs typeface="+mn-lt"/>
              </a:rPr>
              <a:t>The UML Class Diagram highlights their relationship and ensures a well-structured, modular design.</a:t>
            </a:r>
            <a:endParaRPr lang="en-US" sz="800" dirty="0"/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5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36E55B-BEC6-3D9D-8FA1-1DA0ADE1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896675"/>
            <a:ext cx="7608304" cy="5135605"/>
          </a:xfrm>
          <a:prstGeom prst="rect">
            <a:avLst/>
          </a:prstGeom>
        </p:spPr>
      </p:pic>
      <p:sp>
        <p:nvSpPr>
          <p:cNvPr id="74" name="Rectangle 5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5784-2B45-2D4E-BF24-5E856245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4462-E9AA-4A35-B7B0-D26A1746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 learned how to use java swings more efficiently and able to understand them more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Apply these principles in real world scenarios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Got a better understanding of OOP concepts such as inheritance, encapsulation and polymorphism.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D1F2C-40E5-EAA5-2F92-19BDD833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11F88-188D-E1F4-ECE4-A1CE01C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3C22-B9E7-5240-F6C3-02BC7344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Plans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1A6830-1F9B-9F74-7AC4-BA6CC3C1A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In the future I would like to create a mobile version on an app so it can be more portable and convenient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In addition, my original idea was to create a database, but I had trouble establishing a connection, in the future I would like to learn more about databases and how to establish a connection to store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00DE9-92EB-4D32-DD95-2E484F2B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4F070-1896-097E-CAAB-671F9D99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Quiz me application </vt:lpstr>
      <vt:lpstr>Application Scenario and Problem Statement</vt:lpstr>
      <vt:lpstr>What Quiz me can do</vt:lpstr>
      <vt:lpstr>Building The System</vt:lpstr>
      <vt:lpstr>UML Class Diagram</vt:lpstr>
      <vt:lpstr>What I Learned</vt:lpstr>
      <vt:lpstr>Future Plans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213</cp:revision>
  <dcterms:created xsi:type="dcterms:W3CDTF">2023-04-13T10:02:53Z</dcterms:created>
  <dcterms:modified xsi:type="dcterms:W3CDTF">2023-04-13T11:03:25Z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