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72" r:id="rId8"/>
    <p:sldId id="266" r:id="rId9"/>
    <p:sldId id="274" r:id="rId10"/>
    <p:sldId id="273"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D1EAB-4F1D-145C-EE9B-3BA7F23E10F8}" v="17" dt="2023-04-13T10:18:49.799"/>
    <p1510:client id="{62FFE66D-95CB-CB65-9DBA-6CAB1965D191}" v="612" dt="2023-04-13T11:03:14.941"/>
    <p1510:client id="{F991CF6F-2FC2-4D72-A649-E0461550846C}" v="1" dt="2023-04-13T10:03:19.5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462"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4/13/2023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a:t>Quiz me application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dirty="0"/>
              <a:t>Muhammed </a:t>
            </a:r>
            <a:r>
              <a:rPr lang="en-US" dirty="0" err="1"/>
              <a:t>Marenah</a:t>
            </a:r>
            <a:r>
              <a:rPr lang="en-US" dirty="0"/>
              <a:t> </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3743864" cy="1325563"/>
          </a:xfrm>
        </p:spPr>
        <p:txBody>
          <a:bodyPr>
            <a:normAutofit fontScale="90000"/>
          </a:bodyPr>
          <a:lstStyle/>
          <a:p>
            <a:r>
              <a:rPr lang="en-US" dirty="0">
                <a:ea typeface="+mj-lt"/>
                <a:cs typeface="+mj-lt"/>
              </a:rPr>
              <a:t>Application Scenario and Problem Statement</a:t>
            </a: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9760"/>
            <a:ext cx="3743864" cy="3554532"/>
          </a:xfrm>
        </p:spPr>
        <p:txBody>
          <a:bodyPr vert="horz" lIns="91440" tIns="45720" rIns="91440" bIns="45720" rtlCol="0" anchor="t">
            <a:normAutofit fontScale="92500" lnSpcReduction="20000"/>
          </a:bodyPr>
          <a:lstStyle/>
          <a:p>
            <a:pPr marL="285750" indent="-285750">
              <a:buFont typeface="Calibri" panose="020B0604020202020204" pitchFamily="34" charset="0"/>
              <a:buChar char="-"/>
            </a:pPr>
            <a:r>
              <a:rPr lang="en-US" dirty="0"/>
              <a:t>I always believed the best way of studying was to perform self assessments rather than studying the notes constantly.</a:t>
            </a: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r>
              <a:rPr lang="en-US" dirty="0"/>
              <a:t>My goal was to create a simple project that covers a range of material I learned this semester.</a:t>
            </a:r>
          </a:p>
          <a:p>
            <a:endParaRPr lang="en-US" dirty="0"/>
          </a:p>
          <a:p>
            <a:pPr marL="285750" indent="-285750">
              <a:buFont typeface="Calibri" panose="020B0604020202020204" pitchFamily="34" charset="0"/>
              <a:buChar char="-"/>
            </a:pPr>
            <a:r>
              <a:rPr lang="en-US" dirty="0"/>
              <a:t>In addition to create a quiz application that tests the user's knowledge and learn new things while providing feedback</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8264" y="607714"/>
            <a:ext cx="5111750" cy="1204912"/>
          </a:xfrm>
        </p:spPr>
        <p:txBody>
          <a:bodyPr/>
          <a:lstStyle/>
          <a:p>
            <a:r>
              <a:rPr lang="en-US"/>
              <a:t>What Quiz me can do</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8264" y="2064886"/>
            <a:ext cx="5111750" cy="3405472"/>
          </a:xfrm>
        </p:spPr>
        <p:txBody>
          <a:bodyPr vert="horz" lIns="91440" tIns="45720" rIns="91440" bIns="45720" rtlCol="0" anchor="t">
            <a:normAutofit lnSpcReduction="10000"/>
          </a:bodyPr>
          <a:lstStyle/>
          <a:p>
            <a:pPr marL="285750" indent="-285750">
              <a:buFont typeface="Arial"/>
              <a:buChar char="•"/>
            </a:pPr>
            <a:r>
              <a:rPr lang="en-US" dirty="0">
                <a:ea typeface="+mn-lt"/>
                <a:cs typeface="+mn-lt"/>
              </a:rPr>
              <a:t> Contains User authentication via the Login class where the user can input their name.</a:t>
            </a:r>
            <a:endParaRPr lang="en-US" dirty="0"/>
          </a:p>
          <a:p>
            <a:pPr marL="285750" indent="-285750">
              <a:buFont typeface="Arial"/>
              <a:buChar char="•"/>
            </a:pPr>
            <a:r>
              <a:rPr lang="en-US" dirty="0">
                <a:ea typeface="+mn-lt"/>
                <a:cs typeface="+mn-lt"/>
              </a:rPr>
              <a:t>Shows  presentation of rules before beginning the quiz through the Rules class</a:t>
            </a:r>
            <a:endParaRPr lang="en-US" dirty="0"/>
          </a:p>
          <a:p>
            <a:pPr marL="285750" indent="-285750">
              <a:buFont typeface="Arial"/>
              <a:buChar char="•"/>
            </a:pPr>
            <a:r>
              <a:rPr lang="en-US" dirty="0">
                <a:ea typeface="+mn-lt"/>
                <a:cs typeface="+mn-lt"/>
              </a:rPr>
              <a:t>Interactive multiple-choice quiz with a timer, managed by the Quiz class. </a:t>
            </a:r>
          </a:p>
          <a:p>
            <a:pPr marL="285750" indent="-285750">
              <a:buFont typeface="Arial"/>
              <a:buChar char="•"/>
            </a:pPr>
            <a:r>
              <a:rPr lang="en-US" dirty="0"/>
              <a:t>Made using a timer object in the quiz class with and if and else statements incorporates.</a:t>
            </a:r>
          </a:p>
          <a:p>
            <a:pPr marL="285750" indent="-285750">
              <a:buFont typeface="Arial"/>
              <a:buChar char="•"/>
            </a:pPr>
            <a:r>
              <a:rPr lang="en-US" dirty="0"/>
              <a:t>50-50 lifeline feature where it can eliminate two incorrect answers making it easier for the user to choose the correct answer</a:t>
            </a:r>
          </a:p>
          <a:p>
            <a:pPr marL="285750" indent="-285750">
              <a:buFont typeface="Arial"/>
              <a:buChar char="•"/>
            </a:pPr>
            <a:r>
              <a:rPr lang="en-US" dirty="0">
                <a:ea typeface="+mn-lt"/>
                <a:cs typeface="+mn-lt"/>
              </a:rPr>
              <a:t>Detailed score report and performance review in the Score class when test is completed</a:t>
            </a:r>
            <a:endParaRPr lang="en-US" dirty="0"/>
          </a:p>
          <a:p>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2A19-72A8-4806-4966-FF76939FE2F5}"/>
              </a:ext>
            </a:extLst>
          </p:cNvPr>
          <p:cNvSpPr>
            <a:spLocks noGrp="1"/>
          </p:cNvSpPr>
          <p:nvPr>
            <p:ph type="title"/>
          </p:nvPr>
        </p:nvSpPr>
        <p:spPr/>
        <p:txBody>
          <a:bodyPr/>
          <a:lstStyle/>
          <a:p>
            <a:r>
              <a:rPr lang="en-US" dirty="0"/>
              <a:t>Building The System</a:t>
            </a:r>
          </a:p>
        </p:txBody>
      </p:sp>
      <p:sp>
        <p:nvSpPr>
          <p:cNvPr id="3" name="Content Placeholder 2">
            <a:extLst>
              <a:ext uri="{FF2B5EF4-FFF2-40B4-BE49-F238E27FC236}">
                <a16:creationId xmlns:a16="http://schemas.microsoft.com/office/drawing/2014/main" id="{E84ED121-3FF9-A7D7-92DD-84972E8B3D85}"/>
              </a:ext>
            </a:extLst>
          </p:cNvPr>
          <p:cNvSpPr>
            <a:spLocks noGrp="1"/>
          </p:cNvSpPr>
          <p:nvPr>
            <p:ph idx="1"/>
          </p:nvPr>
        </p:nvSpPr>
        <p:spPr>
          <a:xfrm>
            <a:off x="1333500" y="2924175"/>
            <a:ext cx="4419600" cy="3653088"/>
          </a:xfrm>
        </p:spPr>
        <p:txBody>
          <a:bodyPr vert="horz" lIns="91440" tIns="45720" rIns="91440" bIns="45720" rtlCol="0" anchor="t">
            <a:normAutofit fontScale="92500" lnSpcReduction="10000"/>
          </a:bodyPr>
          <a:lstStyle/>
          <a:p>
            <a:pPr marL="285750" indent="-285750">
              <a:buFont typeface="Arial"/>
              <a:buChar char="•"/>
            </a:pPr>
            <a:r>
              <a:rPr lang="en-US" dirty="0">
                <a:ea typeface="+mn-lt"/>
                <a:cs typeface="+mn-lt"/>
              </a:rPr>
              <a:t>Developed using Java Swing library which provides tolls and components  for the user interface with </a:t>
            </a:r>
            <a:r>
              <a:rPr lang="en-US" dirty="0" err="1">
                <a:ea typeface="+mn-lt"/>
                <a:cs typeface="+mn-lt"/>
              </a:rPr>
              <a:t>Netbeans</a:t>
            </a:r>
            <a:r>
              <a:rPr lang="en-US" dirty="0">
                <a:ea typeface="+mn-lt"/>
                <a:cs typeface="+mn-lt"/>
              </a:rPr>
              <a:t> as the Ide </a:t>
            </a:r>
          </a:p>
          <a:p>
            <a:pPr marL="285750" indent="-285750">
              <a:buFont typeface="Arial"/>
              <a:buChar char="•"/>
            </a:pPr>
            <a:r>
              <a:rPr lang="en-US" dirty="0">
                <a:ea typeface="+mn-lt"/>
                <a:cs typeface="+mn-lt"/>
              </a:rPr>
              <a:t>Incorporating Java Abstract Window Toolkit classes such as color, font, dimension to manage appearance of the interface</a:t>
            </a:r>
            <a:endParaRPr lang="en-US" dirty="0"/>
          </a:p>
          <a:p>
            <a:pPr marL="285750" indent="-285750">
              <a:buFont typeface="Arial"/>
              <a:buChar char="•"/>
            </a:pPr>
            <a:r>
              <a:rPr lang="en-US" dirty="0">
                <a:ea typeface="+mn-lt"/>
                <a:cs typeface="+mn-lt"/>
              </a:rPr>
              <a:t>Used arrays and loops to manage questions, answers, and user interactions in addition to inheritance to extend properties and methods.</a:t>
            </a:r>
            <a:endParaRPr lang="en-US" dirty="0"/>
          </a:p>
          <a:p>
            <a:pPr marL="285750" indent="-285750">
              <a:buFont typeface="Arial"/>
              <a:buChar char="•"/>
            </a:pPr>
            <a:r>
              <a:rPr lang="en-US" dirty="0">
                <a:ea typeface="+mn-lt"/>
                <a:cs typeface="+mn-lt"/>
              </a:rPr>
              <a:t>Revised code and user experience with the help of user Feeback/ external sources e.g. Stack overflow</a:t>
            </a:r>
            <a:endParaRPr lang="en-US" dirty="0" err="1"/>
          </a:p>
          <a:p>
            <a:endParaRPr lang="en-US" dirty="0"/>
          </a:p>
        </p:txBody>
      </p:sp>
      <p:sp>
        <p:nvSpPr>
          <p:cNvPr id="4" name="Footer Placeholder 3">
            <a:extLst>
              <a:ext uri="{FF2B5EF4-FFF2-40B4-BE49-F238E27FC236}">
                <a16:creationId xmlns:a16="http://schemas.microsoft.com/office/drawing/2014/main" id="{6BEBB7CA-2D44-72F7-0094-F5CDEA0CE431}"/>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14496665-45DA-DB68-A8C9-FE40915EBE66}"/>
              </a:ext>
            </a:extLst>
          </p:cNvPr>
          <p:cNvSpPr>
            <a:spLocks noGrp="1"/>
          </p:cNvSpPr>
          <p:nvPr>
            <p:ph type="sldNum" sz="quarter" idx="12"/>
          </p:nvPr>
        </p:nvSpPr>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405243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670517" y="-174232"/>
            <a:ext cx="3616913" cy="2795160"/>
          </a:xfrm>
        </p:spPr>
        <p:txBody>
          <a:bodyPr vert="horz" lIns="91440" tIns="45720" rIns="91440" bIns="45720" rtlCol="0" anchor="b">
            <a:normAutofit/>
          </a:bodyPr>
          <a:lstStyle/>
          <a:p>
            <a:pPr algn="ctr"/>
            <a:r>
              <a:rPr lang="en-US" sz="4400" kern="1200" dirty="0">
                <a:solidFill>
                  <a:schemeClr val="tx1"/>
                </a:solidFill>
                <a:latin typeface="+mj-lt"/>
                <a:ea typeface="+mj-ea"/>
                <a:cs typeface="+mj-cs"/>
              </a:rPr>
              <a:t>UML Class Diagram</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996287" y="2795161"/>
            <a:ext cx="3125337" cy="3475010"/>
          </a:xfrm>
        </p:spPr>
        <p:txBody>
          <a:bodyPr vert="horz" lIns="91440" tIns="45720" rIns="91440" bIns="45720" rtlCol="0">
            <a:normAutofit fontScale="92500" lnSpcReduction="20000"/>
          </a:bodyPr>
          <a:lstStyle/>
          <a:p>
            <a:pPr algn="ctr">
              <a:lnSpc>
                <a:spcPct val="90000"/>
              </a:lnSpc>
            </a:pPr>
            <a:r>
              <a:rPr lang="en-US" sz="1200" b="1" kern="1200" dirty="0">
                <a:solidFill>
                  <a:schemeClr val="tx1"/>
                </a:solidFill>
                <a:latin typeface="+mn-lt"/>
                <a:ea typeface="+mn-ea"/>
                <a:cs typeface="+mn-cs"/>
              </a:rPr>
              <a:t>Login class</a:t>
            </a:r>
            <a:r>
              <a:rPr lang="en-US" sz="1200" kern="1200" dirty="0">
                <a:solidFill>
                  <a:schemeClr val="tx1"/>
                </a:solidFill>
                <a:latin typeface="+mn-lt"/>
                <a:ea typeface="+mn-ea"/>
                <a:cs typeface="+mn-cs"/>
              </a:rPr>
              <a:t>: Handles user authentication. Extends </a:t>
            </a:r>
            <a:r>
              <a:rPr lang="en-US" sz="1200" kern="1200" dirty="0" err="1">
                <a:solidFill>
                  <a:schemeClr val="tx1"/>
                </a:solidFill>
                <a:latin typeface="+mn-lt"/>
                <a:ea typeface="+mn-ea"/>
                <a:cs typeface="+mn-cs"/>
              </a:rPr>
              <a:t>Jframe</a:t>
            </a:r>
            <a:r>
              <a:rPr lang="en-US" sz="1200" kern="1200" dirty="0">
                <a:solidFill>
                  <a:schemeClr val="tx1"/>
                </a:solidFill>
                <a:latin typeface="+mn-lt"/>
                <a:ea typeface="+mn-ea"/>
                <a:cs typeface="+mn-cs"/>
              </a:rPr>
              <a:t> class which allows it to create the application window.  Also instantiating the Rules class.</a:t>
            </a:r>
          </a:p>
          <a:p>
            <a:pPr algn="ctr">
              <a:lnSpc>
                <a:spcPct val="90000"/>
              </a:lnSpc>
            </a:pPr>
            <a:r>
              <a:rPr lang="en-US" sz="1200" b="1" kern="1200" dirty="0">
                <a:solidFill>
                  <a:schemeClr val="tx1"/>
                </a:solidFill>
                <a:latin typeface="+mn-lt"/>
                <a:ea typeface="+mn-ea"/>
                <a:cs typeface="+mn-cs"/>
              </a:rPr>
              <a:t>Rules class</a:t>
            </a:r>
            <a:r>
              <a:rPr lang="en-US" sz="1200" kern="1200" dirty="0">
                <a:solidFill>
                  <a:schemeClr val="tx1"/>
                </a:solidFill>
                <a:latin typeface="+mn-lt"/>
                <a:ea typeface="+mn-ea"/>
                <a:cs typeface="+mn-cs"/>
              </a:rPr>
              <a:t>: Presents quiz rules and guidelines. Receives users name from the login class and creates an instance of the quiz class when the start button is pressed</a:t>
            </a:r>
          </a:p>
          <a:p>
            <a:pPr algn="ctr">
              <a:lnSpc>
                <a:spcPct val="90000"/>
              </a:lnSpc>
            </a:pPr>
            <a:r>
              <a:rPr lang="en-US" sz="1200" b="1" kern="1200" dirty="0">
                <a:solidFill>
                  <a:schemeClr val="tx1"/>
                </a:solidFill>
                <a:latin typeface="+mn-lt"/>
                <a:ea typeface="+mn-ea"/>
                <a:cs typeface="+mn-cs"/>
              </a:rPr>
              <a:t>Quiz class: Displays</a:t>
            </a:r>
            <a:r>
              <a:rPr lang="en-US" sz="1200" kern="1200" dirty="0">
                <a:solidFill>
                  <a:schemeClr val="tx1"/>
                </a:solidFill>
                <a:latin typeface="+mn-lt"/>
                <a:ea typeface="+mn-ea"/>
                <a:cs typeface="+mn-cs"/>
              </a:rPr>
              <a:t> quiz question manages quiz process, questions, user answers, and score calculation. Also has a timer and lifeline object.</a:t>
            </a:r>
          </a:p>
          <a:p>
            <a:pPr algn="ctr">
              <a:lnSpc>
                <a:spcPct val="90000"/>
              </a:lnSpc>
            </a:pPr>
            <a:r>
              <a:rPr lang="en-US" sz="1200" b="1" kern="1200" dirty="0">
                <a:solidFill>
                  <a:schemeClr val="tx1"/>
                </a:solidFill>
                <a:latin typeface="+mn-lt"/>
                <a:ea typeface="+mn-ea"/>
                <a:cs typeface="+mn-cs"/>
              </a:rPr>
              <a:t>Score class</a:t>
            </a:r>
            <a:r>
              <a:rPr lang="en-US" sz="1200" kern="1200" dirty="0">
                <a:solidFill>
                  <a:schemeClr val="tx1"/>
                </a:solidFill>
                <a:latin typeface="+mn-lt"/>
                <a:ea typeface="+mn-ea"/>
                <a:cs typeface="+mn-cs"/>
              </a:rPr>
              <a:t>: Displays user's performance and correct answers.</a:t>
            </a:r>
          </a:p>
          <a:p>
            <a:pPr algn="ctr">
              <a:lnSpc>
                <a:spcPct val="90000"/>
              </a:lnSpc>
            </a:pPr>
            <a:r>
              <a:rPr lang="en-US" sz="1200" kern="1200" dirty="0">
                <a:solidFill>
                  <a:schemeClr val="tx1"/>
                </a:solidFill>
                <a:latin typeface="+mn-lt"/>
                <a:ea typeface="+mn-ea"/>
                <a:cs typeface="+mn-cs"/>
              </a:rPr>
              <a:t>The UML Class Diagram highlights their relationship and ensures a well-structured, modular design.</a:t>
            </a:r>
          </a:p>
          <a:p>
            <a:pPr algn="ctr">
              <a:lnSpc>
                <a:spcPct val="90000"/>
              </a:lnSpc>
            </a:pPr>
            <a:r>
              <a:rPr lang="en-US" sz="1200" kern="1200" dirty="0">
                <a:solidFill>
                  <a:schemeClr val="tx1"/>
                </a:solidFill>
                <a:latin typeface="+mn-lt"/>
                <a:ea typeface="+mn-ea"/>
                <a:cs typeface="+mn-cs"/>
              </a:rPr>
              <a:t>The Login class leads to the Rules class, which then moves to the Quiz class, and finally ends at the Score class. and the classes are connected by passing data between them, such as the user's name, score, and question-related information.</a:t>
            </a:r>
          </a:p>
          <a:p>
            <a:pPr algn="ctr">
              <a:lnSpc>
                <a:spcPct val="90000"/>
              </a:lnSpc>
            </a:pPr>
            <a:endParaRPr lang="en-US" sz="500" kern="1200" dirty="0">
              <a:solidFill>
                <a:schemeClr val="tx1"/>
              </a:solidFill>
              <a:latin typeface="+mn-lt"/>
              <a:ea typeface="+mn-ea"/>
              <a:cs typeface="+mn-cs"/>
            </a:endParaRPr>
          </a:p>
          <a:p>
            <a:pPr algn="ctr">
              <a:lnSpc>
                <a:spcPct val="90000"/>
              </a:lnSpc>
            </a:pPr>
            <a:endParaRPr lang="en-US" sz="500" kern="1200" dirty="0">
              <a:solidFill>
                <a:schemeClr val="tx1"/>
              </a:solidFill>
              <a:latin typeface="+mn-lt"/>
              <a:ea typeface="+mn-ea"/>
              <a:cs typeface="+mn-cs"/>
            </a:endParaRPr>
          </a:p>
          <a:p>
            <a:pPr algn="ctr">
              <a:lnSpc>
                <a:spcPct val="90000"/>
              </a:lnSpc>
            </a:pPr>
            <a:endParaRPr lang="en-US" sz="500" kern="1200" dirty="0">
              <a:solidFill>
                <a:schemeClr val="tx1"/>
              </a:solidFill>
              <a:latin typeface="+mn-lt"/>
              <a:ea typeface="+mn-ea"/>
              <a:cs typeface="+mn-cs"/>
            </a:endParaRPr>
          </a:p>
          <a:p>
            <a:pPr algn="ctr">
              <a:lnSpc>
                <a:spcPct val="90000"/>
              </a:lnSpc>
            </a:pPr>
            <a:endParaRPr lang="en-US" sz="500" kern="1200" dirty="0">
              <a:solidFill>
                <a:schemeClr val="tx1"/>
              </a:solidFill>
              <a:latin typeface="+mn-lt"/>
              <a:ea typeface="+mn-ea"/>
              <a:cs typeface="+mn-cs"/>
            </a:endParaRPr>
          </a:p>
        </p:txBody>
      </p:sp>
      <p:pic>
        <p:nvPicPr>
          <p:cNvPr id="9" name="Picture 8" descr="A screenshot of a computer&#10;&#10;Description automatically generated">
            <a:extLst>
              <a:ext uri="{FF2B5EF4-FFF2-40B4-BE49-F238E27FC236}">
                <a16:creationId xmlns:a16="http://schemas.microsoft.com/office/drawing/2014/main" id="{2BC6F56B-915E-0866-11F0-C56CA713E392}"/>
              </a:ext>
            </a:extLst>
          </p:cNvPr>
          <p:cNvPicPr>
            <a:picLocks noChangeAspect="1"/>
          </p:cNvPicPr>
          <p:nvPr/>
        </p:nvPicPr>
        <p:blipFill rotWithShape="1">
          <a:blip r:embed="rId2"/>
          <a:srcRect l="16985" t="27255" r="39339" b="13137"/>
          <a:stretch/>
        </p:blipFill>
        <p:spPr>
          <a:xfrm>
            <a:off x="5870677" y="1075765"/>
            <a:ext cx="5325036" cy="4087906"/>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5784-2B45-2D4E-BF24-5E8562453A47}"/>
              </a:ext>
            </a:extLst>
          </p:cNvPr>
          <p:cNvSpPr>
            <a:spLocks noGrp="1"/>
          </p:cNvSpPr>
          <p:nvPr>
            <p:ph type="title"/>
          </p:nvPr>
        </p:nvSpPr>
        <p:spPr/>
        <p:txBody>
          <a:bodyPr/>
          <a:lstStyle/>
          <a:p>
            <a:r>
              <a:rPr lang="en-US" dirty="0"/>
              <a:t>What I Learned</a:t>
            </a:r>
          </a:p>
        </p:txBody>
      </p:sp>
      <p:sp>
        <p:nvSpPr>
          <p:cNvPr id="3" name="Content Placeholder 2">
            <a:extLst>
              <a:ext uri="{FF2B5EF4-FFF2-40B4-BE49-F238E27FC236}">
                <a16:creationId xmlns:a16="http://schemas.microsoft.com/office/drawing/2014/main" id="{772C4462-E9AA-4A35-B7B0-D26A17464C07}"/>
              </a:ext>
            </a:extLst>
          </p:cNvPr>
          <p:cNvSpPr>
            <a:spLocks noGrp="1"/>
          </p:cNvSpPr>
          <p:nvPr>
            <p:ph idx="1"/>
          </p:nvPr>
        </p:nvSpPr>
        <p:spPr/>
        <p:txBody>
          <a:bodyPr vert="horz" lIns="91440" tIns="45720" rIns="91440" bIns="45720" rtlCol="0" anchor="t">
            <a:normAutofit fontScale="47500" lnSpcReduction="20000"/>
          </a:bodyPr>
          <a:lstStyle/>
          <a:p>
            <a:pPr marL="285750" indent="-285750">
              <a:buFont typeface="Calibri" panose="020B0604020202020204" pitchFamily="34" charset="0"/>
              <a:buChar char="-"/>
            </a:pPr>
            <a:r>
              <a:rPr lang="en-US" dirty="0"/>
              <a:t>I learned how to use java swing library more efficiently and able to understand them more and apply these principles in real world scenarios.</a:t>
            </a:r>
          </a:p>
          <a:p>
            <a:pPr marL="285750" indent="-285750">
              <a:buFont typeface="Calibri" panose="020B0604020202020204" pitchFamily="34" charset="0"/>
              <a:buChar char="-"/>
            </a:pPr>
            <a:r>
              <a:rPr lang="en-US" dirty="0"/>
              <a:t> how to handle various user events, such as button clicks and text field input, to create interactive and responsive applications.</a:t>
            </a:r>
          </a:p>
          <a:p>
            <a:pPr marL="285750" indent="-285750">
              <a:buFont typeface="Calibri" panose="020B0604020202020204" pitchFamily="34" charset="0"/>
              <a:buChar char="-"/>
            </a:pPr>
            <a:r>
              <a:rPr lang="en-US" dirty="0"/>
              <a:t>Got a better understanding of OOP concepts such as inheritance, encapsulation and link classes </a:t>
            </a:r>
          </a:p>
          <a:p>
            <a:pPr marL="285750" indent="-285750">
              <a:buFont typeface="Calibri" panose="020B0604020202020204" pitchFamily="34" charset="0"/>
              <a:buChar char="-"/>
            </a:pPr>
            <a:r>
              <a:rPr lang="en-US" dirty="0"/>
              <a:t>Learned how to use different IDES such as NetBeans and eclipse incorporate GUIs with them</a:t>
            </a:r>
          </a:p>
          <a:p>
            <a:pPr marL="285750" indent="-285750">
              <a:buFont typeface="Calibri" panose="020B0604020202020204" pitchFamily="34" charset="0"/>
              <a:buChar char="-"/>
            </a:pPr>
            <a:r>
              <a:rPr lang="en-US" dirty="0"/>
              <a:t>Timer implementation: Learned to  includes a timer that counts down during the quiz helped which learn about Java's timer functionality and its application in real-world scenarios.</a:t>
            </a:r>
          </a:p>
        </p:txBody>
      </p:sp>
    </p:spTree>
    <p:extLst>
      <p:ext uri="{BB962C8B-B14F-4D97-AF65-F5344CB8AC3E}">
        <p14:creationId xmlns:p14="http://schemas.microsoft.com/office/powerpoint/2010/main" val="216622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3C22-B9E7-5240-F6C3-02BC73448040}"/>
              </a:ext>
            </a:extLst>
          </p:cNvPr>
          <p:cNvSpPr>
            <a:spLocks noGrp="1"/>
          </p:cNvSpPr>
          <p:nvPr>
            <p:ph type="title"/>
          </p:nvPr>
        </p:nvSpPr>
        <p:spPr/>
        <p:txBody>
          <a:bodyPr/>
          <a:lstStyle/>
          <a:p>
            <a:r>
              <a:rPr lang="en-US"/>
              <a:t>Future Plans </a:t>
            </a:r>
          </a:p>
        </p:txBody>
      </p:sp>
      <p:sp>
        <p:nvSpPr>
          <p:cNvPr id="6" name="Text Placeholder 5">
            <a:extLst>
              <a:ext uri="{FF2B5EF4-FFF2-40B4-BE49-F238E27FC236}">
                <a16:creationId xmlns:a16="http://schemas.microsoft.com/office/drawing/2014/main" id="{8C1A6830-1F9B-9F74-7AC4-BA6CC3C1AC56}"/>
              </a:ext>
            </a:extLst>
          </p:cNvPr>
          <p:cNvSpPr>
            <a:spLocks noGrp="1"/>
          </p:cNvSpPr>
          <p:nvPr>
            <p:ph type="body" idx="1"/>
          </p:nvPr>
        </p:nvSpPr>
        <p:spPr/>
        <p:txBody>
          <a:bodyPr vert="horz" lIns="91440" tIns="45720" rIns="91440" bIns="45720" rtlCol="0" anchor="t">
            <a:normAutofit fontScale="92500"/>
          </a:bodyPr>
          <a:lstStyle/>
          <a:p>
            <a:pPr marL="285750" indent="-285750">
              <a:buFont typeface="Calibri" panose="020B0604020202020204" pitchFamily="34" charset="0"/>
              <a:buChar char="-"/>
            </a:pPr>
            <a:r>
              <a:rPr lang="en-US" dirty="0"/>
              <a:t>In the future I would like to create a mobile version  app so it can be more portable and convenient for the user.</a:t>
            </a:r>
          </a:p>
          <a:p>
            <a:pPr marL="285750" indent="-285750">
              <a:buFont typeface="Calibri" panose="020B0604020202020204" pitchFamily="34" charset="0"/>
              <a:buChar char="-"/>
            </a:pPr>
            <a:r>
              <a:rPr lang="en-US" dirty="0"/>
              <a:t>In addition, my original idea was to create a database, but I had trouble establishing a connection, in the future I would like to learn more about databases and how to establish a connection to store data.</a:t>
            </a:r>
          </a:p>
        </p:txBody>
      </p:sp>
    </p:spTree>
    <p:extLst>
      <p:ext uri="{BB962C8B-B14F-4D97-AF65-F5344CB8AC3E}">
        <p14:creationId xmlns:p14="http://schemas.microsoft.com/office/powerpoint/2010/main" val="400750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a:t>THANK YOU</a:t>
            </a:r>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DC6F004-8F9D-4F40-8394-6C4C67F709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136</TotalTime>
  <Words>590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Office Theme</vt:lpstr>
      <vt:lpstr>Quiz me application </vt:lpstr>
      <vt:lpstr>Application Scenario and Problem Statement</vt:lpstr>
      <vt:lpstr>What Quiz me can do</vt:lpstr>
      <vt:lpstr>Building The System</vt:lpstr>
      <vt:lpstr>UML Class Diagram</vt:lpstr>
      <vt:lpstr>What I Learned</vt:lpstr>
      <vt:lpstr>Future Plans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Muhammed Marenah</cp:lastModifiedBy>
  <cp:revision>217</cp:revision>
  <dcterms:created xsi:type="dcterms:W3CDTF">2023-04-13T10:02:53Z</dcterms:created>
  <dcterms:modified xsi:type="dcterms:W3CDTF">2023-04-13T19:05:08Z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