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6"/>
    <p:restoredTop sz="94662"/>
  </p:normalViewPr>
  <p:slideViewPr>
    <p:cSldViewPr snapToGrid="0" snapToObjects="1">
      <p:cViewPr varScale="1">
        <p:scale>
          <a:sx n="122" d="100"/>
          <a:sy n="122" d="100"/>
        </p:scale>
        <p:origin x="6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9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8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87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0594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59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51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09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30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3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0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9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8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66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1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357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5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11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Dexy</a:t>
            </a:r>
            <a:r>
              <a:rPr lang="en-US" dirty="0"/>
              <a:t> </a:t>
            </a:r>
            <a:r>
              <a:rPr dirty="0"/>
              <a:t>Bot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0"/>
            <a:ext cx="7315200" cy="1128985"/>
          </a:xfrm>
        </p:spPr>
        <p:txBody>
          <a:bodyPr>
            <a:noAutofit/>
          </a:bodyPr>
          <a:lstStyle/>
          <a:p>
            <a:r>
              <a:rPr sz="1400" dirty="0" err="1"/>
              <a:t>ETHDenver</a:t>
            </a:r>
            <a:r>
              <a:rPr sz="1400" dirty="0"/>
              <a:t> 2025</a:t>
            </a:r>
          </a:p>
          <a:p>
            <a:r>
              <a:rPr sz="1400" dirty="0" err="1"/>
              <a:t>DeFi</a:t>
            </a:r>
            <a:r>
              <a:rPr sz="1400" dirty="0"/>
              <a:t> | Base </a:t>
            </a:r>
            <a:r>
              <a:rPr sz="1400" dirty="0" err="1"/>
              <a:t>AgentKit</a:t>
            </a:r>
            <a:r>
              <a:rPr sz="1400" dirty="0"/>
              <a:t> | </a:t>
            </a:r>
            <a:r>
              <a:rPr sz="1400" dirty="0" err="1"/>
              <a:t>Onchain</a:t>
            </a:r>
            <a:r>
              <a:rPr sz="1400" dirty="0"/>
              <a:t> AI Trading</a:t>
            </a:r>
            <a:r>
              <a:rPr lang="en-US" sz="1400" dirty="0"/>
              <a:t> &amp; Risk Management</a:t>
            </a:r>
            <a:endParaRPr sz="1400" dirty="0"/>
          </a:p>
          <a:p>
            <a:r>
              <a:rPr sz="1400" dirty="0"/>
              <a:t>Team Name</a:t>
            </a:r>
            <a:r>
              <a:rPr lang="en-US" sz="1400" dirty="0"/>
              <a:t>:</a:t>
            </a:r>
            <a:r>
              <a:rPr sz="1400" dirty="0"/>
              <a:t> </a:t>
            </a:r>
            <a:r>
              <a:rPr lang="en-US" sz="1400" b="1" dirty="0"/>
              <a:t>VIN ROUGE</a:t>
            </a:r>
            <a:endParaRPr sz="1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490952"/>
            <a:ext cx="7955280" cy="3772688"/>
          </a:xfrm>
        </p:spPr>
        <p:txBody>
          <a:bodyPr/>
          <a:lstStyle/>
          <a:p>
            <a:r>
              <a:rPr dirty="0"/>
              <a:t>Expand data sources for better accuracy</a:t>
            </a:r>
          </a:p>
          <a:p>
            <a:r>
              <a:rPr dirty="0"/>
              <a:t>Enhance execution speed for real-time trading</a:t>
            </a:r>
          </a:p>
          <a:p>
            <a:r>
              <a:rPr dirty="0"/>
              <a:t>Integrate with both DEX &amp; CEX platforms</a:t>
            </a:r>
          </a:p>
          <a:p>
            <a:r>
              <a:rPr dirty="0"/>
              <a:t>Add advanced dashboards &amp; reporting</a:t>
            </a:r>
          </a:p>
          <a:p>
            <a:r>
              <a:rPr dirty="0"/>
              <a:t>Explore </a:t>
            </a:r>
            <a:r>
              <a:rPr dirty="0" err="1"/>
              <a:t>DeFi</a:t>
            </a:r>
            <a:r>
              <a:rPr dirty="0"/>
              <a:t> 2.0 integrations for yield optimization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dirty="0"/>
              <a:t>Prize</a:t>
            </a:r>
            <a:r>
              <a:rPr lang="en-US" dirty="0"/>
              <a:t> we aim to win &amp; Why us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469930"/>
            <a:ext cx="7955280" cy="3793709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✔ </a:t>
            </a:r>
            <a:r>
              <a:rPr dirty="0" err="1"/>
              <a:t>DeFi</a:t>
            </a:r>
            <a:r>
              <a:rPr dirty="0"/>
              <a:t> 2.0: Advanced risk management for traders &amp; investors</a:t>
            </a:r>
          </a:p>
          <a:p>
            <a:pPr marL="0" indent="0">
              <a:buNone/>
            </a:pPr>
            <a:r>
              <a:rPr dirty="0"/>
              <a:t>✔ Base </a:t>
            </a:r>
            <a:r>
              <a:rPr dirty="0" err="1"/>
              <a:t>AgentKit</a:t>
            </a:r>
            <a:r>
              <a:rPr dirty="0"/>
              <a:t> Prize: Fully autonomous trading execution on Base</a:t>
            </a:r>
          </a:p>
          <a:p>
            <a:pPr marL="0" indent="0">
              <a:buNone/>
            </a:pPr>
            <a:r>
              <a:rPr dirty="0"/>
              <a:t>✔ Base Bounty: Open-source, deployed on Base, fully </a:t>
            </a:r>
            <a:r>
              <a:rPr dirty="0" err="1"/>
              <a:t>onchain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sz="1600" i="1" dirty="0"/>
              <a:t>*</a:t>
            </a:r>
            <a:r>
              <a:rPr sz="1600" i="1" dirty="0"/>
              <a:t> Innovative AI Agent that abstracts crypto complexities</a:t>
            </a:r>
          </a:p>
          <a:p>
            <a:pPr marL="0" indent="0">
              <a:buNone/>
            </a:pPr>
            <a:r>
              <a:rPr lang="en-US" sz="1600" i="1" dirty="0"/>
              <a:t>* </a:t>
            </a:r>
            <a:r>
              <a:rPr sz="1600" i="1" dirty="0"/>
              <a:t>Consumer-friendly UX &amp; solves real-world trading pain points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&amp; 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Test our trading bot prototype</a:t>
            </a:r>
          </a:p>
          <a:p>
            <a:r>
              <a:rPr lang="en-US" sz="2000" dirty="0"/>
              <a:t>C</a:t>
            </a:r>
            <a:r>
              <a:rPr sz="2000" dirty="0"/>
              <a:t>ollaborate &amp; refine AI trading signals</a:t>
            </a:r>
          </a:p>
          <a:p>
            <a:r>
              <a:rPr sz="2000" dirty="0"/>
              <a:t>Scale to more </a:t>
            </a:r>
            <a:r>
              <a:rPr sz="2000" dirty="0" err="1"/>
              <a:t>DeFi</a:t>
            </a:r>
            <a:r>
              <a:rPr sz="2000" dirty="0"/>
              <a:t> protocols</a:t>
            </a:r>
          </a:p>
          <a:p>
            <a:r>
              <a:rPr sz="2000" dirty="0"/>
              <a:t>Seeking feedback &amp; potential partnerships!</a:t>
            </a:r>
          </a:p>
          <a:p>
            <a:r>
              <a:rPr lang="en-US" sz="2000" dirty="0">
                <a:solidFill>
                  <a:srgbClr val="FFFF00"/>
                </a:solidFill>
              </a:rPr>
              <a:t>Team </a:t>
            </a:r>
            <a:r>
              <a:rPr lang="en-US" sz="2000" dirty="0" err="1">
                <a:solidFill>
                  <a:srgbClr val="FFFF00"/>
                </a:solidFill>
              </a:rPr>
              <a:t>VinRouge</a:t>
            </a:r>
            <a:r>
              <a:rPr lang="en-US" sz="2000" dirty="0">
                <a:solidFill>
                  <a:srgbClr val="FFFF00"/>
                </a:solidFill>
              </a:rPr>
              <a:t> on TG:</a:t>
            </a:r>
            <a:br>
              <a:rPr lang="en-US" sz="2000" dirty="0">
                <a:solidFill>
                  <a:srgbClr val="FFFF00"/>
                </a:solidFill>
              </a:rPr>
            </a:br>
            <a:br>
              <a:rPr lang="en-US" sz="2000" dirty="0">
                <a:solidFill>
                  <a:srgbClr val="FFFF00"/>
                </a:solidFill>
              </a:rPr>
            </a:br>
            <a:r>
              <a:rPr lang="en-US" sz="2000" dirty="0">
                <a:solidFill>
                  <a:srgbClr val="FFFF00"/>
                </a:solidFill>
              </a:rPr>
              <a:t>@Dolce0xVita</a:t>
            </a:r>
            <a:br>
              <a:rPr lang="en-US" sz="2000" dirty="0">
                <a:solidFill>
                  <a:srgbClr val="FFFF00"/>
                </a:solidFill>
              </a:rPr>
            </a:br>
            <a:r>
              <a:rPr lang="en-US" sz="2000" dirty="0">
                <a:solidFill>
                  <a:srgbClr val="FFFF00"/>
                </a:solidFill>
              </a:rPr>
              <a:t>@</a:t>
            </a:r>
            <a:r>
              <a:rPr lang="en-US" sz="2000" dirty="0" err="1">
                <a:solidFill>
                  <a:srgbClr val="FFFF00"/>
                </a:solidFill>
              </a:rPr>
              <a:t>Louis_yellow</a:t>
            </a:r>
            <a:br>
              <a:rPr lang="en-US" sz="2000" dirty="0">
                <a:solidFill>
                  <a:srgbClr val="FFFF00"/>
                </a:solidFill>
              </a:rPr>
            </a:br>
            <a:r>
              <a:rPr lang="en-US" sz="2000" dirty="0">
                <a:solidFill>
                  <a:srgbClr val="FFFF00"/>
                </a:solidFill>
              </a:rPr>
              <a:t>@mitch0x</a:t>
            </a:r>
            <a:br>
              <a:rPr lang="en-US" sz="2000" dirty="0">
                <a:solidFill>
                  <a:srgbClr val="FF0000"/>
                </a:solidFill>
              </a:rPr>
            </a:br>
            <a:endParaRPr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711668"/>
            <a:ext cx="7955280" cy="3551971"/>
          </a:xfrm>
        </p:spPr>
        <p:txBody>
          <a:bodyPr/>
          <a:lstStyle/>
          <a:p>
            <a:r>
              <a:rPr dirty="0"/>
              <a:t>Autonomous AI-driven crypto trading bot</a:t>
            </a:r>
          </a:p>
          <a:p>
            <a:r>
              <a:rPr dirty="0"/>
              <a:t>Combines </a:t>
            </a:r>
            <a:r>
              <a:rPr dirty="0" err="1"/>
              <a:t>onchain</a:t>
            </a:r>
            <a:r>
              <a:rPr dirty="0"/>
              <a:t> &amp; </a:t>
            </a:r>
            <a:r>
              <a:rPr dirty="0" err="1"/>
              <a:t>offchain</a:t>
            </a:r>
            <a:r>
              <a:rPr dirty="0"/>
              <a:t> risk signals</a:t>
            </a:r>
          </a:p>
          <a:p>
            <a:r>
              <a:rPr lang="en-US" dirty="0"/>
              <a:t>Leverages</a:t>
            </a:r>
            <a:r>
              <a:rPr dirty="0"/>
              <a:t> Base’s </a:t>
            </a:r>
            <a:r>
              <a:rPr dirty="0" err="1"/>
              <a:t>AgentKit</a:t>
            </a:r>
            <a:r>
              <a:rPr dirty="0"/>
              <a:t> for </a:t>
            </a:r>
            <a:r>
              <a:rPr dirty="0" err="1"/>
              <a:t>onchain</a:t>
            </a:r>
            <a:r>
              <a:rPr dirty="0"/>
              <a:t> execution</a:t>
            </a:r>
          </a:p>
          <a:p>
            <a:r>
              <a:rPr dirty="0"/>
              <a:t>Helps traders &amp; investors manage portfolio risk</a:t>
            </a:r>
            <a:endParaRPr lang="en-US" dirty="0"/>
          </a:p>
          <a:p>
            <a:r>
              <a:rPr lang="en-US" dirty="0"/>
              <a:t>Uses Telegram bot as friendly UI layer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869324"/>
            <a:ext cx="7955280" cy="3394316"/>
          </a:xfrm>
        </p:spPr>
        <p:txBody>
          <a:bodyPr>
            <a:normAutofit/>
          </a:bodyPr>
          <a:lstStyle/>
          <a:p>
            <a:r>
              <a:rPr sz="1800" dirty="0"/>
              <a:t>Crypto traders lack automated risk management tools</a:t>
            </a:r>
          </a:p>
          <a:p>
            <a:r>
              <a:rPr sz="1800" dirty="0" err="1"/>
              <a:t>Onchain</a:t>
            </a:r>
            <a:r>
              <a:rPr sz="1800" dirty="0"/>
              <a:t> investors struggle with timely portfolio adjustments</a:t>
            </a:r>
          </a:p>
          <a:p>
            <a:r>
              <a:rPr sz="1800" dirty="0"/>
              <a:t>Yield farmers &amp; leveraged traders need adaptive risk exposure</a:t>
            </a:r>
          </a:p>
          <a:p>
            <a:r>
              <a:rPr sz="1800" dirty="0"/>
              <a:t>Non-experts &amp; HNW investors require easy risk-adjustment solutions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Solution: AI</a:t>
            </a:r>
            <a:r>
              <a:rPr lang="en-US" dirty="0"/>
              <a:t> Agent </a:t>
            </a:r>
            <a:r>
              <a:rPr dirty="0"/>
              <a:t>Powered Trading 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953406"/>
            <a:ext cx="7955280" cy="3310233"/>
          </a:xfrm>
        </p:spPr>
        <p:txBody>
          <a:bodyPr>
            <a:normAutofit/>
          </a:bodyPr>
          <a:lstStyle/>
          <a:p>
            <a:r>
              <a:rPr sz="2000" dirty="0"/>
              <a:t>AI Agent integrates </a:t>
            </a:r>
            <a:r>
              <a:rPr sz="2000" dirty="0" err="1"/>
              <a:t>onchain</a:t>
            </a:r>
            <a:r>
              <a:rPr sz="2000" dirty="0"/>
              <a:t> &amp; </a:t>
            </a:r>
            <a:r>
              <a:rPr sz="2000" dirty="0" err="1"/>
              <a:t>offchain</a:t>
            </a:r>
            <a:r>
              <a:rPr sz="2000" dirty="0"/>
              <a:t> signals</a:t>
            </a:r>
          </a:p>
          <a:p>
            <a:r>
              <a:rPr sz="2000" dirty="0"/>
              <a:t>Automates trading decisions based on risk signals</a:t>
            </a:r>
          </a:p>
          <a:p>
            <a:r>
              <a:rPr sz="2000" dirty="0"/>
              <a:t>Uses Base </a:t>
            </a:r>
            <a:r>
              <a:rPr sz="2000" dirty="0" err="1"/>
              <a:t>AgentKit</a:t>
            </a:r>
            <a:r>
              <a:rPr sz="2000" dirty="0"/>
              <a:t> for seamless execution</a:t>
            </a:r>
          </a:p>
          <a:p>
            <a:r>
              <a:rPr sz="2000" dirty="0"/>
              <a:t>Offers real-time portfolio rebalancing &amp; risk adjustment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1FA7-0D57-D00A-52FC-5FA82147D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283" y="764373"/>
            <a:ext cx="7246357" cy="1293028"/>
          </a:xfrm>
        </p:spPr>
        <p:txBody>
          <a:bodyPr/>
          <a:lstStyle/>
          <a:p>
            <a:r>
              <a:rPr lang="en-US" dirty="0" err="1"/>
              <a:t>Buidler</a:t>
            </a:r>
            <a:r>
              <a:rPr lang="en-US" dirty="0"/>
              <a:t>/User experience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1464CA-B10A-E79E-D8B0-9760C6F58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767" y="2225458"/>
            <a:ext cx="3956953" cy="407035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B64867-4BE9-EB6A-ED31-8E5AAA6FD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721" y="2225459"/>
            <a:ext cx="4500868" cy="407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5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879834"/>
            <a:ext cx="7955280" cy="3383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dirty="0"/>
              <a:t>1. User requests portfolio risk analysis</a:t>
            </a:r>
          </a:p>
          <a:p>
            <a:pPr marL="0" indent="0">
              <a:buNone/>
            </a:pPr>
            <a:r>
              <a:rPr sz="2000" dirty="0"/>
              <a:t>2. AI agent fetches </a:t>
            </a:r>
            <a:r>
              <a:rPr sz="2000" dirty="0" err="1"/>
              <a:t>onchain</a:t>
            </a:r>
            <a:r>
              <a:rPr sz="2000" dirty="0"/>
              <a:t> &amp; </a:t>
            </a:r>
            <a:r>
              <a:rPr sz="2000" dirty="0" err="1"/>
              <a:t>offchain</a:t>
            </a:r>
            <a:r>
              <a:rPr sz="2000" dirty="0"/>
              <a:t> trading signals</a:t>
            </a:r>
          </a:p>
          <a:p>
            <a:pPr marL="0" indent="0">
              <a:buNone/>
            </a:pPr>
            <a:r>
              <a:rPr sz="2000" dirty="0"/>
              <a:t>3. Generates smart recommendations (e.g., reduce exposure </a:t>
            </a:r>
            <a:r>
              <a:rPr lang="en-US" sz="2000" dirty="0"/>
              <a:t>immediately if high risk signal received</a:t>
            </a:r>
            <a:r>
              <a:rPr sz="2000" dirty="0"/>
              <a:t>)</a:t>
            </a:r>
          </a:p>
          <a:p>
            <a:pPr marL="0" indent="0">
              <a:buNone/>
            </a:pPr>
            <a:r>
              <a:rPr sz="2000" dirty="0"/>
              <a:t>4. Executes trades autonomously using Base </a:t>
            </a:r>
            <a:r>
              <a:rPr sz="2000" dirty="0" err="1"/>
              <a:t>AgentKit</a:t>
            </a: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>
            <a:normAutofit/>
          </a:bodyPr>
          <a:lstStyle/>
          <a:p>
            <a:r>
              <a:rPr sz="2000" dirty="0"/>
              <a:t>AI &amp; ML: Z-score, RSI, SMA, Bollinger Bands</a:t>
            </a:r>
          </a:p>
          <a:p>
            <a:r>
              <a:rPr sz="2000" dirty="0" err="1"/>
              <a:t>Onchain</a:t>
            </a:r>
            <a:r>
              <a:rPr sz="2000" dirty="0"/>
              <a:t> Data: Whale transactions, BTC dominance</a:t>
            </a:r>
          </a:p>
          <a:p>
            <a:r>
              <a:rPr sz="2000" dirty="0"/>
              <a:t>Execution: Base </a:t>
            </a:r>
            <a:r>
              <a:rPr sz="2000" dirty="0" err="1"/>
              <a:t>AgentKit</a:t>
            </a:r>
            <a:r>
              <a:rPr sz="2000" dirty="0"/>
              <a:t> (autonomous trade execution)</a:t>
            </a:r>
          </a:p>
          <a:p>
            <a:r>
              <a:rPr sz="2000" dirty="0"/>
              <a:t>Smart Wallet for automated fund management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Telegram Bot: Next gen user interface</a:t>
            </a:r>
          </a:p>
          <a:p>
            <a:r>
              <a:rPr sz="2000" dirty="0"/>
              <a:t>Speed Optimized for Real-time Decisions</a:t>
            </a:r>
          </a:p>
          <a:p>
            <a:r>
              <a:rPr sz="2000" dirty="0"/>
              <a:t>Scalable to CEX &amp; DEX Integrations</a:t>
            </a:r>
          </a:p>
          <a:p>
            <a:r>
              <a:rPr sz="2000" dirty="0"/>
              <a:t>Secure &amp; Resilient Infrastructure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627586"/>
            <a:ext cx="7955280" cy="3636054"/>
          </a:xfrm>
        </p:spPr>
        <p:txBody>
          <a:bodyPr/>
          <a:lstStyle/>
          <a:p>
            <a:r>
              <a:rPr dirty="0"/>
              <a:t>Combines both </a:t>
            </a:r>
            <a:r>
              <a:rPr dirty="0" err="1"/>
              <a:t>offchain</a:t>
            </a:r>
            <a:r>
              <a:rPr dirty="0"/>
              <a:t> &amp; </a:t>
            </a:r>
            <a:r>
              <a:rPr dirty="0" err="1"/>
              <a:t>onchain</a:t>
            </a:r>
            <a:r>
              <a:rPr dirty="0"/>
              <a:t> signals</a:t>
            </a:r>
          </a:p>
          <a:p>
            <a:r>
              <a:rPr dirty="0"/>
              <a:t>Uses Base’s latest </a:t>
            </a:r>
            <a:r>
              <a:rPr dirty="0" err="1"/>
              <a:t>AgentKit</a:t>
            </a:r>
            <a:r>
              <a:rPr dirty="0"/>
              <a:t> for execution</a:t>
            </a:r>
          </a:p>
          <a:p>
            <a:r>
              <a:rPr dirty="0"/>
              <a:t>Autonomous portfolio management for different user types</a:t>
            </a:r>
          </a:p>
          <a:p>
            <a:r>
              <a:rPr dirty="0"/>
              <a:t>Scalable, modular framework for future enhancements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&amp;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564524"/>
            <a:ext cx="7955280" cy="3699116"/>
          </a:xfrm>
        </p:spPr>
        <p:txBody>
          <a:bodyPr/>
          <a:lstStyle/>
          <a:p>
            <a:r>
              <a:rPr dirty="0"/>
              <a:t>Watch our AI trading bot in action!</a:t>
            </a:r>
          </a:p>
          <a:p>
            <a:r>
              <a:rPr dirty="0">
                <a:solidFill>
                  <a:srgbClr val="FF0000"/>
                </a:solidFill>
              </a:rPr>
              <a:t>[Insert Demo Video Link]</a:t>
            </a:r>
          </a:p>
          <a:p>
            <a:r>
              <a:rPr dirty="0"/>
              <a:t>Example: Rebalancing a high-yield farming portfolio</a:t>
            </a:r>
          </a:p>
          <a:p>
            <a:r>
              <a:rPr dirty="0"/>
              <a:t>Example: Helping an HNW investor reduce BTC exposure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{C2214663-3C2F-2347-BC42-8475F6BDF628}tf10001079</Template>
  <TotalTime>34</TotalTime>
  <Words>432</Words>
  <Application>Microsoft Macintosh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Dexy Bot </vt:lpstr>
      <vt:lpstr>Introduction</vt:lpstr>
      <vt:lpstr>Problem Statement</vt:lpstr>
      <vt:lpstr>Solution: AI Agent Powered Trading Bot</vt:lpstr>
      <vt:lpstr>Buidler/User experience</vt:lpstr>
      <vt:lpstr>How It Works</vt:lpstr>
      <vt:lpstr>Technology Stack</vt:lpstr>
      <vt:lpstr>Competitive Advantage</vt:lpstr>
      <vt:lpstr>Demo &amp; Use Case</vt:lpstr>
      <vt:lpstr>Future Roadmap</vt:lpstr>
      <vt:lpstr>What Prize we aim to win &amp; Why us</vt:lpstr>
      <vt:lpstr>Next Steps &amp; Call to Action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Dexy Bot </dc:title>
  <dc:subject/>
  <dc:creator/>
  <cp:keywords/>
  <dc:description>generated using python-pptx</dc:description>
  <cp:lastModifiedBy>Microsoft Office User</cp:lastModifiedBy>
  <cp:revision>4</cp:revision>
  <dcterms:created xsi:type="dcterms:W3CDTF">2013-01-27T09:14:16Z</dcterms:created>
  <dcterms:modified xsi:type="dcterms:W3CDTF">2025-03-01T16:18:02Z</dcterms:modified>
  <cp:category/>
</cp:coreProperties>
</file>