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2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9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3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40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8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37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9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4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2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8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0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2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9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9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06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5657" y="1788454"/>
            <a:ext cx="9875519" cy="2098226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Проект </a:t>
            </a:r>
            <a:r>
              <a:rPr lang="ru-RU" sz="6000" dirty="0" smtClean="0"/>
              <a:t>«</a:t>
            </a:r>
            <a:r>
              <a:rPr lang="ru-RU" dirty="0" smtClean="0"/>
              <a:t>список ваших желаний</a:t>
            </a:r>
            <a:r>
              <a:rPr lang="ru-RU" sz="6000" dirty="0" smtClean="0"/>
              <a:t>»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9503" y="3886680"/>
            <a:ext cx="6831673" cy="108623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Подготовили</a:t>
            </a:r>
            <a:r>
              <a:rPr lang="en-US" dirty="0" smtClean="0"/>
              <a:t>: </a:t>
            </a:r>
            <a:r>
              <a:rPr lang="ru-RU" dirty="0" err="1" smtClean="0"/>
              <a:t>Перетрухина</a:t>
            </a:r>
            <a:r>
              <a:rPr lang="ru-RU" dirty="0" smtClean="0"/>
              <a:t> Мария, </a:t>
            </a:r>
            <a:r>
              <a:rPr lang="ru-RU" dirty="0" err="1" smtClean="0"/>
              <a:t>Сидельников</a:t>
            </a:r>
            <a:r>
              <a:rPr lang="ru-RU" dirty="0" smtClean="0"/>
              <a:t> Андрей, Ибраимов Дамир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7359" y="453822"/>
            <a:ext cx="8610600" cy="1293028"/>
          </a:xfrm>
        </p:spPr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</a:rPr>
              <a:t>Описание реализации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399" y="1489165"/>
            <a:ext cx="10437223" cy="5133703"/>
          </a:xfrm>
        </p:spPr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Для реализации </a:t>
            </a:r>
            <a:r>
              <a:rPr lang="ru-RU" dirty="0" smtClean="0">
                <a:solidFill>
                  <a:schemeClr val="accent1"/>
                </a:solidFill>
              </a:rPr>
              <a:t>нашего </a:t>
            </a:r>
            <a:r>
              <a:rPr lang="ru-RU" dirty="0" smtClean="0">
                <a:solidFill>
                  <a:schemeClr val="accent1"/>
                </a:solidFill>
              </a:rPr>
              <a:t>проекта </a:t>
            </a:r>
            <a:r>
              <a:rPr lang="ru-RU" dirty="0" smtClean="0">
                <a:solidFill>
                  <a:schemeClr val="accent1"/>
                </a:solidFill>
              </a:rPr>
              <a:t>мы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 smtClean="0">
                <a:solidFill>
                  <a:schemeClr val="accent1"/>
                </a:solidFill>
              </a:rPr>
              <a:t>использовала библиотеки: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ru-RU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ru-RU" altLang="ru-RU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ender_template</a:t>
            </a:r>
            <a:endParaRPr lang="ru-RU" altLang="ru-RU" dirty="0" smtClean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equest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создания страниц п</a:t>
            </a:r>
            <a:r>
              <a:rPr lang="ru-RU" altLang="ru-RU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р</a:t>
            </a: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иложения был использован </a:t>
            </a:r>
            <a:r>
              <a:rPr lang="en-US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HTML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Также был использован </a:t>
            </a:r>
            <a:r>
              <a:rPr lang="en-US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MySQL</a:t>
            </a:r>
            <a:r>
              <a:rPr lang="ru-RU" altLang="ru-R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для создания базы данных</a:t>
            </a:r>
          </a:p>
          <a:p>
            <a:pPr marL="0" indent="0">
              <a:buNone/>
            </a:pPr>
            <a:endParaRPr lang="ru-RU" altLang="ru-RU" dirty="0" smtClean="0">
              <a:solidFill>
                <a:srgbClr val="4A231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altLang="ru-RU" dirty="0">
              <a:solidFill>
                <a:srgbClr val="4A231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altLang="ru-RU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61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53" y="2105829"/>
            <a:ext cx="7394331" cy="3879670"/>
          </a:xfrm>
        </p:spPr>
      </p:pic>
      <p:sp>
        <p:nvSpPr>
          <p:cNvPr id="5" name="TextBox 4"/>
          <p:cNvSpPr txBox="1"/>
          <p:nvPr/>
        </p:nvSpPr>
        <p:spPr>
          <a:xfrm>
            <a:off x="2642353" y="744583"/>
            <a:ext cx="7335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 smtClean="0">
                <a:latin typeface="+mj-lt"/>
              </a:rPr>
              <a:t>Главная страница</a:t>
            </a:r>
            <a:endParaRPr lang="ru-RU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48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5374" y="617724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 smtClean="0"/>
              <a:t>Страница регистрации</a:t>
            </a:r>
            <a:endParaRPr lang="ru-RU" sz="6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8" y="2339854"/>
            <a:ext cx="7444597" cy="4026439"/>
          </a:xfrm>
        </p:spPr>
      </p:pic>
    </p:spTree>
    <p:extLst>
      <p:ext uri="{BB962C8B-B14F-4D97-AF65-F5344CB8AC3E}">
        <p14:creationId xmlns:p14="http://schemas.microsoft.com/office/powerpoint/2010/main" val="144196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406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Страница входа</a:t>
            </a:r>
            <a:endParaRPr lang="ru-RU" sz="6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61" y="1898303"/>
            <a:ext cx="8892199" cy="4101738"/>
          </a:xfrm>
        </p:spPr>
      </p:pic>
    </p:spTree>
    <p:extLst>
      <p:ext uri="{BB962C8B-B14F-4D97-AF65-F5344CB8AC3E}">
        <p14:creationId xmlns:p14="http://schemas.microsoft.com/office/powerpoint/2010/main" val="114289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1600" y="292593"/>
            <a:ext cx="6015488" cy="29924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Как говорили великие философы своего времени </a:t>
            </a:r>
            <a:r>
              <a:rPr lang="ru-RU" sz="2400" dirty="0" err="1" smtClean="0"/>
              <a:t>Сидельников</a:t>
            </a:r>
            <a:r>
              <a:rPr lang="ru-RU" sz="2400" dirty="0" smtClean="0"/>
              <a:t> Андрей, </a:t>
            </a:r>
            <a:r>
              <a:rPr lang="ru-RU" sz="2400" dirty="0" err="1" smtClean="0"/>
              <a:t>перетрухина</a:t>
            </a:r>
            <a:r>
              <a:rPr lang="ru-RU" sz="2400" dirty="0" smtClean="0"/>
              <a:t> </a:t>
            </a:r>
            <a:r>
              <a:rPr lang="ru-RU" sz="2400" dirty="0" err="1" smtClean="0"/>
              <a:t>мария</a:t>
            </a:r>
            <a:r>
              <a:rPr lang="ru-RU" sz="2400" dirty="0"/>
              <a:t> </a:t>
            </a:r>
            <a:r>
              <a:rPr lang="ru-RU" sz="2400" dirty="0" smtClean="0"/>
              <a:t>и </a:t>
            </a:r>
            <a:r>
              <a:rPr lang="ru-RU" sz="2400" dirty="0" err="1" smtClean="0"/>
              <a:t>ибраимов</a:t>
            </a:r>
            <a:r>
              <a:rPr lang="ru-RU" sz="2400" dirty="0" smtClean="0"/>
              <a:t> Дамир</a:t>
            </a:r>
            <a:r>
              <a:rPr lang="en-US" sz="2400" dirty="0" smtClean="0"/>
              <a:t>: </a:t>
            </a:r>
            <a:r>
              <a:rPr lang="ru-RU" sz="2400" dirty="0" smtClean="0"/>
              <a:t>«Люди не знают чего они хотят, а значит наш сайт поможет придумать самые извращенные желания».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" y="138021"/>
            <a:ext cx="3947553" cy="26138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90" y="3647805"/>
            <a:ext cx="4542347" cy="25977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75" y="3708191"/>
            <a:ext cx="4309696" cy="2537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275" y="2915728"/>
            <a:ext cx="394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Ибраимов Дамир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5275" y="6323162"/>
            <a:ext cx="430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Сидельников</a:t>
            </a:r>
            <a:r>
              <a:rPr lang="ru-RU" dirty="0" smtClean="0"/>
              <a:t> Андрей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56408" y="6323162"/>
            <a:ext cx="40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ПЕРЕТРУХИНА МАРИЯ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02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" y="1350968"/>
            <a:ext cx="9776603" cy="1849431"/>
          </a:xfrm>
        </p:spPr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82" y="2770068"/>
            <a:ext cx="9537851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417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76</TotalTime>
  <Words>97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 SemiBold</vt:lpstr>
      <vt:lpstr>Century Gothic</vt:lpstr>
      <vt:lpstr>Consolas</vt:lpstr>
      <vt:lpstr>След самолета</vt:lpstr>
      <vt:lpstr>Проект «список ваших желаний»</vt:lpstr>
      <vt:lpstr>Описание реализации</vt:lpstr>
      <vt:lpstr>Презентация PowerPoint</vt:lpstr>
      <vt:lpstr>Страница регистрации</vt:lpstr>
      <vt:lpstr>Страница входа</vt:lpstr>
      <vt:lpstr>Как говорили великие философы своего времени Сидельников Андрей, перетрухина мария и ибраимов Дамир: «Люди не знают чего они хотят, а значит наш сайт поможет придумать самые извращенные желания».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«Ваши желания»</dc:title>
  <dc:creator>София</dc:creator>
  <cp:lastModifiedBy>Дамир Ибраимов</cp:lastModifiedBy>
  <cp:revision>6</cp:revision>
  <dcterms:created xsi:type="dcterms:W3CDTF">2020-05-09T21:43:49Z</dcterms:created>
  <dcterms:modified xsi:type="dcterms:W3CDTF">2021-04-29T19:08:18Z</dcterms:modified>
</cp:coreProperties>
</file>