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65D33-8F5C-3049-861C-232927A69D83}" v="13" dt="2019-05-10T20:53:2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2"/>
    <p:restoredTop sz="91532"/>
  </p:normalViewPr>
  <p:slideViewPr>
    <p:cSldViewPr snapToGrid="0" snapToObjects="1">
      <p:cViewPr varScale="1">
        <p:scale>
          <a:sx n="74" d="100"/>
          <a:sy n="74" d="100"/>
        </p:scale>
        <p:origin x="1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ariani" userId="74b56dc9938cc5d4" providerId="LiveId" clId="{25A65D33-8F5C-3049-861C-232927A69D83}"/>
    <pc:docChg chg="undo custSel mod addSld modSld">
      <pc:chgData name="Matthew Mariani" userId="74b56dc9938cc5d4" providerId="LiveId" clId="{25A65D33-8F5C-3049-861C-232927A69D83}" dt="2019-05-10T20:53:21.443" v="835"/>
      <pc:docMkLst>
        <pc:docMk/>
      </pc:docMkLst>
      <pc:sldChg chg="modSp">
        <pc:chgData name="Matthew Mariani" userId="74b56dc9938cc5d4" providerId="LiveId" clId="{25A65D33-8F5C-3049-861C-232927A69D83}" dt="2019-05-10T18:25:32.845" v="497" actId="20577"/>
        <pc:sldMkLst>
          <pc:docMk/>
          <pc:sldMk cId="3051994351" sldId="257"/>
        </pc:sldMkLst>
        <pc:spChg chg="mod">
          <ac:chgData name="Matthew Mariani" userId="74b56dc9938cc5d4" providerId="LiveId" clId="{25A65D33-8F5C-3049-861C-232927A69D83}" dt="2019-05-10T15:49:44.645" v="1" actId="122"/>
          <ac:spMkLst>
            <pc:docMk/>
            <pc:sldMk cId="3051994351" sldId="257"/>
            <ac:spMk id="2" creationId="{B9E04BA9-3910-ED4E-B5A1-61627ABD76D8}"/>
          </ac:spMkLst>
        </pc:spChg>
        <pc:spChg chg="mod">
          <ac:chgData name="Matthew Mariani" userId="74b56dc9938cc5d4" providerId="LiveId" clId="{25A65D33-8F5C-3049-861C-232927A69D83}" dt="2019-05-10T18:25:32.845" v="497" actId="20577"/>
          <ac:spMkLst>
            <pc:docMk/>
            <pc:sldMk cId="3051994351" sldId="257"/>
            <ac:spMk id="3" creationId="{A960EB50-FAF9-6648-B3C8-20A6FEDAC3FA}"/>
          </ac:spMkLst>
        </pc:spChg>
      </pc:sldChg>
      <pc:sldChg chg="modSp">
        <pc:chgData name="Matthew Mariani" userId="74b56dc9938cc5d4" providerId="LiveId" clId="{25A65D33-8F5C-3049-861C-232927A69D83}" dt="2019-05-10T20:49:14.970" v="820" actId="20577"/>
        <pc:sldMkLst>
          <pc:docMk/>
          <pc:sldMk cId="1866454252" sldId="258"/>
        </pc:sldMkLst>
        <pc:spChg chg="mod">
          <ac:chgData name="Matthew Mariani" userId="74b56dc9938cc5d4" providerId="LiveId" clId="{25A65D33-8F5C-3049-861C-232927A69D83}" dt="2019-05-10T18:25:54.680" v="517" actId="20577"/>
          <ac:spMkLst>
            <pc:docMk/>
            <pc:sldMk cId="1866454252" sldId="258"/>
            <ac:spMk id="2" creationId="{ABDCAD64-AB87-5248-B318-D404D78AF827}"/>
          </ac:spMkLst>
        </pc:spChg>
        <pc:spChg chg="mod">
          <ac:chgData name="Matthew Mariani" userId="74b56dc9938cc5d4" providerId="LiveId" clId="{25A65D33-8F5C-3049-861C-232927A69D83}" dt="2019-05-10T20:49:14.970" v="820" actId="20577"/>
          <ac:spMkLst>
            <pc:docMk/>
            <pc:sldMk cId="1866454252" sldId="258"/>
            <ac:spMk id="31" creationId="{ABB107C6-2FB0-D54C-9F26-BDABC6C23081}"/>
          </ac:spMkLst>
        </pc:spChg>
      </pc:sldChg>
      <pc:sldChg chg="addSp delSp modSp add mod setBg delDesignElem">
        <pc:chgData name="Matthew Mariani" userId="74b56dc9938cc5d4" providerId="LiveId" clId="{25A65D33-8F5C-3049-861C-232927A69D83}" dt="2019-05-10T20:50:10.795" v="821" actId="20577"/>
        <pc:sldMkLst>
          <pc:docMk/>
          <pc:sldMk cId="3678871461" sldId="259"/>
        </pc:sldMkLst>
        <pc:spChg chg="mod">
          <ac:chgData name="Matthew Mariani" userId="74b56dc9938cc5d4" providerId="LiveId" clId="{25A65D33-8F5C-3049-861C-232927A69D83}" dt="2019-05-10T15:55:05.074" v="53" actId="20577"/>
          <ac:spMkLst>
            <pc:docMk/>
            <pc:sldMk cId="3678871461" sldId="259"/>
            <ac:spMk id="2" creationId="{79AECCEF-B89C-8845-A21C-294A17A8BD4F}"/>
          </ac:spMkLst>
        </pc:spChg>
        <pc:spChg chg="mod">
          <ac:chgData name="Matthew Mariani" userId="74b56dc9938cc5d4" providerId="LiveId" clId="{25A65D33-8F5C-3049-861C-232927A69D83}" dt="2019-05-10T20:50:10.795" v="821" actId="20577"/>
          <ac:spMkLst>
            <pc:docMk/>
            <pc:sldMk cId="3678871461" sldId="259"/>
            <ac:spMk id="3" creationId="{2144DE59-AF23-FD4D-B8DF-EABC7BE7FF87}"/>
          </ac:spMkLst>
        </pc:spChg>
        <pc:spChg chg="add del mod">
          <ac:chgData name="Matthew Mariani" userId="74b56dc9938cc5d4" providerId="LiveId" clId="{25A65D33-8F5C-3049-861C-232927A69D83}" dt="2019-05-10T15:50:14.260" v="7"/>
          <ac:spMkLst>
            <pc:docMk/>
            <pc:sldMk cId="3678871461" sldId="259"/>
            <ac:spMk id="4" creationId="{3E772DE6-E3E8-104A-886B-AEEA70B6FED6}"/>
          </ac:spMkLst>
        </pc:spChg>
        <pc:spChg chg="add del">
          <ac:chgData name="Matthew Mariani" userId="74b56dc9938cc5d4" providerId="LiveId" clId="{25A65D33-8F5C-3049-861C-232927A69D83}" dt="2019-05-10T15:50:12.946" v="5"/>
          <ac:spMkLst>
            <pc:docMk/>
            <pc:sldMk cId="3678871461" sldId="259"/>
            <ac:spMk id="8" creationId="{F00DA2F2-A105-4C8A-9115-73802E6FC34F}"/>
          </ac:spMkLst>
        </pc:spChg>
        <pc:spChg chg="add del">
          <ac:chgData name="Matthew Mariani" userId="74b56dc9938cc5d4" providerId="LiveId" clId="{25A65D33-8F5C-3049-861C-232927A69D83}" dt="2019-05-10T15:50:12.946" v="5"/>
          <ac:spMkLst>
            <pc:docMk/>
            <pc:sldMk cId="3678871461" sldId="259"/>
            <ac:spMk id="10" creationId="{61B5CBDF-A2C6-4862-A096-2D7D9D287350}"/>
          </ac:spMkLst>
        </pc:spChg>
        <pc:spChg chg="add del">
          <ac:chgData name="Matthew Mariani" userId="74b56dc9938cc5d4" providerId="LiveId" clId="{25A65D33-8F5C-3049-861C-232927A69D83}" dt="2019-05-10T15:50:12.946" v="5"/>
          <ac:spMkLst>
            <pc:docMk/>
            <pc:sldMk cId="3678871461" sldId="259"/>
            <ac:spMk id="12" creationId="{14C7473D-9E4B-4DB8-9EB0-359033F37AAB}"/>
          </ac:spMkLst>
        </pc:spChg>
      </pc:sldChg>
      <pc:sldChg chg="addSp delSp modSp add mod setBg delDesignElem">
        <pc:chgData name="Matthew Mariani" userId="74b56dc9938cc5d4" providerId="LiveId" clId="{25A65D33-8F5C-3049-861C-232927A69D83}" dt="2019-05-10T20:53:04.144" v="832"/>
        <pc:sldMkLst>
          <pc:docMk/>
          <pc:sldMk cId="107425450" sldId="260"/>
        </pc:sldMkLst>
        <pc:spChg chg="mod">
          <ac:chgData name="Matthew Mariani" userId="74b56dc9938cc5d4" providerId="LiveId" clId="{25A65D33-8F5C-3049-861C-232927A69D83}" dt="2019-05-10T20:53:02.018" v="830" actId="26606"/>
          <ac:spMkLst>
            <pc:docMk/>
            <pc:sldMk cId="107425450" sldId="260"/>
            <ac:spMk id="2" creationId="{09C6F60A-042F-0349-9A02-13E5526BC13D}"/>
          </ac:spMkLst>
        </pc:spChg>
        <pc:spChg chg="mod">
          <ac:chgData name="Matthew Mariani" userId="74b56dc9938cc5d4" providerId="LiveId" clId="{25A65D33-8F5C-3049-861C-232927A69D83}" dt="2019-05-10T20:53:02.018" v="830" actId="26606"/>
          <ac:spMkLst>
            <pc:docMk/>
            <pc:sldMk cId="107425450" sldId="260"/>
            <ac:spMk id="3" creationId="{03181864-695C-4644-AA56-2524D9FAFF20}"/>
          </ac:spMkLst>
        </pc:spChg>
        <pc:spChg chg="add del">
          <ac:chgData name="Matthew Mariani" userId="74b56dc9938cc5d4" providerId="LiveId" clId="{25A65D33-8F5C-3049-861C-232927A69D83}" dt="2019-05-10T20:53:04.144" v="832"/>
          <ac:spMkLst>
            <pc:docMk/>
            <pc:sldMk cId="107425450" sldId="260"/>
            <ac:spMk id="5" creationId="{5BBD3ED2-B0E6-45A2-ABD5-ECF31BC37C2E}"/>
          </ac:spMkLst>
        </pc:spChg>
        <pc:spChg chg="add del">
          <ac:chgData name="Matthew Mariani" userId="74b56dc9938cc5d4" providerId="LiveId" clId="{25A65D33-8F5C-3049-861C-232927A69D83}" dt="2019-05-10T20:53:04.144" v="832"/>
          <ac:spMkLst>
            <pc:docMk/>
            <pc:sldMk cId="107425450" sldId="260"/>
            <ac:spMk id="6" creationId="{F2D2D1E8-4ABF-4B6B-B39D-40B080B61E49}"/>
          </ac:spMkLst>
        </pc:spChg>
        <pc:spChg chg="add del">
          <ac:chgData name="Matthew Mariani" userId="74b56dc9938cc5d4" providerId="LiveId" clId="{25A65D33-8F5C-3049-861C-232927A69D83}" dt="2019-05-10T20:53:04.144" v="832"/>
          <ac:spMkLst>
            <pc:docMk/>
            <pc:sldMk cId="107425450" sldId="260"/>
            <ac:spMk id="7" creationId="{BC7AB4B5-66A5-48D1-BD88-C60A16ED971B}"/>
          </ac:spMkLst>
        </pc:spChg>
        <pc:spChg chg="add del">
          <ac:chgData name="Matthew Mariani" userId="74b56dc9938cc5d4" providerId="LiveId" clId="{25A65D33-8F5C-3049-861C-232927A69D83}" dt="2019-05-10T16:40:32.499" v="192"/>
          <ac:spMkLst>
            <pc:docMk/>
            <pc:sldMk cId="107425450" sldId="260"/>
            <ac:spMk id="8" creationId="{375136A9-49F9-4DA0-A741-F065B0FA091D}"/>
          </ac:spMkLst>
        </pc:spChg>
        <pc:spChg chg="add del">
          <ac:chgData name="Matthew Mariani" userId="74b56dc9938cc5d4" providerId="LiveId" clId="{25A65D33-8F5C-3049-861C-232927A69D83}" dt="2019-05-10T16:40:32.499" v="192"/>
          <ac:spMkLst>
            <pc:docMk/>
            <pc:sldMk cId="107425450" sldId="260"/>
            <ac:spMk id="10" creationId="{B912F6C7-0423-4B6F-AECE-710C848918FD}"/>
          </ac:spMkLst>
        </pc:spChg>
        <pc:cxnChg chg="add del">
          <ac:chgData name="Matthew Mariani" userId="74b56dc9938cc5d4" providerId="LiveId" clId="{25A65D33-8F5C-3049-861C-232927A69D83}" dt="2019-05-10T16:40:32.499" v="192"/>
          <ac:cxnSpMkLst>
            <pc:docMk/>
            <pc:sldMk cId="107425450" sldId="260"/>
            <ac:cxnSpMk id="12" creationId="{A7208205-03EE-4EC8-9C34-59270C1880D8}"/>
          </ac:cxnSpMkLst>
        </pc:cxnChg>
      </pc:sldChg>
      <pc:sldChg chg="addSp delSp modSp add mod setBg delDesignElem">
        <pc:chgData name="Matthew Mariani" userId="74b56dc9938cc5d4" providerId="LiveId" clId="{25A65D33-8F5C-3049-861C-232927A69D83}" dt="2019-05-10T20:53:21.443" v="835"/>
        <pc:sldMkLst>
          <pc:docMk/>
          <pc:sldMk cId="3079521501" sldId="261"/>
        </pc:sldMkLst>
        <pc:spChg chg="mod">
          <ac:chgData name="Matthew Mariani" userId="74b56dc9938cc5d4" providerId="LiveId" clId="{25A65D33-8F5C-3049-861C-232927A69D83}" dt="2019-05-10T20:53:19.149" v="833" actId="26606"/>
          <ac:spMkLst>
            <pc:docMk/>
            <pc:sldMk cId="3079521501" sldId="261"/>
            <ac:spMk id="2" creationId="{C89F9F47-413B-4B42-AB8A-C78AED634695}"/>
          </ac:spMkLst>
        </pc:spChg>
        <pc:spChg chg="mod">
          <ac:chgData name="Matthew Mariani" userId="74b56dc9938cc5d4" providerId="LiveId" clId="{25A65D33-8F5C-3049-861C-232927A69D83}" dt="2019-05-10T20:53:19.149" v="833" actId="26606"/>
          <ac:spMkLst>
            <pc:docMk/>
            <pc:sldMk cId="3079521501" sldId="261"/>
            <ac:spMk id="3" creationId="{5E6F3269-FE3D-DA42-90C6-E6D226B17457}"/>
          </ac:spMkLst>
        </pc:spChg>
        <pc:spChg chg="add del">
          <ac:chgData name="Matthew Mariani" userId="74b56dc9938cc5d4" providerId="LiveId" clId="{25A65D33-8F5C-3049-861C-232927A69D83}" dt="2019-05-10T20:53:21.443" v="835"/>
          <ac:spMkLst>
            <pc:docMk/>
            <pc:sldMk cId="3079521501" sldId="261"/>
            <ac:spMk id="5" creationId="{5BBD3ED2-B0E6-45A2-ABD5-ECF31BC37C2E}"/>
          </ac:spMkLst>
        </pc:spChg>
        <pc:spChg chg="add del">
          <ac:chgData name="Matthew Mariani" userId="74b56dc9938cc5d4" providerId="LiveId" clId="{25A65D33-8F5C-3049-861C-232927A69D83}" dt="2019-05-10T20:53:21.443" v="835"/>
          <ac:spMkLst>
            <pc:docMk/>
            <pc:sldMk cId="3079521501" sldId="261"/>
            <ac:spMk id="6" creationId="{F2D2D1E8-4ABF-4B6B-B39D-40B080B61E49}"/>
          </ac:spMkLst>
        </pc:spChg>
        <pc:spChg chg="add del">
          <ac:chgData name="Matthew Mariani" userId="74b56dc9938cc5d4" providerId="LiveId" clId="{25A65D33-8F5C-3049-861C-232927A69D83}" dt="2019-05-10T20:53:21.443" v="835"/>
          <ac:spMkLst>
            <pc:docMk/>
            <pc:sldMk cId="3079521501" sldId="261"/>
            <ac:spMk id="7" creationId="{BC7AB4B5-66A5-48D1-BD88-C60A16ED971B}"/>
          </ac:spMkLst>
        </pc:spChg>
        <pc:spChg chg="add del">
          <ac:chgData name="Matthew Mariani" userId="74b56dc9938cc5d4" providerId="LiveId" clId="{25A65D33-8F5C-3049-861C-232927A69D83}" dt="2019-05-10T16:40:43.186" v="194" actId="26606"/>
          <ac:spMkLst>
            <pc:docMk/>
            <pc:sldMk cId="3079521501" sldId="261"/>
            <ac:spMk id="8" creationId="{5BBD3ED2-B0E6-45A2-ABD5-ECF31BC37C2E}"/>
          </ac:spMkLst>
        </pc:spChg>
        <pc:spChg chg="add del">
          <ac:chgData name="Matthew Mariani" userId="74b56dc9938cc5d4" providerId="LiveId" clId="{25A65D33-8F5C-3049-861C-232927A69D83}" dt="2019-05-10T16:40:43.186" v="194" actId="26606"/>
          <ac:spMkLst>
            <pc:docMk/>
            <pc:sldMk cId="3079521501" sldId="261"/>
            <ac:spMk id="10" creationId="{F2D2D1E8-4ABF-4B6B-B39D-40B080B61E49}"/>
          </ac:spMkLst>
        </pc:spChg>
        <pc:spChg chg="add del">
          <ac:chgData name="Matthew Mariani" userId="74b56dc9938cc5d4" providerId="LiveId" clId="{25A65D33-8F5C-3049-861C-232927A69D83}" dt="2019-05-10T16:40:43.186" v="194" actId="26606"/>
          <ac:spMkLst>
            <pc:docMk/>
            <pc:sldMk cId="3079521501" sldId="261"/>
            <ac:spMk id="12" creationId="{BC7AB4B5-66A5-48D1-BD88-C60A16ED971B}"/>
          </ac:spMkLst>
        </pc:spChg>
        <pc:spChg chg="add del">
          <ac:chgData name="Matthew Mariani" userId="74b56dc9938cc5d4" providerId="LiveId" clId="{25A65D33-8F5C-3049-861C-232927A69D83}" dt="2019-05-10T16:40:44.502" v="197"/>
          <ac:spMkLst>
            <pc:docMk/>
            <pc:sldMk cId="3079521501" sldId="261"/>
            <ac:spMk id="14" creationId="{375136A9-49F9-4DA0-A741-F065B0FA091D}"/>
          </ac:spMkLst>
        </pc:spChg>
        <pc:spChg chg="add del">
          <ac:chgData name="Matthew Mariani" userId="74b56dc9938cc5d4" providerId="LiveId" clId="{25A65D33-8F5C-3049-861C-232927A69D83}" dt="2019-05-10T16:40:44.502" v="197"/>
          <ac:spMkLst>
            <pc:docMk/>
            <pc:sldMk cId="3079521501" sldId="261"/>
            <ac:spMk id="15" creationId="{B912F6C7-0423-4B6F-AECE-710C848918FD}"/>
          </ac:spMkLst>
        </pc:spChg>
        <pc:cxnChg chg="add del">
          <ac:chgData name="Matthew Mariani" userId="74b56dc9938cc5d4" providerId="LiveId" clId="{25A65D33-8F5C-3049-861C-232927A69D83}" dt="2019-05-10T16:40:44.502" v="197"/>
          <ac:cxnSpMkLst>
            <pc:docMk/>
            <pc:sldMk cId="3079521501" sldId="261"/>
            <ac:cxnSpMk id="16" creationId="{A7208205-03EE-4EC8-9C34-59270C1880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1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0F8732E-9645-4C44-95CC-3741960DA31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70B6BF-A080-4B4D-9443-3C4DC15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678B-5DD5-8B40-8639-BD27DB8F6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Current Topics in 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44060-76F8-AB46-AB26-52AFFB4F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 Matthew Mariani</a:t>
            </a:r>
          </a:p>
        </p:txBody>
      </p:sp>
    </p:spTree>
    <p:extLst>
      <p:ext uri="{BB962C8B-B14F-4D97-AF65-F5344CB8AC3E}">
        <p14:creationId xmlns:p14="http://schemas.microsoft.com/office/powerpoint/2010/main" val="38945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4BA9-3910-ED4E-B5A1-61627ABD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EB50-FAF9-6648-B3C8-20A6FEDA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82" y="995517"/>
            <a:ext cx="4353751" cy="4795684"/>
          </a:xfrm>
        </p:spPr>
        <p:txBody>
          <a:bodyPr>
            <a:normAutofit/>
          </a:bodyPr>
          <a:lstStyle/>
          <a:p>
            <a:r>
              <a:rPr lang="en-US" sz="1800" dirty="0"/>
              <a:t>Data is always tracked</a:t>
            </a:r>
          </a:p>
          <a:p>
            <a:r>
              <a:rPr lang="en-US" sz="1800" dirty="0"/>
              <a:t>Sold to companies</a:t>
            </a:r>
          </a:p>
          <a:p>
            <a:r>
              <a:rPr lang="en-US" sz="1800" dirty="0"/>
              <a:t>Realized to stop caring</a:t>
            </a:r>
          </a:p>
        </p:txBody>
      </p:sp>
    </p:spTree>
    <p:extLst>
      <p:ext uri="{BB962C8B-B14F-4D97-AF65-F5344CB8AC3E}">
        <p14:creationId xmlns:p14="http://schemas.microsoft.com/office/powerpoint/2010/main" val="305199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AD64-AB87-5248-B318-D404D78A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Electric</a:t>
            </a:r>
            <a:br>
              <a:rPr lang="en-US" sz="4100" dirty="0"/>
            </a:br>
            <a:r>
              <a:rPr lang="en-US" sz="4100" dirty="0"/>
              <a:t> &amp;</a:t>
            </a:r>
            <a:br>
              <a:rPr lang="en-US" sz="4100" dirty="0"/>
            </a:br>
            <a:r>
              <a:rPr lang="en-US" sz="4100" dirty="0"/>
              <a:t>Autonomous vehicles 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BB107C6-2FB0-D54C-9F26-BDABC6C2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Don’t like the self driving mode</a:t>
            </a:r>
          </a:p>
          <a:p>
            <a:r>
              <a:rPr lang="en-US" dirty="0"/>
              <a:t>Electric cars are a good invention</a:t>
            </a:r>
          </a:p>
          <a:p>
            <a:r>
              <a:rPr lang="en-US" dirty="0"/>
              <a:t>Who would buy these cars for the autopilot feature?</a:t>
            </a:r>
          </a:p>
          <a:p>
            <a:r>
              <a:rPr lang="en-US" dirty="0"/>
              <a:t>who would buy these cars because they are  electric?</a:t>
            </a:r>
          </a:p>
          <a:p>
            <a:r>
              <a:rPr lang="en-US" dirty="0"/>
              <a:t>Who would buy these cars because they look nice? </a:t>
            </a:r>
          </a:p>
        </p:txBody>
      </p:sp>
    </p:spTree>
    <p:extLst>
      <p:ext uri="{BB962C8B-B14F-4D97-AF65-F5344CB8AC3E}">
        <p14:creationId xmlns:p14="http://schemas.microsoft.com/office/powerpoint/2010/main" val="18664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CCEF-B89C-8845-A21C-294A17A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Virtual reality &amp; </a:t>
            </a:r>
            <a:br>
              <a:rPr lang="en-US" sz="5400" dirty="0"/>
            </a:br>
            <a:r>
              <a:rPr lang="en-US" sz="5400" dirty="0"/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DE59-AF23-FD4D-B8DF-EABC7BE7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82" y="995517"/>
            <a:ext cx="4353751" cy="4795684"/>
          </a:xfrm>
        </p:spPr>
        <p:txBody>
          <a:bodyPr>
            <a:normAutofit/>
          </a:bodyPr>
          <a:lstStyle/>
          <a:p>
            <a:r>
              <a:rPr lang="en-US" sz="1800" dirty="0"/>
              <a:t>GOOD USES IN MEDICAL FIELD</a:t>
            </a:r>
          </a:p>
          <a:p>
            <a:r>
              <a:rPr lang="en-US" sz="1800" dirty="0"/>
              <a:t>TEACHING  AND EDUCATION</a:t>
            </a:r>
          </a:p>
          <a:p>
            <a:r>
              <a:rPr lang="en-US" sz="1800" dirty="0"/>
              <a:t>MILITARY AND TRAINING</a:t>
            </a:r>
          </a:p>
          <a:p>
            <a:r>
              <a:rPr lang="en-US" sz="1800" dirty="0"/>
              <a:t>NOT DEVELOPED FOR GAMERS</a:t>
            </a:r>
          </a:p>
        </p:txBody>
      </p:sp>
    </p:spTree>
    <p:extLst>
      <p:ext uri="{BB962C8B-B14F-4D97-AF65-F5344CB8AC3E}">
        <p14:creationId xmlns:p14="http://schemas.microsoft.com/office/powerpoint/2010/main" val="367887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F60A-042F-0349-9A02-13E5526B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Wearable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1864-695C-4644-AA56-2524D9FA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/>
              <a:t>Apple watch and Samsung watch</a:t>
            </a:r>
          </a:p>
          <a:p>
            <a:r>
              <a:rPr lang="en-US"/>
              <a:t>Advanced technology</a:t>
            </a:r>
          </a:p>
          <a:p>
            <a:r>
              <a:rPr lang="en-US"/>
              <a:t>Con: really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0742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9F47-413B-4B42-AB8A-C78AED63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Robotic surgery</a:t>
            </a:r>
            <a:br>
              <a:rPr lang="en-US" sz="4400"/>
            </a:b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3269-FE3D-DA42-90C6-E6D226B1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/>
              <a:t>I would do it</a:t>
            </a:r>
          </a:p>
          <a:p>
            <a:r>
              <a:rPr lang="en-US"/>
              <a:t>Less recovery time</a:t>
            </a:r>
          </a:p>
          <a:p>
            <a:r>
              <a:rPr lang="en-US"/>
              <a:t>Smaller scars</a:t>
            </a:r>
          </a:p>
          <a:p>
            <a:r>
              <a:rPr lang="en-US"/>
              <a:t>Wouldn’t do fully automatic surgery</a:t>
            </a:r>
          </a:p>
        </p:txBody>
      </p:sp>
    </p:spTree>
    <p:extLst>
      <p:ext uri="{BB962C8B-B14F-4D97-AF65-F5344CB8AC3E}">
        <p14:creationId xmlns:p14="http://schemas.microsoft.com/office/powerpoint/2010/main" val="307952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Current Topics in IT </vt:lpstr>
      <vt:lpstr>Security</vt:lpstr>
      <vt:lpstr>Electric  &amp; Autonomous vehicles </vt:lpstr>
      <vt:lpstr>Virtual reality &amp;  Augmented REALITY</vt:lpstr>
      <vt:lpstr>Wearable technology</vt:lpstr>
      <vt:lpstr>Robotic surgery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Topics in IT </dc:title>
  <dc:creator>Matthew Mariani</dc:creator>
  <cp:lastModifiedBy>Matthew Mariani</cp:lastModifiedBy>
  <cp:revision>1</cp:revision>
  <dcterms:created xsi:type="dcterms:W3CDTF">2019-05-10T20:53:19Z</dcterms:created>
  <dcterms:modified xsi:type="dcterms:W3CDTF">2019-05-10T20:53:25Z</dcterms:modified>
</cp:coreProperties>
</file>